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#2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 (10월)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 이미지는 임시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endParaRPr lang="ko-KR" altLang="en-US" sz="20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(??%)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게임 정보 메뉴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(??%)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수정 및 추가 사항 : [별 그리기]는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쿨타임이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없는 동작으로 변경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(??%)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</a:p>
          <a:p>
            <a:pPr lvl="0"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>
                <a:latin typeface="ONE 모바일POP OTF"/>
                <a:ea typeface="ONE 모바일POP OTF"/>
              </a:rPr>
              <a:t>주차별 계획과 진행 현황 비교 (10월)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397</Words>
  <Application>Microsoft Office PowerPoint</Application>
  <PresentationFormat>와이드스크린</PresentationFormat>
  <Paragraphs>28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 (10월)</vt:lpstr>
      <vt:lpstr>주차별 계획과 진행 현황 비교 (10월)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24</cp:revision>
  <dcterms:created xsi:type="dcterms:W3CDTF">2022-09-24T19:12:55Z</dcterms:created>
  <dcterms:modified xsi:type="dcterms:W3CDTF">2022-10-17T08:06:15Z</dcterms:modified>
</cp:coreProperties>
</file>