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5"/>
    <p:restoredTop sz="94767"/>
  </p:normalViewPr>
  <p:slideViewPr>
    <p:cSldViewPr snapToGrid="0">
      <p:cViewPr varScale="1">
        <p:scale>
          <a:sx n="80" d="100"/>
          <a:sy n="80" d="100"/>
        </p:scale>
        <p:origin x="749" y="86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9A0E1B-38AA-4BE8-850C-D9E0567A993E}" type="datetime1">
              <a:rPr lang="ko-KR" altLang="en-US"/>
              <a:pPr lvl="0">
                <a:defRPr lang="ko-KR" altLang="en-US"/>
              </a:pPr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47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0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5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DEF9E08-89F7-4BEF-8B6A-F0B3DC75C2BF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3"/>
          <p:cNvSpPr/>
          <p:nvPr/>
        </p:nvSpPr>
        <p:spPr>
          <a:xfrm>
            <a:off x="9711263" y="4014522"/>
            <a:ext cx="1300797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6168" y="2557895"/>
            <a:ext cx="9164731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1960" y="2423519"/>
            <a:ext cx="9960864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ONE 모바일POP OTF"/>
                <a:ea typeface="ONE 모바일POP OTF"/>
              </a:rPr>
              <a:t>별그림자 이야기 </a:t>
            </a:r>
            <a:r>
              <a:rPr lang="en-US" altLang="ko-KR">
                <a:latin typeface="ONE 모바일POP OTF"/>
                <a:ea typeface="ONE 모바일POP OTF"/>
              </a:rPr>
              <a:t>(StarPainter)</a:t>
            </a:r>
            <a:endParaRPr lang="ko-KR" altLang="en-US">
              <a:latin typeface="ONE 모바일POP OTF"/>
              <a:ea typeface="ONE 모바일POP OTF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92093" y="6112495"/>
            <a:ext cx="3158021" cy="612648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latin typeface="ONE 모바일POP OTF"/>
                <a:ea typeface="ONE 모바일POP OTF"/>
              </a:rPr>
              <a:t>2018180040 </a:t>
            </a:r>
            <a:r>
              <a:rPr lang="ko-KR" altLang="en-US" sz="2400" b="1">
                <a:latin typeface="ONE 모바일POP OTF"/>
                <a:ea typeface="ONE 모바일POP OTF"/>
              </a:rPr>
              <a:t>조승완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9770275" y="3845299"/>
            <a:ext cx="1156045" cy="147002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4800" b="1" i="0" kern="1200" spc="5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#2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FE0C85-6FCF-AAA0-7A9F-7F626EC341AE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 (10월)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3113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-1)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리소스 제작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&lt;-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진행 상황 맞춰서 추가하기로 했음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로고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목표 지점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?%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은비, 날개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임시 그림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-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애니메이션 적용함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방해물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행성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위성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단원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과 레이저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 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땅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기술 아이콘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잠김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열림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쿨타임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?%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땅 이미지는 임시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</a:t>
            </a:r>
            <a:endParaRPr lang="ko-KR" altLang="en-US" sz="2000" dirty="0">
              <a:solidFill>
                <a:srgbClr val="FFFF00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강화 메뉴용 그림들 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?%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BGM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효과음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필요시 추가 예정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 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게임화면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상점화면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BGM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각각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개 및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날기시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효과음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-2)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메뉴 정보 및 버튼들 (??%)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난이도 설정, 게임 정보 메뉴 :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1-1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시작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종료 버튼 :</a:t>
            </a: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-3)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 동작 및 애니메이션 (??%)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별그림자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은비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애니메이션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공중에 있을 때 날개 펄럭임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z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 누르면 손에 붓 잡은 것처럼 표시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날갯짓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동작시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바닥에 뜬 표현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도약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시 뒤편에 잔상 효과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및 키보드 입력을 통한 각각의 동작 수행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(z 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별 그리기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화살표키 같은 방향 다시 누르면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도약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/ q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이후 화면 클릭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순간이동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기본 땅에 닿으면 기력 회복 및 동작 사용시 기력 소모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수정 및 추가 사항 : [별 그리기]는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쿨타임이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없는 동작으로 변경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.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W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키를 눌러 사용하는 추가 동작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추가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반짝임은 짧은 시간 무적 판정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구현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), q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키 누르면 마우스 커서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순간이동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’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상태 이미지 표시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및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클릭시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원래대로 되돌아오기</a:t>
            </a:r>
          </a:p>
          <a:p>
            <a:pPr lvl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4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-4) 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기본 진행 및 클리어 확인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(??%)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목표 지점과 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(Z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키 누른 이후의 붓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칠하는 부분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이 목표 지점에 닿으면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별 그리기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동작을 수행하고 그리기 시간이 지나면 목표 지점을 별로 변경하여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목표 지점을 전부 별로 만들었다면 다음 스테이지로 이동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수정 및 추가 사항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F1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키를 눌러 일시정지 및 다시 눌러 게임 재개</a:t>
            </a:r>
          </a:p>
          <a:p>
            <a:pPr lvl="0">
              <a:defRPr lang="ko-KR" altLang="en-US"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>
                <a:latin typeface="ONE 모바일POP OTF"/>
                <a:ea typeface="ONE 모바일POP OTF"/>
              </a:rPr>
              <a:t>주차별 계획과 진행 현황 비교 (10월)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392</Words>
  <Application>Microsoft Office PowerPoint</Application>
  <PresentationFormat>와이드스크린</PresentationFormat>
  <Paragraphs>27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ONE 모바일POP OTF</vt:lpstr>
      <vt:lpstr>맑은 고딕</vt:lpstr>
      <vt:lpstr>Arial</vt:lpstr>
      <vt:lpstr>Corbel</vt:lpstr>
      <vt:lpstr>Tw Cen MT</vt:lpstr>
      <vt:lpstr>Wingdings</vt:lpstr>
      <vt:lpstr>Wingdings 2</vt:lpstr>
      <vt:lpstr>New_Korea03</vt:lpstr>
      <vt:lpstr>별그림자 이야기 (StarPainter)</vt:lpstr>
      <vt:lpstr>주차별 계획과 진행 현황 비교 (10월)</vt:lpstr>
      <vt:lpstr>주차별 계획과 진행 현황 비교 (10월)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승완</dc:creator>
  <cp:lastModifiedBy>조 승완</cp:lastModifiedBy>
  <cp:revision>22</cp:revision>
  <dcterms:created xsi:type="dcterms:W3CDTF">2022-09-24T19:12:55Z</dcterms:created>
  <dcterms:modified xsi:type="dcterms:W3CDTF">2022-10-17T00:19:55Z</dcterms:modified>
</cp:coreProperties>
</file>