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8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 dirty="0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#2</a:t>
            </a:r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DF3B4CF9-E334-FDAD-FF08-9E72EC948FF5}"/>
              </a:ext>
            </a:extLst>
          </p:cNvPr>
          <p:cNvSpPr/>
          <p:nvPr/>
        </p:nvSpPr>
        <p:spPr>
          <a:xfrm>
            <a:off x="10041422" y="237574"/>
            <a:ext cx="1938954" cy="1305102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8C067F1-8A64-62BF-B172-C9D81337E76C}"/>
              </a:ext>
            </a:extLst>
          </p:cNvPr>
          <p:cNvSpPr txBox="1">
            <a:spLocks/>
          </p:cNvSpPr>
          <p:nvPr/>
        </p:nvSpPr>
        <p:spPr bwMode="black">
          <a:xfrm>
            <a:off x="10106024" y="347385"/>
            <a:ext cx="1809750" cy="11352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완성 </a:t>
            </a:r>
            <a:r>
              <a:rPr lang="en-US" altLang="ko-KR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흰색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 err="1">
                <a:solidFill>
                  <a:srgbClr val="FFFF00"/>
                </a:solidFill>
                <a:latin typeface="ONE 모바일POP OTF"/>
                <a:ea typeface="ONE 모바일POP OTF"/>
              </a:rPr>
              <a:t>완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성 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노란색</a:t>
            </a:r>
            <a:endParaRPr lang="en-US" altLang="ko-KR" sz="24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미완성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회색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 (10월)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추가하기로 했음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목표 지점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70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임시 그림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&lt;- 5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&lt;- 6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게임 정보 메뉴 :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50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q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수정 및 추가 사항 : [별 그리기]는 대기 시간이 없는 동작으로 변경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.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반짝임은 짧은 시간 무적 판정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), q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원래대로 되돌아오기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(80%)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별을 그릴 때는 일정 시간 이상을 목표 지점 위치에 그려야 별 그리기 작업이 완료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현재 별 하나만 그려도 </a:t>
            </a: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으로 넘어가는 오류가 있음 </a:t>
            </a: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수정 예정</a:t>
            </a: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)</a:t>
            </a: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>
                <a:latin typeface="ONE 모바일POP OTF"/>
                <a:ea typeface="ONE 모바일POP OTF"/>
              </a:rPr>
              <a:t>주차별 계획과 진행 현황 비교 (10월)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A5946-867D-ACC2-1F54-C063BC2EDD03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StarPainter.py [Main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프레임워크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시작시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실행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-&gt;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로 이동 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   frame_intro.py [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: 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제작 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    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로딩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가 아닌 이유는 실질적 의미의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loading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아닌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동작을 수행하기 때문입니다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   frame_main.py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화면으로 이동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종료 실행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--        frame_info.py :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게임 정보 표시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메인 화면 재개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   frame_game.py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스테이지 진행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으로 이동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--        frame_pause.py :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일시정지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재개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   frame_upgrade.py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기술 강화 진행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로 이동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>
                <a:latin typeface="ONE 모바일POP OTF"/>
                <a:ea typeface="ONE 모바일POP OTF"/>
              </a:rPr>
              <a:t>게임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8592729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latin typeface="ONE 모바일POP OTF"/>
                <a:ea typeface="ONE 모바일POP OTF"/>
              </a:rPr>
              <a:t>GitHub Commit </a:t>
            </a:r>
            <a:r>
              <a:rPr lang="ko-KR" altLang="en-US" b="0" dirty="0">
                <a:latin typeface="ONE 모바일POP OTF"/>
                <a:ea typeface="ONE 모바일POP OTF"/>
              </a:rPr>
              <a:t>통계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47C6A-BA62-3367-7B07-ED520F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8721"/>
            <a:ext cx="2038350" cy="46862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latin typeface="ONE 모바일POP OTF"/>
                <a:ea typeface="ONE 모바일POP OTF"/>
              </a:rPr>
              <a:t>발표일 당일까지</a:t>
            </a:r>
            <a:r>
              <a:rPr lang="en-US" altLang="ko-KR" sz="2000" dirty="0"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1F8874-4A66-0412-09C0-890CE2EC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49" y="1188721"/>
            <a:ext cx="8732520" cy="51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623</Words>
  <Application>Microsoft Office PowerPoint</Application>
  <PresentationFormat>와이드스크린</PresentationFormat>
  <Paragraphs>44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 (10월)</vt:lpstr>
      <vt:lpstr>주차별 계획과 진행 현황 비교 (10월)</vt:lpstr>
      <vt:lpstr>게임 프레임워크</vt:lpstr>
      <vt:lpstr>GitHub Commit 통계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29</cp:revision>
  <dcterms:created xsi:type="dcterms:W3CDTF">2022-09-24T19:12:55Z</dcterms:created>
  <dcterms:modified xsi:type="dcterms:W3CDTF">2022-10-18T18:42:14Z</dcterms:modified>
</cp:coreProperties>
</file>