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5"/>
    <p:restoredTop sz="94767"/>
  </p:normalViewPr>
  <p:slideViewPr>
    <p:cSldViewPr snapToGrid="0">
      <p:cViewPr varScale="1">
        <p:scale>
          <a:sx n="80" d="100"/>
          <a:sy n="80" d="100"/>
        </p:scale>
        <p:origin x="749" y="8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9A0E1B-38AA-4BE8-850C-D9E0567A993E}" type="datetime1">
              <a:rPr lang="ko-KR" altLang="en-US"/>
              <a:pPr lvl="0">
                <a:defRPr lang="ko-KR" altLang="en-US"/>
              </a:pPr>
              <a:t>2022-11-19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9711263" y="4014522"/>
            <a:ext cx="1300797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ONE 모바일POP OTF"/>
                <a:ea typeface="ONE 모바일POP OTF"/>
              </a:rPr>
              <a:t>별그림자 이야기 </a:t>
            </a:r>
            <a:r>
              <a:rPr lang="en-US" altLang="ko-KR">
                <a:latin typeface="ONE 모바일POP OTF"/>
                <a:ea typeface="ONE 모바일POP OTF"/>
              </a:rPr>
              <a:t>(StarPainter)</a:t>
            </a:r>
            <a:endParaRPr lang="ko-KR" altLang="en-US">
              <a:latin typeface="ONE 모바일POP OTF"/>
              <a:ea typeface="ONE 모바일POP O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0070C0"/>
                </a:solidFill>
                <a:latin typeface="ONE 모바일POP OTF"/>
                <a:ea typeface="ONE 모바일POP OTF"/>
              </a:rPr>
              <a:t>2018180040 </a:t>
            </a:r>
            <a:r>
              <a:rPr lang="ko-KR" altLang="en-US" sz="2400" b="1" dirty="0">
                <a:solidFill>
                  <a:srgbClr val="0070C0"/>
                </a:solidFill>
                <a:latin typeface="ONE 모바일POP OTF"/>
                <a:ea typeface="ONE 모바일POP OTF"/>
              </a:rPr>
              <a:t>조승완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770275" y="3845299"/>
            <a:ext cx="1156045" cy="14700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#</a:t>
            </a:r>
            <a:r>
              <a:rPr lang="en-US" altLang="ko-KR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4</a:t>
            </a:r>
            <a:endParaRPr lang="ko-KR" altLang="en-US" sz="4800" b="1" i="0" kern="1200" spc="5" dirty="0"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ONE 모바일POP OTF"/>
              <a:ea typeface="ONE 모바일POP OTF"/>
            </a:endParaRPr>
          </a:p>
        </p:txBody>
      </p:sp>
      <p:sp>
        <p:nvSpPr>
          <p:cNvPr id="10" name="직사각형 3">
            <a:extLst>
              <a:ext uri="{FF2B5EF4-FFF2-40B4-BE49-F238E27FC236}">
                <a16:creationId xmlns:a16="http://schemas.microsoft.com/office/drawing/2014/main" id="{5E9D562C-715E-72C9-48EB-44FE1D6BF262}"/>
              </a:ext>
            </a:extLst>
          </p:cNvPr>
          <p:cNvSpPr/>
          <p:nvPr/>
        </p:nvSpPr>
        <p:spPr>
          <a:xfrm>
            <a:off x="9382125" y="237573"/>
            <a:ext cx="2563149" cy="169600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6CB4EB6-814A-BF3A-1E96-0BD4EEF1D611}"/>
              </a:ext>
            </a:extLst>
          </p:cNvPr>
          <p:cNvSpPr txBox="1">
            <a:spLocks/>
          </p:cNvSpPr>
          <p:nvPr/>
        </p:nvSpPr>
        <p:spPr bwMode="black">
          <a:xfrm>
            <a:off x="9431248" y="251641"/>
            <a:ext cx="2464901" cy="1579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이전에 완료 </a:t>
            </a:r>
            <a:r>
              <a:rPr lang="en-US" altLang="ko-KR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하늘색</a:t>
            </a:r>
            <a:endParaRPr lang="en-US" altLang="ko-KR" sz="24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완성 </a:t>
            </a:r>
            <a:r>
              <a:rPr lang="en-US" altLang="ko-KR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흰색</a:t>
            </a:r>
            <a:endParaRPr lang="en-US" altLang="ko-KR" sz="24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 err="1">
                <a:solidFill>
                  <a:srgbClr val="FFFF00"/>
                </a:solidFill>
                <a:latin typeface="ONE 모바일POP OTF"/>
                <a:ea typeface="ONE 모바일POP OTF"/>
              </a:rPr>
              <a:t>완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성 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노란색</a:t>
            </a:r>
            <a:endParaRPr lang="en-US" altLang="ko-KR" sz="2400" dirty="0">
              <a:solidFill>
                <a:srgbClr val="FFFF00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미완성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회색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E0C85-6FCF-AAA0-7A9F-7F626EC341AE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3113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리소스 제작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45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로고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별의 기억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은비, 날개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100?%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애니메이션 적용함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방해물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행성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위성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50%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- 5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단원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과 레이저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땅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아이콘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잠김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열림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대기시간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100%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강화 메뉴용 그림들 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10%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효과음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필요시 추가 예정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게임화면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상점화면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각각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개 및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날기시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효과음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메뉴 정보 및 버튼들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(80%)</a:t>
            </a:r>
            <a:endParaRPr lang="ko-KR" altLang="en-US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난이도 설정,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정보 메뉴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60%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</a:t>
            </a:r>
          </a:p>
          <a:p>
            <a:pPr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시작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종료 버튼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- 3)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 동작 및 애니메이션 (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%)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애니메이션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공중에 있을 때 날개 펄럭임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누르면 손에 붓 잡은 것처럼 표시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날갯짓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동작시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바닥에 뜬 표현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시 뒤편에 잔상 효과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및 키보드 입력을 통한 각각의 동작 수행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(z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화살표키 같은 방향 다시 누르면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q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이후 화면 클릭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순간이동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기본 땅에 닿으면 기력 회복 및 동작 사용시 기력 소모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수정 및 추가 사항 : [별 그리기]는 대기 시간이 없는 동작으로 변경.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w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키를 눌러 사용하는 추가 동작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반짝임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추가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반짝임은 짧은 시간 무적 판정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), q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누르면 마우스 커서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순간이동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상태 이미지 표시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및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클릭시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원래대로 되돌아오기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스킬 잠그기 및 잠그기 해제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- 4) 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기본 진행 및 클리어 확인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(100%)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지점과 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(Z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누른 이후의 붓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칠하는 부분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목표 지점에 닿으면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동작을 수행하고 그리기 시간이 지나면 목표 지점을 별로 변경하여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지점을 전부 별로 만들었다면 다음 스테이지로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수정 및 추가 사항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F1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키를 눌러 일시정지 및 다시 눌러 게임 재개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시간 제한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제한시간이 지나면 메인 메뉴로 이동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.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감소치는 스테이지마다 다름</a:t>
            </a:r>
            <a:endParaRPr lang="en-US" altLang="ko-KR" sz="2400" dirty="0">
              <a:solidFill>
                <a:schemeClr val="bg2"/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동작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(35%)</a:t>
            </a:r>
          </a:p>
          <a:p>
            <a:endParaRPr lang="en-US" altLang="ko-KR" sz="2000" dirty="0">
              <a:solidFill>
                <a:schemeClr val="bg2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플레이어와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체력 감소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짧은 시간 무적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및 체력이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되면 스테이지 재시작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혜성은 화면을 벗어나면 위에서 임의의 방향과 각도로 재등장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 범위 내에서는 블랙홀 가운데로 끌어당겨지고 블랙홀 가운데에 닿으면 체력 감소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추가 내용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방해물은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반짝임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](w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잠시 무적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상태일 경우 충돌 판정하지 않는다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 단원 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 (//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작성 임시입니다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수정중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 방향으로 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 방향으로 레이저 발사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종류로 간략화 예정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단원들 동작 구현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경로 왕복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벽에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튕기며 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은비가 있는 방향으로 레이저 발사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방해물과 마찬가지로 단원 또는 레이저에 닿을 시 체력이 감소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생략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공통적으로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별을 그리다 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지점이 있을 시 그 방향으로 간 다음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흡수한다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1693869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7,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8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- 3, 4) :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레벨 디자인 및 스테이지별 세부사항 추가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3~6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만든 오브젝트들을 이용한 레벨 디자인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 이전에는 등장하지 않으며 차원을 넘어갈수록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단원의 빈도를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개수도 점차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후반의 일부 지역은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땅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좌우로 이동하거나 아래로 떨어지는 등 변화를 주기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7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8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 만드는 것을 목표로 하며 작업 속도에 따라 분량을 조정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상세 내용 기록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 :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 :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32782614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1049000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9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[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 메뉴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완료시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획득하며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사이에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이동하여 얻은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가지고 강화를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강화에 따라 기술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쿨타임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감소나 이동속도 증가 또는 땅에서 기력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회복량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증가 등 코드로 구현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10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및 최종 확인 </a:t>
            </a:r>
            <a:r>
              <a:rPr lang="en-US" altLang="ko-KR" sz="2000" dirty="0">
                <a:solidFill>
                  <a:schemeClr val="bg2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(5%)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 및 행성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 따라 처음부터 재시작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또는 추가 방해물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최종 점검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새별그림자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온별그림자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각각 무한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회만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1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 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실패시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처음부터 시작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설정상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실수시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반성화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별그림등돌림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되어 다른 차원으로 추방됩니다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경우 다음 별그림자로 이어져 새로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처음부터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시작하게 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 난이도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쉬움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어려움에서는 방해물이 늘어나고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시간이 더 빠르게 줄어듭니다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28123864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A5946-867D-ACC2-1F54-C063BC2EDD03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StarPainter.py [Main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프레임워크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시작시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실행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-&gt;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   frame_intro.py [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: 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제작 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    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로딩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가 아닌 이유는 실질적 의미의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loading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아닌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동작을 수행하기 때문입니다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.</a:t>
            </a:r>
          </a:p>
          <a:p>
            <a:pPr>
              <a:buFontTx/>
              <a:buChar char="-"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frame_main.py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화면으로 이동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종료 실행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--        frame_info.py :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정보 표시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화면 재개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frame_game.py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으로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--        frame_pause.py :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일시정지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재개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frame_upgrade.py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강화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>
                <a:latin typeface="ONE 모바일POP OTF"/>
                <a:ea typeface="ONE 모바일POP OTF"/>
              </a:rPr>
              <a:t>게임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8592729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 altLang="ko-KR" b="0" dirty="0">
                <a:latin typeface="ONE 모바일POP OTF"/>
                <a:ea typeface="ONE 모바일POP OTF"/>
              </a:rPr>
              <a:t>GitHub Commit </a:t>
            </a:r>
            <a:r>
              <a:rPr lang="ko-KR" altLang="en-US" b="0" dirty="0">
                <a:latin typeface="ONE 모바일POP OTF"/>
                <a:ea typeface="ONE 모바일POP OTF"/>
              </a:rPr>
              <a:t>통계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D47C6A-BA62-3367-7B07-ED520F76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88721"/>
            <a:ext cx="2038350" cy="468629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latin typeface="ONE 모바일POP OTF"/>
                <a:ea typeface="ONE 모바일POP OTF"/>
              </a:rPr>
              <a:t>발표일 당일까지</a:t>
            </a:r>
            <a:r>
              <a:rPr lang="en-US" altLang="ko-KR" sz="2000" dirty="0"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</p:spTree>
    <p:extLst>
      <p:ext uri="{BB962C8B-B14F-4D97-AF65-F5344CB8AC3E}">
        <p14:creationId xmlns:p14="http://schemas.microsoft.com/office/powerpoint/2010/main" val="28805576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1067</Words>
  <Application>Microsoft Office PowerPoint</Application>
  <PresentationFormat>와이드스크린</PresentationFormat>
  <Paragraphs>76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게임 프레임워크</vt:lpstr>
      <vt:lpstr>GitHub Commit 통계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53</cp:revision>
  <dcterms:created xsi:type="dcterms:W3CDTF">2022-09-24T19:12:55Z</dcterms:created>
  <dcterms:modified xsi:type="dcterms:W3CDTF">2022-11-19T11:00:36Z</dcterms:modified>
</cp:coreProperties>
</file>