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3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목표 지점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70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&lt;- 5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&lt;- 6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메뉴 :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지역에서 처음으로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습득 기준량이 감소합니다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1042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38</cp:revision>
  <dcterms:created xsi:type="dcterms:W3CDTF">2022-09-24T19:12:55Z</dcterms:created>
  <dcterms:modified xsi:type="dcterms:W3CDTF">2022-11-09T18:09:06Z</dcterms:modified>
</cp:coreProperties>
</file>