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3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목표 지점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70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메뉴 :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원래대로 되돌아오기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스킬 잠그기 및 잠그기 해제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(80%)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습득 기준량이 감소합니다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1037</Words>
  <Application>Microsoft Office PowerPoint</Application>
  <PresentationFormat>와이드스크린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40</cp:revision>
  <dcterms:created xsi:type="dcterms:W3CDTF">2022-09-24T19:12:55Z</dcterms:created>
  <dcterms:modified xsi:type="dcterms:W3CDTF">2022-11-13T23:21:02Z</dcterms:modified>
</cp:coreProperties>
</file>