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0070C0"/>
                </a:solidFill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solidFill>
                  <a:srgbClr val="0070C0"/>
                </a:solidFill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4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45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  <a:endParaRPr lang="ko-KR" altLang="en-US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정보 메뉴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60%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q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제한시간이 지나면 메인 메뉴로 이동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감소치는 스테이지마다 다름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(35%)</a:t>
            </a:r>
          </a:p>
          <a:p>
            <a:endParaRPr lang="en-US" altLang="ko-KR" sz="2000" dirty="0">
              <a:solidFill>
                <a:schemeClr val="bg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범위 내에서는 블랙홀 가운데로 끌어당겨지고 블랙홀 가운데에 닿으면 체력 감소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(5%)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1067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53</cp:revision>
  <dcterms:created xsi:type="dcterms:W3CDTF">2022-09-24T19:12:55Z</dcterms:created>
  <dcterms:modified xsi:type="dcterms:W3CDTF">2022-12-03T17:43:41Z</dcterms:modified>
</cp:coreProperties>
</file>