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목표 지점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70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&lt;- 5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&lt;- 6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원래대로 되돌아오기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별을 그릴 때는 일정 시간 이상을 목표 지점 위치에 그려야 별 그리기 작업이 완료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지역에서 처음으로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 기준량이 감소합니다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1051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34</cp:revision>
  <dcterms:created xsi:type="dcterms:W3CDTF">2022-09-24T19:12:55Z</dcterms:created>
  <dcterms:modified xsi:type="dcterms:W3CDTF">2022-10-23T00:07:35Z</dcterms:modified>
</cp:coreProperties>
</file>