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101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#2</a:t>
            </a: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DF3B4CF9-E334-FDAD-FF08-9E72EC948FF5}"/>
              </a:ext>
            </a:extLst>
          </p:cNvPr>
          <p:cNvSpPr/>
          <p:nvPr/>
        </p:nvSpPr>
        <p:spPr>
          <a:xfrm>
            <a:off x="10041422" y="237574"/>
            <a:ext cx="1938954" cy="1305102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8C067F1-8A64-62BF-B172-C9D81337E76C}"/>
              </a:ext>
            </a:extLst>
          </p:cNvPr>
          <p:cNvSpPr txBox="1">
            <a:spLocks/>
          </p:cNvSpPr>
          <p:nvPr/>
        </p:nvSpPr>
        <p:spPr bwMode="black">
          <a:xfrm>
            <a:off x="10106024" y="347385"/>
            <a:ext cx="1809750" cy="11352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 (10월)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목표 지점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70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&lt;- 5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&lt;- 6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게임 정보 메뉴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q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원래대로 되돌아오기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(80%)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별을 그릴 때는 일정 시간 이상을 목표 지점 위치에 그려야 별 그리기 작업이 완료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현재 별 하나만 그려도 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으로 넘어가는 오류가 있음 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수정 예정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)</a:t>
            </a: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>
                <a:latin typeface="ONE 모바일POP OTF"/>
                <a:ea typeface="ONE 모바일POP OTF"/>
              </a:rPr>
              <a:t>주차별 계획과 진행 현황 비교 (10월)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1F8874-4A66-0412-09C0-890CE2EC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49" y="1188721"/>
            <a:ext cx="873252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623</Words>
  <Application>Microsoft Office PowerPoint</Application>
  <PresentationFormat>와이드스크린</PresentationFormat>
  <Paragraphs>44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 (10월)</vt:lpstr>
      <vt:lpstr>주차별 계획과 진행 현황 비교 (10월)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29</cp:revision>
  <dcterms:created xsi:type="dcterms:W3CDTF">2022-09-24T19:12:55Z</dcterms:created>
  <dcterms:modified xsi:type="dcterms:W3CDTF">2022-10-18T19:05:00Z</dcterms:modified>
</cp:coreProperties>
</file>