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77" autoAdjust="0"/>
  </p:normalViewPr>
  <p:slideViewPr>
    <p:cSldViewPr snapToGrid="0">
      <p:cViewPr>
        <p:scale>
          <a:sx n="82" d="100"/>
          <a:sy n="82" d="100"/>
        </p:scale>
        <p:origin x="797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A0E1B-38AA-4BE8-850C-D9E0567A993E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F9C0D-F3F1-4597-BD04-B7DD1BCD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4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F9C0D-F3F1-4597-BD04-B7DD1BCDA6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03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47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0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5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DEF9E08-89F7-4BEF-8B6A-F0B3DC75C2BF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36AE0C-FC76-69F8-AC9B-F3877AC3113A}"/>
              </a:ext>
            </a:extLst>
          </p:cNvPr>
          <p:cNvSpPr/>
          <p:nvPr/>
        </p:nvSpPr>
        <p:spPr>
          <a:xfrm>
            <a:off x="1846168" y="2557895"/>
            <a:ext cx="9164731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48148E-42BB-8E55-4D3A-BDB879AA6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960" y="2423519"/>
            <a:ext cx="9960864" cy="1470025"/>
          </a:xfrm>
        </p:spPr>
        <p:txBody>
          <a:bodyPr/>
          <a:lstStyle/>
          <a:p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이야기 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StarPainter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endParaRPr lang="ko-KR" altLang="en-US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176BF6-F888-D3BF-174D-8CEEC58D2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2093" y="6112495"/>
            <a:ext cx="3158021" cy="612648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2018180040 </a:t>
            </a:r>
            <a:r>
              <a:rPr lang="ko-KR" altLang="en-US" sz="2400" b="1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조승완</a:t>
            </a:r>
          </a:p>
        </p:txBody>
      </p:sp>
    </p:spTree>
    <p:extLst>
      <p:ext uri="{BB962C8B-B14F-4D97-AF65-F5344CB8AC3E}">
        <p14:creationId xmlns:p14="http://schemas.microsoft.com/office/powerpoint/2010/main" val="360980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F789-656C-38EA-739A-7BDA182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별그림자란</a:t>
            </a:r>
            <a:r>
              <a:rPr lang="en-US" altLang="ko-KR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?</a:t>
            </a:r>
            <a:endParaRPr lang="ko-KR" altLang="en-US" b="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83FA5-2894-3F80-51F4-7098D09A8838}"/>
              </a:ext>
            </a:extLst>
          </p:cNvPr>
          <p:cNvSpPr txBox="1"/>
          <p:nvPr/>
        </p:nvSpPr>
        <p:spPr>
          <a:xfrm>
            <a:off x="71718" y="6373368"/>
            <a:ext cx="621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배경 </a:t>
            </a:r>
            <a:r>
              <a:rPr lang="ko-KR" altLang="en-US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설정글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https://posty.pe/h6d778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6B43BCF-16DE-9F8B-C809-42CEE25D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본인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조승완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PB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완두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세계 구상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[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완전시공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어딘가에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있는 차원 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성화계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 다룹니다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(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아래 링크 참고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  <a:p>
            <a:endParaRPr lang="en-US" altLang="ko-KR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그림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자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[</a:t>
            </a:r>
            <a:r>
              <a:rPr lang="ko-KR" altLang="en-US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에서 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성정화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에게 보호를 받으며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그에게서 차원을 배정받아 별을 그리는 이들을 말합니다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endParaRPr lang="en-US" altLang="ko-KR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성정화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는 임무에 실패한 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들을 추방하거나 힘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'</a:t>
            </a:r>
            <a:r>
              <a:rPr lang="ko-KR" altLang="en-US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’)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을 주는 역할도 하며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과정은 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회랑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에서 수행됩니다</a:t>
            </a:r>
            <a:r>
              <a:rPr lang="en-US" altLang="ko-KR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endParaRPr lang="ko-KR" altLang="en-US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46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F789-656C-38EA-739A-7BDA182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임무 수행 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A51F2-FB1F-62EB-C528-3406CEAA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829365" cy="5238974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는 설정상 별그림자 일을 처음 시작하여 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800" b="0" i="0" dirty="0" err="1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새별그림자</a:t>
            </a:r>
            <a:r>
              <a:rPr lang="en-US" altLang="ko-KR" sz="28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28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로 시작하지만</a:t>
            </a:r>
            <a:r>
              <a:rPr lang="en-US" altLang="ko-KR" sz="28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30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 내외의 임무를 수행하면 어느 정도 숙련된 </a:t>
            </a:r>
            <a:r>
              <a:rPr lang="en-US" altLang="ko-KR" sz="28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8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한별그림자</a:t>
            </a:r>
            <a:r>
              <a:rPr lang="en-US" altLang="ko-KR" sz="28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28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로 인정받습니다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6</a:t>
            </a:r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개의 차원을 돌아다니며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 차원당 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4~6</a:t>
            </a:r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개의 지역이 있습니다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이것은 몇 년 전 기준이므로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2022</a:t>
            </a:r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년 기준에서는 차이가 있을 수 있습니다 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즉 제작 진행속도에 따라 수정될 수 있습니다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).</a:t>
            </a:r>
          </a:p>
          <a:p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</a:t>
            </a:r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지역 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예시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800" dirty="0" err="1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크레아별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-1</a:t>
            </a:r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지역</a:t>
            </a:r>
            <a:r>
              <a:rPr lang="en-US" altLang="ko-KR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== </a:t>
            </a:r>
            <a:r>
              <a:rPr lang="ko-KR" altLang="en-US" sz="28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스테이지</a:t>
            </a:r>
            <a:endParaRPr lang="en-US" altLang="ko-KR" sz="2800" dirty="0">
              <a:solidFill>
                <a:srgbClr val="121212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지역의 오브젝트는 땅 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별을 그리는 곳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/ 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방해물이 있습니다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땅은 착지한 동안 기력이 회복됩니다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/ 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지점에 별을 모두 그리면 스테이지 클리어입니다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/ 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방해물은 행성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위성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 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(,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추가될 수 있음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있으며 별그림자에게 닿으면 체력이 깎입니다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단원들은 방해물과 동일한 기능을 합니다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endParaRPr lang="ko-KR" altLang="en-US" sz="28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30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F789-656C-38EA-739A-7BDA182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임무 수행 상세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A51F2-FB1F-62EB-C528-3406CEAA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829365" cy="5839609"/>
          </a:xfrm>
        </p:spPr>
        <p:txBody>
          <a:bodyPr>
            <a:normAutofit/>
          </a:bodyPr>
          <a:lstStyle/>
          <a:p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주인공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는 좌우 화살표키로 이동합니다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/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스페이스바는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날갯짓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으로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y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축 하강속도를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-?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으로 초기화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즉 상승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시킵니다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/ z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키는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 그리기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로 스테이지에 있는 모든 목표 지점에 별을 그리면 임무 완료입니다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/ [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도약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 짧은 시간 내에 같은 화살표키를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 누를 경우 발동됩니다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약간의 거리를 순식간에 이동합니다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/ q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키는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순간이동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으로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q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키를 누른 뒤 마우스로 </a:t>
            </a:r>
            <a:r>
              <a:rPr lang="ko-KR" altLang="en-US" sz="19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맵의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어느 지점을 클릭하여 그 지점으로 이동합니다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체력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체력이 다 떨어지면 임무 실패로 취급합니다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/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기력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기력은 이동을 제외한 플레이어 동작시에 필요하며 다 떨어졌을 경우 땅에 닿는 것으로 충전합니다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때 최대 기력의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%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단위로 회복합니다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방해물은 닿으면 플레이어의 체력을 감소시킵니다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닿을 경우 플레이어에게 짧은 무적 시간이 주어집니다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::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행성은 특정 위치에 고정된 방해물입니다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/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혜성은 위에서 임의의 방향과 속도로 날아오는 방해물입니다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/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위성은 행성의 주위를 도는 방해물입니다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/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블랙홀은 일정 범위 내에서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 끌어당기며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본체에 닿으면 체력이 깎입니다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블랙홀의 빨아들이는 속도는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기본 이동속도보다 느립니다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단원들은 각자 지정된 경로를 순회하거나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맵 사방에 부딪히면서 랜덤각도로 이동하거나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은비가 있는 방향으로 레이저를 쏘거나 하는 등 여러 방법으로 방해하며 단원이나 레이저에 </a:t>
            </a:r>
            <a:r>
              <a:rPr lang="ko-KR" altLang="en-US" sz="19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마찬가지로 체력이 깎입니다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공통적으로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별을 그리다 만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지점이 있다면 그 방향으로 달려가서 </a:t>
            </a:r>
            <a:r>
              <a:rPr lang="ko-KR" altLang="en-US" sz="19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에너지를 흡수합니다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19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에너지가 일정량 이상 쌓이면 임무 실패로 취급합니다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스테이지 사이에는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으로 이동하여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임무 성공으로 모은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'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을 사용하여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'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능력 전이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’(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 수행할 수 있습니다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동작 </a:t>
            </a:r>
            <a:r>
              <a:rPr lang="ko-KR" altLang="en-US" sz="19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습득시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처음 드는 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을 제외하고는 초기화하여 재설정할 수 있습니다</a:t>
            </a:r>
            <a:r>
              <a:rPr lang="en-US" altLang="ko-KR" sz="19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371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F789-656C-38EA-739A-7BDA182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및 추가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A51F2-FB1F-62EB-C528-3406CEAA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829365" cy="5839609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</a:t>
            </a:r>
            <a:endParaRPr lang="en-US" altLang="ko-KR" sz="24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새별그림자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한별그림자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온별그림자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각각 무한 재도전 가능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5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회만 재도전 가능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1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 임무 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실패시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처음부터 시작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설정상 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실수시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4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반성화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400" b="0" i="0" dirty="0" err="1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별그림등돌림</a:t>
            </a:r>
            <a:r>
              <a:rPr lang="en-US" altLang="ko-KR" sz="24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4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되어 다른 차원으로 추방됩니다</a:t>
            </a:r>
            <a:r>
              <a:rPr lang="en-US" altLang="ko-KR" sz="24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4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경우 다음 별그림자로 이어져 새로</a:t>
            </a:r>
            <a:r>
              <a:rPr lang="en-US" altLang="ko-KR" sz="24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처음부터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4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시작하게 됩니다</a:t>
            </a:r>
            <a:r>
              <a:rPr lang="en-US" altLang="ko-KR" sz="2400" b="0" i="0" dirty="0">
                <a:solidFill>
                  <a:srgbClr val="121212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 난이도 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쉬움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 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어려움에서는 방해물이 늘어나고 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400" dirty="0" err="1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습득 기준량이 감소합니다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endParaRPr lang="en-US" altLang="ko-KR" sz="2400" dirty="0">
              <a:solidFill>
                <a:srgbClr val="121212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동작 중에 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도약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과 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순간이동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 초반에 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에서 습득한 이후 사용할 수 있습니다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endParaRPr lang="en-US" altLang="ko-KR" sz="24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7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F789-656C-38EA-739A-7BDA182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임무 수행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A51F2-FB1F-62EB-C528-3406CEAA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829365" cy="586292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스테이지 화면 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구상 임시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endParaRPr lang="ko-KR" altLang="en-US" sz="28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339E2C-4032-1AB0-7AB0-D6390CAE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84" y="1886532"/>
            <a:ext cx="7914525" cy="481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2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F789-656C-38EA-739A-7BDA182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임무 수행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A51F2-FB1F-62EB-C528-3406CEAA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829365" cy="586292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스테이지 화면 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구상 임시</a:t>
            </a:r>
            <a:r>
              <a:rPr lang="en-US" altLang="ko-KR" sz="28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endParaRPr lang="ko-KR" altLang="en-US" sz="28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B45AF8-8E71-025C-05CB-3D48421A9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2" y="1787447"/>
            <a:ext cx="6499412" cy="486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5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F789-656C-38EA-739A-7BDA182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이야기를 그려 나갈 계획 </a:t>
            </a:r>
            <a:r>
              <a:rPr lang="en-US" altLang="ko-KR" sz="2700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(* </a:t>
            </a:r>
            <a:r>
              <a:rPr lang="ko-KR" altLang="en-US" sz="2700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변동될 수 있음</a:t>
            </a:r>
            <a:r>
              <a:rPr lang="en-US" altLang="ko-KR" sz="2700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endParaRPr lang="ko-KR" altLang="en-US" sz="2700" b="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A51F2-FB1F-62EB-C528-3406CEAA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829365" cy="5507915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(10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-1) :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리소스 제작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로고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와 날개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), [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과 레이저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위성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 등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땅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기술 아이콘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잠김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열림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쿨타임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 메뉴용 그림들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등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). BGM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과 날갯짓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효과음 만들기</a:t>
            </a:r>
            <a:endParaRPr lang="en-US" altLang="ko-KR" sz="24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(10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-2) :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메뉴 정보 및 버튼들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게임 정보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1-1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시작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종료 버튼 등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  <a:p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(10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-3) :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애니메이션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공중에 있을 때 날개 펄럭임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z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키 누르면 손에 붓 잡은 것처럼 표시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[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날갯짓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동작시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바닥에 뜬 표현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[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도약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시 뒤편에 잔상 효과 등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및 키보드 입력을 통한 각각의 동작 수행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땅에 닿으면 기력 회복 및 기술 사용시 기력 소모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(10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-4) :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지점과 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(Z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키 누른 이후의 붓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칠하는 부분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목표 지점에 닿으면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 그리기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동작을 수행하고 그리기 시간이 지나면 목표 지점을 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별으로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변경하여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지점을 전부 별로 만들었다면 다음 스테이지로 이동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  <a:p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-1) :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위성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구현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플레이어와 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체력 감소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짧은 시간 무적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및 체력이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0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되면 스테이지 재시작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혜성은 화면을 벗어나면 위에서 임의의 방향과 각도로 재등장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endParaRPr lang="en-US" altLang="ko-KR" sz="24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endParaRPr lang="en-US" altLang="ko-KR" sz="24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18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F789-656C-38EA-739A-7BDA182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이야기를 그려 나갈 계획 </a:t>
            </a:r>
            <a:r>
              <a:rPr lang="en-US" altLang="ko-KR" sz="2700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(* </a:t>
            </a:r>
            <a:r>
              <a:rPr lang="ko-KR" altLang="en-US" sz="2700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변동될 수 있음</a:t>
            </a:r>
            <a:r>
              <a:rPr lang="en-US" altLang="ko-KR" sz="2700" b="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endParaRPr lang="ko-KR" altLang="en-US" b="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A51F2-FB1F-62EB-C528-3406CEAA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445162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-2) : [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단원들 동작 구현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경로 왕복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벽에 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튕기며 이동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은비가 있는 방향으로 레이저 발사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).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방해물과 마찬가지로 단원 또는 레이저에 닿을 시 체력이 감소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공통적으로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별을 그리다 만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지점이 있을 시 그 방향으로 간 다음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 흡수한다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7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-3) + 8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-4) : 3~6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만든 오브젝트들을 이용한 레벨 디자인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[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단원은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 이전에는 등장하지 않으며 차원을 넘어갈수록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단원의 빈도를 늘린다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개수도 점차 늘린다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후반의 일부 지역은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땅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좌우로 이동하거나 아래로 떨어지는 등 변화를 주기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7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8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 만드는 것을 목표로 하며 작업 속도에 따라 분량을 조정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9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-1) :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임무 </a:t>
            </a:r>
            <a:r>
              <a:rPr lang="ko-KR" altLang="en-US" sz="2400" dirty="0" err="1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완료시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획득하며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스테이지 사이에 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으로 이동하여 얻은 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을 가지고 강화를 수행</a:t>
            </a:r>
            <a:r>
              <a:rPr lang="en-US" altLang="ko-KR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강화에 따라 기술 </a:t>
            </a:r>
            <a:r>
              <a:rPr lang="ko-KR" altLang="en-US" sz="2400" dirty="0" err="1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쿨타임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감소나 이동속도 증가 또는 땅에서 기력 </a:t>
            </a:r>
            <a:r>
              <a:rPr lang="ko-KR" altLang="en-US" sz="2400" dirty="0" err="1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회복량</a:t>
            </a:r>
            <a:r>
              <a:rPr lang="ko-KR" altLang="en-US" sz="2400" dirty="0">
                <a:solidFill>
                  <a:srgbClr val="12121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증가 등 코드로 구현</a:t>
            </a:r>
            <a:endParaRPr lang="en-US" altLang="ko-KR" sz="24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10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-2) :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 및 행성 난이도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 따라 처음부터 재시작 수행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또는 추가 방해물</a:t>
            </a:r>
            <a:r>
              <a:rPr lang="en-US" altLang="ko-KR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400" dirty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최종 점검</a:t>
            </a:r>
            <a:endParaRPr lang="en-US" altLang="ko-KR" sz="24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endParaRPr lang="en-US" altLang="ko-KR" sz="24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endParaRPr lang="en-US" altLang="ko-KR" sz="24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696021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309</TotalTime>
  <Words>1177</Words>
  <Application>Microsoft Office PowerPoint</Application>
  <PresentationFormat>와이드스크린</PresentationFormat>
  <Paragraphs>43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ONE 모바일POP OTF</vt:lpstr>
      <vt:lpstr>맑은 고딕</vt:lpstr>
      <vt:lpstr>Arial</vt:lpstr>
      <vt:lpstr>Corbel</vt:lpstr>
      <vt:lpstr>Tw Cen MT</vt:lpstr>
      <vt:lpstr>Wingdings</vt:lpstr>
      <vt:lpstr>Wingdings 2</vt:lpstr>
      <vt:lpstr>New_Korea03</vt:lpstr>
      <vt:lpstr>별그림자 이야기 (StarPainter)</vt:lpstr>
      <vt:lpstr>별그림자란?</vt:lpstr>
      <vt:lpstr>별그림자 임무 수행 범위</vt:lpstr>
      <vt:lpstr>별그림자 임무 수행 상세</vt:lpstr>
      <vt:lpstr>난이도 및 추가 정보</vt:lpstr>
      <vt:lpstr>별그림자 임무 수행 화면</vt:lpstr>
      <vt:lpstr>별그림자 임무 수행 화면</vt:lpstr>
      <vt:lpstr>별그림자 이야기를 그려 나갈 계획 (* 변동될 수 있음)</vt:lpstr>
      <vt:lpstr>별그림자 이야기를 그려 나갈 계획 (* 변동될 수 있음)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승완</dc:creator>
  <cp:lastModifiedBy>조 승완</cp:lastModifiedBy>
  <cp:revision>13</cp:revision>
  <dcterms:created xsi:type="dcterms:W3CDTF">2022-09-24T19:12:55Z</dcterms:created>
  <dcterms:modified xsi:type="dcterms:W3CDTF">2022-09-25T00:22:16Z</dcterms:modified>
</cp:coreProperties>
</file>