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>
      <p:cViewPr>
        <p:scale>
          <a:sx n="75" d="100"/>
          <a:sy n="75" d="100"/>
        </p:scale>
        <p:origin x="91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31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1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3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6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9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0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1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77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47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E09DF4-878E-C88C-80EC-5B6BA8BF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126498" y="3621751"/>
            <a:ext cx="9755187" cy="550333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2018180040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조승완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249E-5A21-7DFD-49FE-6C88A4DC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145">
            <a:off x="4777789" y="426484"/>
            <a:ext cx="5858740" cy="28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09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DDDF56-9409-82D7-BE73-C66D42C5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27489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10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EC121B-3FE1-B4FD-1C02-0F34B175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0430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6FB0D6-4E2F-DFB3-AEA3-AF934E6E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29002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679DE9-8C2D-928C-AB83-878489CECF6D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23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과 주인공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endParaRPr lang="en-US" altLang="ko-KR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는 신비로운 하늘 아래 차원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파견나간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급 전투원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dirty="0">
                <a:solidFill>
                  <a:srgbClr val="1E1E1E"/>
                </a:solidFill>
                <a:latin typeface="Segoe UI" panose="020B0502040204020203" pitchFamily="34" charset="0"/>
              </a:rPr>
              <a:t>]</a:t>
            </a:r>
            <a:r>
              <a:rPr lang="ko-KR" altLang="en-US" dirty="0">
                <a:solidFill>
                  <a:srgbClr val="1E1E1E"/>
                </a:solidFill>
                <a:latin typeface="Segoe UI" panose="020B0502040204020203" pitchFamily="34" charset="0"/>
              </a:rPr>
              <a:t>은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아름다운 경치와는 다르게 유독성 먼지인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가득 차 있다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연성화가 맡은 임무는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에 감염된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실차령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들을 정화함과 동시에 이곳 중앙의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잃어버린 낙원의 탑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옥상에 있는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허강낙인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을 뽑아 이 차원을 구하는 것이다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CA439A-8C1B-941F-EB90-44FA3FFF78A3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AFA49E-A26B-3B0C-CBF1-9BA12AD27CF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705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848462-021B-7E18-5D7A-BCB0C6E338A5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플레이어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b="1" dirty="0">
                <a:solidFill>
                  <a:srgbClr val="7030A0"/>
                </a:solidFill>
                <a:latin typeface="+mn-ea"/>
                <a:ea typeface="+mn-ea"/>
              </a:rPr>
              <a:t>연성화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09F8-1663-1479-295A-111716A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864660"/>
            <a:ext cx="10396882" cy="365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i="0" dirty="0" err="1"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</a:t>
            </a:r>
            <a:r>
              <a:rPr lang="en-US" altLang="ko-KR" sz="1600" i="0" dirty="0">
                <a:effectLst/>
                <a:latin typeface="+mn-ea"/>
              </a:rPr>
              <a:t>(DRP : Dust Resistance Point) : '</a:t>
            </a:r>
            <a:r>
              <a:rPr lang="ko-KR" altLang="en-US" sz="1600" i="0" dirty="0">
                <a:effectLst/>
                <a:latin typeface="+mn-ea"/>
              </a:rPr>
              <a:t>분진저항치</a:t>
            </a:r>
            <a:r>
              <a:rPr lang="en-US" altLang="ko-KR" sz="1600" i="0" dirty="0">
                <a:effectLst/>
                <a:latin typeface="+mn-ea"/>
              </a:rPr>
              <a:t>'. 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얼마나 견딜 수 있는가를 뜻한다</a:t>
            </a:r>
            <a:r>
              <a:rPr lang="en-US" altLang="ko-KR" sz="1600" i="0" dirty="0">
                <a:effectLst/>
                <a:latin typeface="+mn-ea"/>
              </a:rPr>
              <a:t>. </a:t>
            </a:r>
            <a:r>
              <a:rPr lang="ko-KR" altLang="en-US" sz="1600" i="0" dirty="0" err="1"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이상의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과 닿게 되면 퇴각하여 재정비를 갖춰야 한다 </a:t>
            </a:r>
            <a:r>
              <a:rPr lang="en-US" altLang="ko-KR" sz="1600" i="0" dirty="0">
                <a:effectLst/>
                <a:latin typeface="+mn-ea"/>
              </a:rPr>
              <a:t>(</a:t>
            </a:r>
            <a:r>
              <a:rPr lang="ko-KR" altLang="en-US" sz="1600" i="0" dirty="0">
                <a:effectLst/>
                <a:latin typeface="+mn-ea"/>
              </a:rPr>
              <a:t>게임오버</a:t>
            </a:r>
            <a:r>
              <a:rPr lang="en-US" altLang="ko-KR" sz="1600" i="0" dirty="0">
                <a:effectLst/>
                <a:latin typeface="+mn-ea"/>
              </a:rPr>
              <a:t>).</a:t>
            </a:r>
          </a:p>
          <a:p>
            <a:pPr marL="0" indent="0" algn="l">
              <a:buNone/>
            </a:pPr>
            <a:r>
              <a:rPr lang="ko-KR" altLang="en-US" sz="1600" i="0" dirty="0">
                <a:effectLst/>
                <a:latin typeface="+mn-ea"/>
              </a:rPr>
              <a:t>동작 종류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+mn-ea"/>
              </a:rPr>
              <a:t>왼손</a:t>
            </a:r>
            <a:r>
              <a:rPr lang="en-US" altLang="ko-KR" sz="1600" b="1" i="0" dirty="0">
                <a:effectLst/>
                <a:latin typeface="+mn-ea"/>
              </a:rPr>
              <a:t>, </a:t>
            </a:r>
            <a:r>
              <a:rPr lang="ko-KR" altLang="en-US" sz="1600" b="1" i="0" dirty="0">
                <a:effectLst/>
                <a:latin typeface="+mn-ea"/>
              </a:rPr>
              <a:t>오른손 각각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버튼이 있다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],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은 상대의 해당 마주하는 위치에 들어가고</a:t>
            </a:r>
            <a:r>
              <a:rPr lang="en-US" altLang="ko-KR" sz="1600" i="0" dirty="0">
                <a:effectLst/>
                <a:latin typeface="+mn-ea"/>
              </a:rPr>
              <a:t>, 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상대의 해당 마주하는 위치로부터의 공격을 막는다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를 격파할 수 있으나 상대로부터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이 오면 막을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막을 수 있으나 연속으로 사용할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플레이어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실차령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의 공격이 오기 전</a:t>
            </a:r>
            <a:r>
              <a:rPr lang="ko-KR" altLang="en-US" sz="1600" b="1" i="0" dirty="0">
                <a:effectLst/>
                <a:latin typeface="+mn-ea"/>
              </a:rPr>
              <a:t> </a:t>
            </a:r>
            <a:r>
              <a:rPr lang="en-US" altLang="ko-KR" sz="1600" b="1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대기시간</a:t>
            </a:r>
            <a:r>
              <a:rPr lang="en-US" altLang="ko-KR" sz="1600" b="1" i="0" dirty="0">
                <a:effectLst/>
                <a:latin typeface="+mn-ea"/>
              </a:rPr>
              <a:t>]</a:t>
            </a:r>
            <a:r>
              <a:rPr lang="ko-KR" altLang="en-US" sz="1600" b="1" i="0" dirty="0">
                <a:effectLst/>
                <a:latin typeface="+mn-ea"/>
              </a:rPr>
              <a:t>에 동작을 선택</a:t>
            </a:r>
            <a:r>
              <a:rPr lang="ko-KR" altLang="en-US" sz="1600" i="0" dirty="0">
                <a:effectLst/>
                <a:latin typeface="+mn-ea"/>
              </a:rPr>
              <a:t>해야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F28EFE-679E-E278-B9F9-A35AC41E9C3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02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741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적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  <a:ea typeface="+mn-ea"/>
              </a:rPr>
              <a:t>허실분진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ko-KR" altLang="en-US" sz="3600" dirty="0">
                <a:solidFill>
                  <a:srgbClr val="2B91AF"/>
                </a:solidFill>
                <a:latin typeface="+mn-ea"/>
                <a:ea typeface="+mn-ea"/>
              </a:rPr>
              <a:t>에 감염된 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 err="1">
                <a:solidFill>
                  <a:srgbClr val="C00000"/>
                </a:solidFill>
                <a:latin typeface="+mn-ea"/>
                <a:ea typeface="+mn-ea"/>
              </a:rPr>
              <a:t>실차령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00635" y="1900517"/>
            <a:ext cx="10195184" cy="347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ko-KR" altLang="en-US" sz="1700" b="1" dirty="0">
                <a:latin typeface="Segoe UI" panose="020B0502040204020203" pitchFamily="34" charset="0"/>
              </a:rPr>
              <a:t>왼쪽 및 오른쪽에 대응</a:t>
            </a:r>
            <a:r>
              <a:rPr lang="ko-KR" altLang="en-US" sz="1700" dirty="0">
                <a:latin typeface="Segoe UI" panose="020B0502040204020203" pitchFamily="34" charset="0"/>
              </a:rPr>
              <a:t>하는 동작</a:t>
            </a:r>
            <a:endParaRPr lang="en-US" altLang="ko-KR" sz="17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동작 종류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마주하는 위치에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가 없다면 일정량의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허실분진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플레이어에게 묻힌다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위치로 오는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막는다</a:t>
            </a:r>
            <a:r>
              <a:rPr lang="en-US" altLang="ko-KR" sz="1700" dirty="0">
                <a:latin typeface="Segoe UI" panose="020B0502040204020203" pitchFamily="34" charset="0"/>
              </a:rPr>
              <a:t>. </a:t>
            </a: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은 막지 못한다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뚫을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실차령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의 공격은 상단에 </a:t>
            </a:r>
            <a:r>
              <a:rPr lang="en-US" altLang="ko-KR" sz="1700" dirty="0">
                <a:latin typeface="Segoe UI" panose="020B0502040204020203" pitchFamily="34" charset="0"/>
              </a:rPr>
              <a:t>5</a:t>
            </a:r>
            <a:r>
              <a:rPr lang="ko-KR" altLang="en-US" sz="1700" dirty="0">
                <a:latin typeface="Segoe UI" panose="020B0502040204020203" pitchFamily="34" charset="0"/>
              </a:rPr>
              <a:t>초</a:t>
            </a:r>
            <a:r>
              <a:rPr lang="en-US" altLang="ko-KR" sz="1700" dirty="0">
                <a:latin typeface="Segoe UI" panose="020B0502040204020203" pitchFamily="34" charset="0"/>
              </a:rPr>
              <a:t>? </a:t>
            </a:r>
            <a:r>
              <a:rPr lang="ko-KR" altLang="en-US" sz="1700" dirty="0">
                <a:latin typeface="Segoe UI" panose="020B0502040204020203" pitchFamily="34" charset="0"/>
              </a:rPr>
              <a:t>정도의 </a:t>
            </a:r>
            <a:r>
              <a:rPr lang="en-US" altLang="ko-KR" sz="1700" b="1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대기시간</a:t>
            </a:r>
            <a:r>
              <a:rPr lang="en-US" altLang="ko-KR" sz="1700" b="1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주고 미리 보여준 뒤 </a:t>
            </a:r>
            <a:r>
              <a:rPr lang="ko-KR" altLang="en-US" sz="1700" b="1" dirty="0">
                <a:latin typeface="Segoe UI" panose="020B0502040204020203" pitchFamily="34" charset="0"/>
              </a:rPr>
              <a:t>그 다음에 실행</a:t>
            </a:r>
            <a:r>
              <a:rPr lang="ko-KR" altLang="en-US" sz="1700" dirty="0">
                <a:latin typeface="Segoe UI" panose="020B0502040204020203" pitchFamily="34" charset="0"/>
              </a:rPr>
              <a:t>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F5BAF4-A2DD-AAD2-3F13-DC78FEB0DAE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03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53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272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화면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플레이어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왼쪽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오른쪽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공격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방어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버튼 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플레이어의 남은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적의 남은 체력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체력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적이 다음에 수행할 동작 예고 이미지 및 남은 시간 표시 바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스테이지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위치 및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소단계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예시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보라하늘 평원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지역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4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12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3531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101DD-F035-D79D-48C8-A1260B661D39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31844-B399-14E8-A19A-E975F8370A9C}"/>
              </a:ext>
            </a:extLst>
          </p:cNvPr>
          <p:cNvSpPr txBox="1">
            <a:spLocks/>
          </p:cNvSpPr>
          <p:nvPr/>
        </p:nvSpPr>
        <p:spPr>
          <a:xfrm>
            <a:off x="585786" y="2112050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플레이어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대기 및 동작 상태에 해당하는 이미지 </a:t>
            </a:r>
            <a:r>
              <a:rPr lang="en-US" altLang="ko-KR" sz="1800" dirty="0">
                <a:latin typeface="Segoe UI" panose="020B0502040204020203" pitchFamily="34" charset="0"/>
              </a:rPr>
              <a:t>/ 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버튼에 따른 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허실분진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묻는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적의 공격에 맞음을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적의 동작에 따른 상호작용</a:t>
            </a:r>
          </a:p>
          <a:p>
            <a:endParaRPr lang="ko-KR" altLang="en-US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적</a:t>
            </a:r>
          </a:p>
          <a:p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피격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플레이어가 공격을 맞춤을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플레이어의 동작에 따른 상호작용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482048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강화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현재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강화 단계 현황 </a:t>
            </a:r>
            <a:r>
              <a:rPr lang="en-US" altLang="ko-KR" sz="1800" dirty="0">
                <a:latin typeface="Segoe UI" panose="020B0502040204020203" pitchFamily="34" charset="0"/>
              </a:rPr>
              <a:t>/</a:t>
            </a:r>
            <a:r>
              <a:rPr lang="ko-KR" altLang="en-US" sz="1800" dirty="0">
                <a:latin typeface="Segoe UI" panose="020B0502040204020203" pitchFamily="34" charset="0"/>
              </a:rPr>
              <a:t> 다음 강화 </a:t>
            </a:r>
            <a:r>
              <a:rPr lang="ko-KR" altLang="en-US" sz="1800" dirty="0" err="1">
                <a:latin typeface="Segoe UI" panose="020B0502040204020203" pitchFamily="34" charset="0"/>
              </a:rPr>
              <a:t>단계시</a:t>
            </a:r>
            <a:r>
              <a:rPr lang="ko-KR" altLang="en-US" sz="1800" dirty="0">
                <a:latin typeface="Segoe UI" panose="020B0502040204020203" pitchFamily="34" charset="0"/>
              </a:rPr>
              <a:t> 변화 정도</a:t>
            </a:r>
            <a:r>
              <a:rPr lang="en-US" altLang="ko-KR" sz="1800" dirty="0">
                <a:latin typeface="Segoe UI" panose="020B0502040204020203" pitchFamily="34" charset="0"/>
              </a:rPr>
              <a:t> 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이상 </a:t>
            </a:r>
            <a:r>
              <a:rPr lang="ko-KR" altLang="en-US" sz="1800" dirty="0" err="1">
                <a:latin typeface="Segoe UI" panose="020B0502040204020203" pitchFamily="34" charset="0"/>
              </a:rPr>
              <a:t>보유시</a:t>
            </a:r>
            <a:r>
              <a:rPr lang="ko-KR" altLang="en-US" sz="1800" dirty="0">
                <a:latin typeface="Segoe UI" panose="020B0502040204020203" pitchFamily="34" charset="0"/>
              </a:rPr>
              <a:t> 강화 버튼 클릭하면 해당 강화의 강화 단계가 상승하며 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만큼의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가 소모된다</a:t>
            </a:r>
            <a:r>
              <a:rPr lang="en-US" altLang="ko-KR" sz="1800" dirty="0">
                <a:latin typeface="Segoe UI" panose="020B0502040204020203" pitchFamily="34" charset="0"/>
              </a:rPr>
              <a:t>.</a:t>
            </a:r>
          </a:p>
          <a:p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작전 구역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스테이지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구역의 마지막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적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을 </a:t>
            </a:r>
            <a:r>
              <a:rPr lang="ko-KR" altLang="en-US" sz="1800" dirty="0" err="1">
                <a:latin typeface="Segoe UI" panose="020B0502040204020203" pitchFamily="34" charset="0"/>
              </a:rPr>
              <a:t>제압시</a:t>
            </a:r>
            <a:r>
              <a:rPr lang="ko-KR" altLang="en-US" sz="1800" dirty="0">
                <a:latin typeface="Segoe UI" panose="020B0502040204020203" pitchFamily="34" charset="0"/>
              </a:rPr>
              <a:t> 다음 작전 구역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과 해당 선택 버튼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r>
              <a:rPr lang="ko-KR" altLang="en-US" sz="1800" dirty="0">
                <a:latin typeface="Segoe UI" panose="020B0502040204020203" pitchFamily="34" charset="0"/>
              </a:rPr>
              <a:t>이 열림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 버튼을 선택하여 해당 작전 구역부터 게임 실행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06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159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07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DE416-849D-B28B-73B7-F6F951E4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00084"/>
            <a:ext cx="5295060" cy="33907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6F4B76-45BF-7ED1-B1AA-C189914B35D6}"/>
              </a:ext>
            </a:extLst>
          </p:cNvPr>
          <p:cNvSpPr txBox="1">
            <a:spLocks/>
          </p:cNvSpPr>
          <p:nvPr/>
        </p:nvSpPr>
        <p:spPr>
          <a:xfrm>
            <a:off x="6096000" y="2000084"/>
            <a:ext cx="3884614" cy="4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메인 화면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>
                <a:latin typeface="Segoe UI" panose="020B0502040204020203" pitchFamily="34" charset="0"/>
              </a:rPr>
              <a:t>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D04798-975A-5FBB-A755-513BB0747A49}"/>
              </a:ext>
            </a:extLst>
          </p:cNvPr>
          <p:cNvSpPr txBox="1">
            <a:spLocks/>
          </p:cNvSpPr>
          <p:nvPr/>
        </p:nvSpPr>
        <p:spPr>
          <a:xfrm>
            <a:off x="6096000" y="2428240"/>
            <a:ext cx="3884614" cy="204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메인 화면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앱 </a:t>
            </a:r>
            <a:r>
              <a:rPr lang="ko-KR" altLang="en-US" sz="1800" dirty="0" err="1">
                <a:latin typeface="Segoe UI" panose="020B0502040204020203" pitchFamily="34" charset="0"/>
              </a:rPr>
              <a:t>시작시</a:t>
            </a:r>
            <a:r>
              <a:rPr lang="ko-KR" altLang="en-US" sz="1800" dirty="0">
                <a:latin typeface="Segoe UI" panose="020B0502040204020203" pitchFamily="34" charset="0"/>
              </a:rPr>
              <a:t> 화면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스테이지 선택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강화 메뉴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각 화면에서 다른 화면으로 이동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7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08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???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C9954A-64F3-017E-56F1-A363915E9B26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505192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게임 실행 화면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중단</a:t>
            </a:r>
            <a:r>
              <a:rPr lang="en-US" altLang="ko-KR" sz="1800" dirty="0">
                <a:latin typeface="+mn-ea"/>
              </a:rPr>
              <a:t>] : </a:t>
            </a:r>
            <a:r>
              <a:rPr lang="ko-KR" altLang="en-US" sz="1800" dirty="0">
                <a:latin typeface="+mn-ea"/>
              </a:rPr>
              <a:t>확인 메시지를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b="1" dirty="0">
                <a:latin typeface="+mn-ea"/>
              </a:rPr>
              <a:t>확인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을 선택하면 </a:t>
            </a:r>
            <a:r>
              <a:rPr lang="ko-KR" altLang="en-US" sz="1800" b="1" dirty="0">
                <a:latin typeface="+mn-ea"/>
              </a:rPr>
              <a:t>보상을 얻을 수 없</a:t>
            </a:r>
            <a:r>
              <a:rPr lang="ko-KR" altLang="en-US" sz="1800" dirty="0">
                <a:latin typeface="+mn-ea"/>
              </a:rPr>
              <a:t>으며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화면으로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b="1" dirty="0">
                <a:latin typeface="+mn-ea"/>
              </a:rPr>
              <a:t>실시간</a:t>
            </a:r>
            <a:r>
              <a:rPr lang="ko-KR" altLang="en-US" sz="1800" dirty="0">
                <a:latin typeface="+mn-ea"/>
              </a:rPr>
              <a:t>으로 진행되며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은 </a:t>
            </a:r>
            <a:r>
              <a:rPr lang="ko-KR" altLang="en-US" sz="1800" b="1" dirty="0">
                <a:latin typeface="+mn-ea"/>
              </a:rPr>
              <a:t>대기 시간에 다음 동작 예고</a:t>
            </a:r>
            <a:r>
              <a:rPr lang="ko-KR" altLang="en-US" sz="1800" dirty="0">
                <a:latin typeface="+mn-ea"/>
              </a:rPr>
              <a:t>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동작 예고에 맞춰 </a:t>
            </a:r>
            <a:r>
              <a:rPr lang="ko-KR" altLang="en-US" sz="1800" dirty="0">
                <a:latin typeface="+mn-ea"/>
              </a:rPr>
              <a:t>양쪽의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공격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방어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중 </a:t>
            </a:r>
            <a:r>
              <a:rPr lang="ko-KR" altLang="en-US" sz="1800" b="1" dirty="0">
                <a:latin typeface="+mn-ea"/>
              </a:rPr>
              <a:t>적절한 동작을 선택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 err="1">
                <a:latin typeface="+mn-ea"/>
              </a:rPr>
              <a:t>분저치가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퇴각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>
                <a:latin typeface="+mn-ea"/>
              </a:rPr>
              <a:t>체력이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ko-KR" altLang="en-US" sz="1800" b="1" dirty="0">
                <a:latin typeface="+mn-ea"/>
              </a:rPr>
              <a:t>다음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이 등장한다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ko-KR" altLang="en-US" sz="1800" b="1" dirty="0">
                <a:latin typeface="+mn-ea"/>
              </a:rPr>
              <a:t>해당 작전 구역의 모든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을 쓰러트렸</a:t>
            </a:r>
            <a:r>
              <a:rPr lang="ko-KR" altLang="en-US" sz="1800" dirty="0">
                <a:latin typeface="+mn-ea"/>
              </a:rPr>
              <a:t>다면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완료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 때 </a:t>
            </a:r>
            <a:r>
              <a:rPr lang="ko-KR" altLang="en-US" sz="1800" b="1" dirty="0">
                <a:latin typeface="+mn-ea"/>
              </a:rPr>
              <a:t>다음 작전 구역 버튼이 잠금 해제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0952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65</TotalTime>
  <Words>807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</vt:lpstr>
      <vt:lpstr>Wingdings 2</vt:lpstr>
      <vt:lpstr>HDOfficeLightV0</vt:lpstr>
      <vt:lpstr>주요 이벤트</vt:lpstr>
      <vt:lpstr>PowerPoint 프레젠테이션</vt:lpstr>
      <vt:lpstr>게임 배경</vt:lpstr>
      <vt:lpstr>플레이어 (연성화)</vt:lpstr>
      <vt:lpstr>적 ([허실분진]에 감염된 [실차령])</vt:lpstr>
      <vt:lpstr>개발 요소</vt:lpstr>
      <vt:lpstr>개발 요소</vt:lpstr>
      <vt:lpstr>개발 요소</vt:lpstr>
      <vt:lpstr>게임 흐름</vt:lpstr>
      <vt:lpstr>게임 흐름</vt:lpstr>
      <vt:lpstr>개발 일정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제목</dc:title>
  <dc:creator>승완 조</dc:creator>
  <cp:lastModifiedBy>승완 조</cp:lastModifiedBy>
  <cp:revision>8</cp:revision>
  <dcterms:created xsi:type="dcterms:W3CDTF">2024-03-26T11:01:19Z</dcterms:created>
  <dcterms:modified xsi:type="dcterms:W3CDTF">2024-03-31T21:02:27Z</dcterms:modified>
</cp:coreProperties>
</file>