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94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31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1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6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60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36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64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90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3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0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1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46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77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0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47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32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2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9E09DF4-878E-C88C-80EC-5B6BA8BF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126498" y="3621751"/>
            <a:ext cx="9755187" cy="550333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2018180040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+mj-ea"/>
                <a:ea typeface="+mj-ea"/>
              </a:rPr>
              <a:t>조승완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1249E-5A21-7DFD-49FE-6C88A4DC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145">
            <a:off x="4777789" y="426484"/>
            <a:ext cx="5858740" cy="28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배경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679DE9-8C2D-928C-AB83-878489CECF6D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23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과 주인공 </a:t>
            </a:r>
            <a:r>
              <a:rPr lang="ko-KR" altLang="en-US" b="1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연성화</a:t>
            </a:r>
            <a:endParaRPr lang="en-US" altLang="ko-KR" b="1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연성화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는 신비로운 하늘 아래 차원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파견나간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급 전투원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dirty="0">
                <a:solidFill>
                  <a:srgbClr val="1E1E1E"/>
                </a:solidFill>
                <a:latin typeface="Segoe UI" panose="020B0502040204020203" pitchFamily="34" charset="0"/>
              </a:rPr>
              <a:t>]</a:t>
            </a:r>
            <a:r>
              <a:rPr lang="ko-KR" altLang="en-US" dirty="0">
                <a:solidFill>
                  <a:srgbClr val="1E1E1E"/>
                </a:solidFill>
                <a:latin typeface="Segoe UI" panose="020B0502040204020203" pitchFamily="34" charset="0"/>
              </a:rPr>
              <a:t>은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아름다운 경치와는 다르게 유독성 먼지인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허실분진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가득 차 있다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연성화가 맡은 임무는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허실분진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에 감염된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실차령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들을 정화함과 동시에 이곳 중앙의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잃어버린 낙원의 탑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옥상에 있는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허강낙인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을 뽑아 이 차원을 구하는 것이다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CA439A-8C1B-941F-EB90-44FA3FFF78A3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AFA49E-A26B-3B0C-CBF1-9BA12AD27CF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1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705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848462-021B-7E18-5D7A-BCB0C6E338A5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플레이어 </a:t>
            </a: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ko-KR" altLang="en-US" sz="3600" b="1" dirty="0">
                <a:solidFill>
                  <a:srgbClr val="7030A0"/>
                </a:solidFill>
                <a:latin typeface="+mn-ea"/>
                <a:ea typeface="+mn-ea"/>
              </a:rPr>
              <a:t>연성화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09F8-1663-1479-295A-111716A9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397"/>
            <a:ext cx="10027023" cy="50947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effectLst/>
                <a:latin typeface="Segoe UI" panose="020B0502040204020203" pitchFamily="34" charset="0"/>
              </a:rPr>
              <a:t>// </a:t>
            </a:r>
            <a:r>
              <a:rPr lang="ko-KR" altLang="en-US" i="0" dirty="0">
                <a:effectLst/>
                <a:latin typeface="Segoe UI" panose="020B0502040204020203" pitchFamily="34" charset="0"/>
              </a:rPr>
              <a:t>내용</a:t>
            </a:r>
            <a:endParaRPr lang="en-US" altLang="ko-KR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F28EFE-679E-E278-B9F9-A35AC41E9C3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2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741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적 </a:t>
            </a: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[</a:t>
            </a:r>
            <a:r>
              <a:rPr lang="ko-KR" altLang="en-US" sz="3600" b="1" dirty="0">
                <a:solidFill>
                  <a:srgbClr val="C00000"/>
                </a:solidFill>
                <a:latin typeface="+mn-ea"/>
                <a:ea typeface="+mn-ea"/>
              </a:rPr>
              <a:t>허실분진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]</a:t>
            </a:r>
            <a:r>
              <a:rPr lang="ko-KR" altLang="en-US" sz="3600" dirty="0">
                <a:solidFill>
                  <a:srgbClr val="2B91AF"/>
                </a:solidFill>
                <a:latin typeface="+mn-ea"/>
                <a:ea typeface="+mn-ea"/>
              </a:rPr>
              <a:t>에 감염된 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[</a:t>
            </a:r>
            <a:r>
              <a:rPr lang="ko-KR" altLang="en-US" sz="3600" b="1" dirty="0" err="1">
                <a:solidFill>
                  <a:srgbClr val="C00000"/>
                </a:solidFill>
                <a:latin typeface="+mn-ea"/>
                <a:ea typeface="+mn-ea"/>
              </a:rPr>
              <a:t>실차령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]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50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Segoe UI" panose="020B0502040204020203" pitchFamily="34" charset="0"/>
              </a:rPr>
              <a:t>// </a:t>
            </a:r>
            <a:r>
              <a:rPr lang="ko-KR" altLang="en-US">
                <a:latin typeface="Segoe UI" panose="020B0502040204020203" pitchFamily="34" charset="0"/>
              </a:rPr>
              <a:t>내용</a:t>
            </a:r>
            <a:endParaRPr lang="en-US" altLang="ko-KR" dirty="0"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7F5BAF4-A2DD-AAD2-3F13-DC78FEB0DAE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3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535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50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Segoe UI" panose="020B0502040204020203" pitchFamily="34" charset="0"/>
              </a:rPr>
              <a:t>// </a:t>
            </a:r>
            <a:r>
              <a:rPr lang="ko-KR" altLang="en-US">
                <a:latin typeface="Segoe UI" panose="020B0502040204020203" pitchFamily="34" charset="0"/>
              </a:rPr>
              <a:t>내용</a:t>
            </a:r>
            <a:endParaRPr lang="en-US" altLang="ko-KR" dirty="0"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CA41F-47BA-8E7A-EECB-A775999EA20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4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5122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흐름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50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Segoe UI" panose="020B0502040204020203" pitchFamily="34" charset="0"/>
              </a:rPr>
              <a:t>// </a:t>
            </a:r>
            <a:r>
              <a:rPr lang="ko-KR" altLang="en-US" dirty="0">
                <a:latin typeface="Segoe UI" panose="020B0502040204020203" pitchFamily="34" charset="0"/>
              </a:rPr>
              <a:t>내용 </a:t>
            </a:r>
            <a:r>
              <a:rPr lang="en-US" altLang="ko-KR" dirty="0">
                <a:latin typeface="Segoe UI" panose="020B0502040204020203" pitchFamily="34" charset="0"/>
              </a:rPr>
              <a:t>(</a:t>
            </a:r>
            <a:r>
              <a:rPr lang="ko-KR" altLang="en-US" dirty="0">
                <a:latin typeface="Segoe UI" panose="020B0502040204020203" pitchFamily="34" charset="0"/>
              </a:rPr>
              <a:t>이미지도 첨부하기</a:t>
            </a:r>
            <a:r>
              <a:rPr lang="en-US" altLang="ko-KR" dirty="0"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5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159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50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Segoe UI" panose="020B0502040204020203" pitchFamily="34" charset="0"/>
              </a:rPr>
              <a:t>// </a:t>
            </a:r>
            <a:r>
              <a:rPr lang="ko-KR" altLang="en-US" dirty="0">
                <a:latin typeface="Segoe UI" panose="020B0502040204020203" pitchFamily="34" charset="0"/>
              </a:rPr>
              <a:t>내용 </a:t>
            </a:r>
            <a:r>
              <a:rPr lang="en-US" altLang="ko-KR" dirty="0">
                <a:latin typeface="Segoe UI" panose="020B0502040204020203" pitchFamily="34" charset="0"/>
              </a:rPr>
              <a:t>(1~3</a:t>
            </a:r>
            <a:r>
              <a:rPr lang="ko-KR" altLang="en-US" dirty="0">
                <a:latin typeface="Segoe UI" panose="020B0502040204020203" pitchFamily="34" charset="0"/>
              </a:rPr>
              <a:t>주차</a:t>
            </a:r>
            <a:r>
              <a:rPr lang="en-US" altLang="ko-KR" dirty="0"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5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16721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50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Segoe UI" panose="020B0502040204020203" pitchFamily="34" charset="0"/>
              </a:rPr>
              <a:t>// </a:t>
            </a:r>
            <a:r>
              <a:rPr lang="ko-KR" altLang="en-US" dirty="0">
                <a:latin typeface="Segoe UI" panose="020B0502040204020203" pitchFamily="34" charset="0"/>
              </a:rPr>
              <a:t>내용 </a:t>
            </a:r>
            <a:r>
              <a:rPr lang="en-US" altLang="ko-KR" dirty="0">
                <a:latin typeface="Segoe UI" panose="020B0502040204020203" pitchFamily="34" charset="0"/>
              </a:rPr>
              <a:t>(4~6</a:t>
            </a:r>
            <a:r>
              <a:rPr lang="ko-KR" altLang="en-US" dirty="0">
                <a:latin typeface="Segoe UI" panose="020B0502040204020203" pitchFamily="34" charset="0"/>
              </a:rPr>
              <a:t>주차</a:t>
            </a:r>
            <a:r>
              <a:rPr lang="en-US" altLang="ko-KR" dirty="0"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5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001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50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Segoe UI" panose="020B0502040204020203" pitchFamily="34" charset="0"/>
              </a:rPr>
              <a:t>// </a:t>
            </a:r>
            <a:r>
              <a:rPr lang="ko-KR" altLang="en-US" dirty="0">
                <a:latin typeface="Segoe UI" panose="020B0502040204020203" pitchFamily="34" charset="0"/>
              </a:rPr>
              <a:t>내용 </a:t>
            </a:r>
            <a:r>
              <a:rPr lang="en-US" altLang="ko-KR">
                <a:latin typeface="Segoe UI" panose="020B0502040204020203" pitchFamily="34" charset="0"/>
              </a:rPr>
              <a:t>(7~9</a:t>
            </a:r>
            <a:r>
              <a:rPr lang="ko-KR" altLang="en-US">
                <a:latin typeface="Segoe UI" panose="020B0502040204020203" pitchFamily="34" charset="0"/>
              </a:rPr>
              <a:t>주차</a:t>
            </a:r>
            <a:r>
              <a:rPr lang="en-US" altLang="ko-KR" dirty="0"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5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071802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19</TotalTime>
  <Words>151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Segoe UI</vt:lpstr>
      <vt:lpstr>Wingdings 2</vt:lpstr>
      <vt:lpstr>HDOfficeLightV0</vt:lpstr>
      <vt:lpstr>주요 이벤트</vt:lpstr>
      <vt:lpstr>PowerPoint 프레젠테이션</vt:lpstr>
      <vt:lpstr>게임 배경</vt:lpstr>
      <vt:lpstr>플레이어 (연성화)</vt:lpstr>
      <vt:lpstr>적 ([허실분진]에 감염된 [실차령])</vt:lpstr>
      <vt:lpstr>개발 요소</vt:lpstr>
      <vt:lpstr>게임 흐름</vt:lpstr>
      <vt:lpstr>개발 일정</vt:lpstr>
      <vt:lpstr>개발 일정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제목</dc:title>
  <dc:creator>승완 조</dc:creator>
  <cp:lastModifiedBy>승완 조</cp:lastModifiedBy>
  <cp:revision>3</cp:revision>
  <dcterms:created xsi:type="dcterms:W3CDTF">2024-03-26T11:01:19Z</dcterms:created>
  <dcterms:modified xsi:type="dcterms:W3CDTF">2024-03-26T11:36:23Z</dcterms:modified>
</cp:coreProperties>
</file>