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58" r:id="rId6"/>
    <p:sldId id="262" r:id="rId7"/>
    <p:sldId id="260" r:id="rId8"/>
    <p:sldId id="263" r:id="rId9"/>
    <p:sldId id="25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6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4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7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A27F-22B8-4974-8416-ED32C8232E4E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30A7-8A81-45C4-B80A-64CF1C56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7555407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99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6477521" cy="451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0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6248921" cy="42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0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9" y="1447800"/>
            <a:ext cx="6959172" cy="355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19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6401321" cy="43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2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773701" cy="404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19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75361"/>
            <a:ext cx="5791721" cy="40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560867" cy="40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45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6248921" cy="45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6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678264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19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Benjamin David</dc:creator>
  <cp:lastModifiedBy>euv</cp:lastModifiedBy>
  <cp:revision>3</cp:revision>
  <dcterms:created xsi:type="dcterms:W3CDTF">2015-06-18T16:58:20Z</dcterms:created>
  <dcterms:modified xsi:type="dcterms:W3CDTF">2015-06-19T19:10:52Z</dcterms:modified>
</cp:coreProperties>
</file>