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5216" autoAdjust="0"/>
  </p:normalViewPr>
  <p:slideViewPr>
    <p:cSldViewPr snapToGrid="0">
      <p:cViewPr varScale="1">
        <p:scale>
          <a:sx n="87" d="100"/>
          <a:sy n="87" d="100"/>
        </p:scale>
        <p:origin x="64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B2946-B51B-4BF2-8260-1BC40581A89D}" type="datetimeFigureOut">
              <a:rPr lang="en-US" smtClean="0"/>
              <a:t>6/18/2022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174F6-2AF8-4259-B50D-8A020427C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43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B2946-B51B-4BF2-8260-1BC40581A89D}" type="datetimeFigureOut">
              <a:rPr lang="en-US" smtClean="0"/>
              <a:t>6/18/2022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174F6-2AF8-4259-B50D-8A020427C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957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B2946-B51B-4BF2-8260-1BC40581A89D}" type="datetimeFigureOut">
              <a:rPr lang="en-US" smtClean="0"/>
              <a:t>6/18/2022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174F6-2AF8-4259-B50D-8A020427C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660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B2946-B51B-4BF2-8260-1BC40581A89D}" type="datetimeFigureOut">
              <a:rPr lang="en-US" smtClean="0"/>
              <a:t>6/18/2022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174F6-2AF8-4259-B50D-8A020427C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995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B2946-B51B-4BF2-8260-1BC40581A89D}" type="datetimeFigureOut">
              <a:rPr lang="en-US" smtClean="0"/>
              <a:t>6/18/2022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174F6-2AF8-4259-B50D-8A020427C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211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B2946-B51B-4BF2-8260-1BC40581A89D}" type="datetimeFigureOut">
              <a:rPr lang="en-US" smtClean="0"/>
              <a:t>6/18/2022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174F6-2AF8-4259-B50D-8A020427C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723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B2946-B51B-4BF2-8260-1BC40581A89D}" type="datetimeFigureOut">
              <a:rPr lang="en-US" smtClean="0"/>
              <a:t>6/18/2022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174F6-2AF8-4259-B50D-8A020427C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669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B2946-B51B-4BF2-8260-1BC40581A89D}" type="datetimeFigureOut">
              <a:rPr lang="en-US" smtClean="0"/>
              <a:t>6/18/2022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174F6-2AF8-4259-B50D-8A020427C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154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B2946-B51B-4BF2-8260-1BC40581A89D}" type="datetimeFigureOut">
              <a:rPr lang="en-US" smtClean="0"/>
              <a:t>6/18/2022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174F6-2AF8-4259-B50D-8A020427C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359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B2946-B51B-4BF2-8260-1BC40581A89D}" type="datetimeFigureOut">
              <a:rPr lang="en-US" smtClean="0"/>
              <a:t>6/18/2022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174F6-2AF8-4259-B50D-8A020427C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305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B2946-B51B-4BF2-8260-1BC40581A89D}" type="datetimeFigureOut">
              <a:rPr lang="en-US" smtClean="0"/>
              <a:t>6/18/2022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174F6-2AF8-4259-B50D-8A020427C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374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BB2946-B51B-4BF2-8260-1BC40581A89D}" type="datetimeFigureOut">
              <a:rPr lang="en-US" smtClean="0"/>
              <a:t>6/18/2022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C174F6-2AF8-4259-B50D-8A020427C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294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8641" y="286439"/>
            <a:ext cx="1762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Max Grid view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53388" y="655771"/>
            <a:ext cx="2214390" cy="798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Standard page header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53388" y="4010140"/>
            <a:ext cx="2214390" cy="798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Standard page footer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53388" y="1564395"/>
            <a:ext cx="2214390" cy="23576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63557" y="2501880"/>
            <a:ext cx="638978" cy="40762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CI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042930" y="2501880"/>
            <a:ext cx="638978" cy="40762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CI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714959" y="2501880"/>
            <a:ext cx="638978" cy="40762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CI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63557" y="2946227"/>
            <a:ext cx="638978" cy="40762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CI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2930" y="2946227"/>
            <a:ext cx="638978" cy="40762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CI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714959" y="2946227"/>
            <a:ext cx="638978" cy="40762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CI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63557" y="3402641"/>
            <a:ext cx="638978" cy="40762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CI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2930" y="3402641"/>
            <a:ext cx="638978" cy="40762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CI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714959" y="3402641"/>
            <a:ext cx="638978" cy="40762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CI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18641" y="1652530"/>
            <a:ext cx="1762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Header</a:t>
            </a:r>
            <a:endParaRPr lang="en-US" dirty="0"/>
          </a:p>
        </p:txBody>
      </p:sp>
      <p:sp>
        <p:nvSpPr>
          <p:cNvPr id="18" name="Action Button: Custom 17">
            <a:hlinkClick r:id="" action="ppaction://noaction" highlightClick="1"/>
          </p:cNvPr>
          <p:cNvSpPr/>
          <p:nvPr/>
        </p:nvSpPr>
        <p:spPr>
          <a:xfrm>
            <a:off x="716096" y="2021862"/>
            <a:ext cx="352540" cy="269646"/>
          </a:xfrm>
          <a:prstGeom prst="actionButtonBlank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Action Button: Custom 18">
            <a:hlinkClick r:id="" action="ppaction://noaction" highlightClick="1"/>
          </p:cNvPr>
          <p:cNvSpPr/>
          <p:nvPr/>
        </p:nvSpPr>
        <p:spPr>
          <a:xfrm>
            <a:off x="1448718" y="2016361"/>
            <a:ext cx="352540" cy="269646"/>
          </a:xfrm>
          <a:prstGeom prst="actionButtonBlank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650475" y="286439"/>
            <a:ext cx="1915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Medium Grid view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977787" y="286439"/>
            <a:ext cx="1762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Min Grid view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2857042" y="655771"/>
            <a:ext cx="1518492" cy="798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Standard page header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2847860" y="4882575"/>
            <a:ext cx="1527674" cy="798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Standard page footer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2857042" y="1564395"/>
            <a:ext cx="1518492" cy="31177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2969046" y="2396175"/>
            <a:ext cx="638978" cy="40762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CI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3648419" y="2396175"/>
            <a:ext cx="638978" cy="40762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CI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2969046" y="3761224"/>
            <a:ext cx="638978" cy="40762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CI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2969046" y="2840522"/>
            <a:ext cx="638978" cy="40762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CI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3648419" y="2840522"/>
            <a:ext cx="638978" cy="40762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CI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3637401" y="3761224"/>
            <a:ext cx="638978" cy="40762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CI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2969046" y="3296936"/>
            <a:ext cx="638978" cy="40762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CI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3648419" y="3296936"/>
            <a:ext cx="638978" cy="40762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CI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2969046" y="4256975"/>
            <a:ext cx="638978" cy="40762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CI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3022296" y="1652530"/>
            <a:ext cx="1138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Header</a:t>
            </a:r>
            <a:endParaRPr lang="en-US" dirty="0"/>
          </a:p>
        </p:txBody>
      </p:sp>
      <p:sp>
        <p:nvSpPr>
          <p:cNvPr id="35" name="Action Button: Custom 34">
            <a:hlinkClick r:id="" action="ppaction://noaction" highlightClick="1"/>
          </p:cNvPr>
          <p:cNvSpPr/>
          <p:nvPr/>
        </p:nvSpPr>
        <p:spPr>
          <a:xfrm>
            <a:off x="3075543" y="2043903"/>
            <a:ext cx="352540" cy="269646"/>
          </a:xfrm>
          <a:prstGeom prst="actionButtonBlank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Action Button: Custom 35">
            <a:hlinkClick r:id="" action="ppaction://noaction" highlightClick="1"/>
          </p:cNvPr>
          <p:cNvSpPr/>
          <p:nvPr/>
        </p:nvSpPr>
        <p:spPr>
          <a:xfrm>
            <a:off x="3808165" y="2038402"/>
            <a:ext cx="352540" cy="269646"/>
          </a:xfrm>
          <a:prstGeom prst="actionButtonBlank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5335839" y="655771"/>
            <a:ext cx="881342" cy="798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Standard page header</a:t>
            </a:r>
            <a:endParaRPr lang="en-US" sz="1400" dirty="0"/>
          </a:p>
        </p:txBody>
      </p:sp>
      <p:sp>
        <p:nvSpPr>
          <p:cNvPr id="38" name="Rectangle 37"/>
          <p:cNvSpPr/>
          <p:nvPr/>
        </p:nvSpPr>
        <p:spPr>
          <a:xfrm>
            <a:off x="5326657" y="4882575"/>
            <a:ext cx="890524" cy="796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Standard page footer</a:t>
            </a:r>
            <a:endParaRPr lang="en-US" sz="1400" dirty="0"/>
          </a:p>
        </p:txBody>
      </p:sp>
      <p:sp>
        <p:nvSpPr>
          <p:cNvPr id="39" name="Rectangle 38"/>
          <p:cNvSpPr/>
          <p:nvPr/>
        </p:nvSpPr>
        <p:spPr>
          <a:xfrm>
            <a:off x="5335839" y="1564395"/>
            <a:ext cx="881342" cy="31177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5447843" y="2396175"/>
            <a:ext cx="638978" cy="40762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CI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5447843" y="3761224"/>
            <a:ext cx="638978" cy="40762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CI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5447843" y="2840522"/>
            <a:ext cx="638978" cy="40762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CI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5447843" y="3296936"/>
            <a:ext cx="638978" cy="40762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CI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5447843" y="4256975"/>
            <a:ext cx="638978" cy="40762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CI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5423970" y="1652530"/>
            <a:ext cx="6628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Header</a:t>
            </a:r>
            <a:endParaRPr lang="en-US" sz="1100" dirty="0"/>
          </a:p>
        </p:txBody>
      </p:sp>
      <p:sp>
        <p:nvSpPr>
          <p:cNvPr id="50" name="Action Button: Custom 49">
            <a:hlinkClick r:id="" action="ppaction://noaction" highlightClick="1"/>
          </p:cNvPr>
          <p:cNvSpPr/>
          <p:nvPr/>
        </p:nvSpPr>
        <p:spPr>
          <a:xfrm>
            <a:off x="5368885" y="2043245"/>
            <a:ext cx="352540" cy="269646"/>
          </a:xfrm>
          <a:prstGeom prst="actionButtonBlank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Action Button: Custom 50">
            <a:hlinkClick r:id="" action="ppaction://noaction" highlightClick="1"/>
          </p:cNvPr>
          <p:cNvSpPr/>
          <p:nvPr/>
        </p:nvSpPr>
        <p:spPr>
          <a:xfrm>
            <a:off x="5809556" y="2038912"/>
            <a:ext cx="352540" cy="269646"/>
          </a:xfrm>
          <a:prstGeom prst="actionButtonBlank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7510752" y="286439"/>
            <a:ext cx="1762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List view</a:t>
            </a:r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7368449" y="655771"/>
            <a:ext cx="2214390" cy="798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Standard page header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7368449" y="4010140"/>
            <a:ext cx="2214390" cy="798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Standard page footer</a:t>
            </a:r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7368449" y="1564395"/>
            <a:ext cx="2214390" cy="23576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7478618" y="2424761"/>
            <a:ext cx="1973854" cy="19778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CI</a:t>
            </a:r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7482291" y="2948066"/>
            <a:ext cx="1944470" cy="19830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CI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7493309" y="2684181"/>
            <a:ext cx="1944471" cy="21037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CI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7533702" y="1652530"/>
            <a:ext cx="1762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Header</a:t>
            </a:r>
            <a:endParaRPr lang="en-US" dirty="0"/>
          </a:p>
        </p:txBody>
      </p:sp>
      <p:sp>
        <p:nvSpPr>
          <p:cNvPr id="66" name="Action Button: Custom 65">
            <a:hlinkClick r:id="" action="ppaction://noaction" highlightClick="1"/>
          </p:cNvPr>
          <p:cNvSpPr/>
          <p:nvPr/>
        </p:nvSpPr>
        <p:spPr>
          <a:xfrm>
            <a:off x="7831157" y="2021862"/>
            <a:ext cx="352540" cy="269646"/>
          </a:xfrm>
          <a:prstGeom prst="actionButtonBlank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Action Button: Custom 66">
            <a:hlinkClick r:id="" action="ppaction://noaction" highlightClick="1"/>
          </p:cNvPr>
          <p:cNvSpPr/>
          <p:nvPr/>
        </p:nvSpPr>
        <p:spPr>
          <a:xfrm>
            <a:off x="8563779" y="2016361"/>
            <a:ext cx="352540" cy="269646"/>
          </a:xfrm>
          <a:prstGeom prst="actionButtonBlank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7482292" y="3216666"/>
            <a:ext cx="1944470" cy="19830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CI</a:t>
            </a:r>
            <a:endParaRPr lang="en-US" dirty="0"/>
          </a:p>
        </p:txBody>
      </p:sp>
      <p:sp>
        <p:nvSpPr>
          <p:cNvPr id="69" name="Rectangle 68"/>
          <p:cNvSpPr/>
          <p:nvPr/>
        </p:nvSpPr>
        <p:spPr>
          <a:xfrm>
            <a:off x="7488718" y="3464288"/>
            <a:ext cx="1944470" cy="19830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CI</a:t>
            </a:r>
            <a:endParaRPr lang="en-US" dirty="0"/>
          </a:p>
        </p:txBody>
      </p:sp>
      <p:sp>
        <p:nvSpPr>
          <p:cNvPr id="70" name="Rectangle 69"/>
          <p:cNvSpPr/>
          <p:nvPr/>
        </p:nvSpPr>
        <p:spPr>
          <a:xfrm>
            <a:off x="7488718" y="3691709"/>
            <a:ext cx="1944470" cy="19830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CI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683046" y="5849957"/>
            <a:ext cx="46436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Max and Medium views will contain logos + company data in the CI</a:t>
            </a:r>
            <a:r>
              <a:rPr lang="en-US" sz="1400" dirty="0"/>
              <a:t> </a:t>
            </a:r>
            <a:r>
              <a:rPr lang="en-US" sz="1400" dirty="0" smtClean="0"/>
              <a:t>blocks</a:t>
            </a:r>
          </a:p>
          <a:p>
            <a:r>
              <a:rPr lang="en-US" sz="1400" dirty="0" smtClean="0"/>
              <a:t>Min will have a company name and not the logo, the other info will all be the same</a:t>
            </a:r>
            <a:endParaRPr lang="en-US" sz="1400" dirty="0"/>
          </a:p>
        </p:txBody>
      </p:sp>
      <p:sp>
        <p:nvSpPr>
          <p:cNvPr id="73" name="TextBox 72"/>
          <p:cNvSpPr txBox="1"/>
          <p:nvPr/>
        </p:nvSpPr>
        <p:spPr>
          <a:xfrm>
            <a:off x="10208964" y="655771"/>
            <a:ext cx="19830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These are buttons to change view from grid to list</a:t>
            </a:r>
            <a:endParaRPr lang="en-US" dirty="0"/>
          </a:p>
        </p:txBody>
      </p:sp>
      <p:sp>
        <p:nvSpPr>
          <p:cNvPr id="74" name="Down Arrow 73"/>
          <p:cNvSpPr/>
          <p:nvPr/>
        </p:nvSpPr>
        <p:spPr>
          <a:xfrm rot="3793646">
            <a:off x="9349192" y="902107"/>
            <a:ext cx="467295" cy="1496195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/>
          <p:cNvSpPr txBox="1"/>
          <p:nvPr/>
        </p:nvSpPr>
        <p:spPr>
          <a:xfrm>
            <a:off x="6974595" y="5201875"/>
            <a:ext cx="464361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List view will contact text data on each company starting with the name. No logo will be shown in this view</a:t>
            </a:r>
          </a:p>
          <a:p>
            <a:r>
              <a:rPr lang="en-US" sz="1400" dirty="0" smtClean="0"/>
              <a:t>As the page width gets small certain fields will be removed from the CI block for example</a:t>
            </a:r>
          </a:p>
          <a:p>
            <a:r>
              <a:rPr lang="en-US" sz="1400" dirty="0" smtClean="0"/>
              <a:t>Max will have all data</a:t>
            </a:r>
          </a:p>
          <a:p>
            <a:r>
              <a:rPr lang="en-US" sz="1400" dirty="0" smtClean="0"/>
              <a:t>Min will have company name, phone number and email address</a:t>
            </a:r>
            <a:endParaRPr lang="en-US" sz="1400" dirty="0"/>
          </a:p>
        </p:txBody>
      </p:sp>
      <p:sp>
        <p:nvSpPr>
          <p:cNvPr id="76" name="Down Arrow 75"/>
          <p:cNvSpPr/>
          <p:nvPr/>
        </p:nvSpPr>
        <p:spPr>
          <a:xfrm rot="5400000">
            <a:off x="9370492" y="2310811"/>
            <a:ext cx="467295" cy="1209646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/>
          <p:cNvSpPr txBox="1"/>
          <p:nvPr/>
        </p:nvSpPr>
        <p:spPr>
          <a:xfrm>
            <a:off x="10162661" y="2599987"/>
            <a:ext cx="19830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CI blocks are containers that will hold the company info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8618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177</Words>
  <Application>Microsoft Office PowerPoint</Application>
  <PresentationFormat>Widescreen</PresentationFormat>
  <Paragraphs>53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Administrator</cp:lastModifiedBy>
  <cp:revision>3</cp:revision>
  <dcterms:created xsi:type="dcterms:W3CDTF">2022-06-19T04:31:36Z</dcterms:created>
  <dcterms:modified xsi:type="dcterms:W3CDTF">2022-06-19T05:06:41Z</dcterms:modified>
</cp:coreProperties>
</file>