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16" autoAdjust="0"/>
  </p:normalViewPr>
  <p:slideViewPr>
    <p:cSldViewPr snapToGrid="0">
      <p:cViewPr varScale="1">
        <p:scale>
          <a:sx n="87" d="100"/>
          <a:sy n="87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2946-B51B-4BF2-8260-1BC40581A8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4F6-2AF8-4259-B50D-8A02042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2946-B51B-4BF2-8260-1BC40581A8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4F6-2AF8-4259-B50D-8A02042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5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2946-B51B-4BF2-8260-1BC40581A8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4F6-2AF8-4259-B50D-8A02042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6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2946-B51B-4BF2-8260-1BC40581A8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4F6-2AF8-4259-B50D-8A02042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9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2946-B51B-4BF2-8260-1BC40581A8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4F6-2AF8-4259-B50D-8A02042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1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2946-B51B-4BF2-8260-1BC40581A8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4F6-2AF8-4259-B50D-8A02042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2946-B51B-4BF2-8260-1BC40581A8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4F6-2AF8-4259-B50D-8A02042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6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2946-B51B-4BF2-8260-1BC40581A8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4F6-2AF8-4259-B50D-8A02042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5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2946-B51B-4BF2-8260-1BC40581A8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4F6-2AF8-4259-B50D-8A02042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5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2946-B51B-4BF2-8260-1BC40581A8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4F6-2AF8-4259-B50D-8A02042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2946-B51B-4BF2-8260-1BC40581A8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74F6-2AF8-4259-B50D-8A02042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7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B2946-B51B-4BF2-8260-1BC40581A89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174F6-2AF8-4259-B50D-8A020427C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9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641" y="286439"/>
            <a:ext cx="1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Grid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3388" y="655771"/>
            <a:ext cx="2214390" cy="79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page header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3388" y="4010140"/>
            <a:ext cx="2214390" cy="79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page footer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3388" y="1564395"/>
            <a:ext cx="2214390" cy="2357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3557" y="2501880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42930" y="2501880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14959" y="2501880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3557" y="2946227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2930" y="2946227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14959" y="2946227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3557" y="3402641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2930" y="3402641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14959" y="3402641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8641" y="1652530"/>
            <a:ext cx="1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8" name="Action Button: Custom 17">
            <a:hlinkClick r:id="" action="ppaction://noaction" highlightClick="1"/>
          </p:cNvPr>
          <p:cNvSpPr/>
          <p:nvPr/>
        </p:nvSpPr>
        <p:spPr>
          <a:xfrm>
            <a:off x="716096" y="2021862"/>
            <a:ext cx="352540" cy="269646"/>
          </a:xfrm>
          <a:prstGeom prst="actionButtonBlank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ction Button: Custom 18">
            <a:hlinkClick r:id="" action="ppaction://noaction" highlightClick="1"/>
          </p:cNvPr>
          <p:cNvSpPr/>
          <p:nvPr/>
        </p:nvSpPr>
        <p:spPr>
          <a:xfrm>
            <a:off x="1448718" y="2016361"/>
            <a:ext cx="352540" cy="269646"/>
          </a:xfrm>
          <a:prstGeom prst="actionButtonBlank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50475" y="286439"/>
            <a:ext cx="191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Medium Grid view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77787" y="286439"/>
            <a:ext cx="1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 Grid view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857042" y="655771"/>
            <a:ext cx="1518492" cy="79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page header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847860" y="4882575"/>
            <a:ext cx="1527674" cy="79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page footer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857042" y="1564395"/>
            <a:ext cx="1518492" cy="311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969046" y="2396175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648419" y="2396175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969046" y="3761224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69046" y="2840522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48419" y="2840522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637401" y="3761224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969046" y="3296936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648419" y="3296936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969046" y="4256975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22296" y="1652530"/>
            <a:ext cx="113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5" name="Action Button: Custom 34">
            <a:hlinkClick r:id="" action="ppaction://noaction" highlightClick="1"/>
          </p:cNvPr>
          <p:cNvSpPr/>
          <p:nvPr/>
        </p:nvSpPr>
        <p:spPr>
          <a:xfrm>
            <a:off x="3075543" y="2043903"/>
            <a:ext cx="352540" cy="269646"/>
          </a:xfrm>
          <a:prstGeom prst="actionButtonBlank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Action Button: Custom 35">
            <a:hlinkClick r:id="" action="ppaction://noaction" highlightClick="1"/>
          </p:cNvPr>
          <p:cNvSpPr/>
          <p:nvPr/>
        </p:nvSpPr>
        <p:spPr>
          <a:xfrm>
            <a:off x="3808165" y="2038402"/>
            <a:ext cx="352540" cy="269646"/>
          </a:xfrm>
          <a:prstGeom prst="actionButtonBlank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335839" y="655771"/>
            <a:ext cx="881342" cy="79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Standard page header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5326657" y="4882575"/>
            <a:ext cx="890524" cy="79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Standard page footer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5335839" y="1564395"/>
            <a:ext cx="881342" cy="311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447843" y="2396175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47843" y="3761224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447843" y="2840522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447843" y="3296936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447843" y="4256975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23970" y="1652530"/>
            <a:ext cx="662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</a:t>
            </a:r>
            <a:endParaRPr lang="en-US" sz="1100" dirty="0"/>
          </a:p>
        </p:txBody>
      </p:sp>
      <p:sp>
        <p:nvSpPr>
          <p:cNvPr id="50" name="Action Button: Custom 49">
            <a:hlinkClick r:id="" action="ppaction://noaction" highlightClick="1"/>
          </p:cNvPr>
          <p:cNvSpPr/>
          <p:nvPr/>
        </p:nvSpPr>
        <p:spPr>
          <a:xfrm>
            <a:off x="5368885" y="2043245"/>
            <a:ext cx="352540" cy="269646"/>
          </a:xfrm>
          <a:prstGeom prst="actionButtonBlank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ction Button: Custom 50">
            <a:hlinkClick r:id="" action="ppaction://noaction" highlightClick="1"/>
          </p:cNvPr>
          <p:cNvSpPr/>
          <p:nvPr/>
        </p:nvSpPr>
        <p:spPr>
          <a:xfrm>
            <a:off x="5809556" y="2038912"/>
            <a:ext cx="352540" cy="269646"/>
          </a:xfrm>
          <a:prstGeom prst="actionButtonBlank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510752" y="286439"/>
            <a:ext cx="1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view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368449" y="655771"/>
            <a:ext cx="2214390" cy="79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page header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368449" y="4010140"/>
            <a:ext cx="2214390" cy="79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page footer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368449" y="1564395"/>
            <a:ext cx="2214390" cy="2357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478618" y="2424761"/>
            <a:ext cx="1973854" cy="1977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482291" y="2948066"/>
            <a:ext cx="1944470" cy="1983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493309" y="2684181"/>
            <a:ext cx="1944471" cy="2103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33702" y="1652530"/>
            <a:ext cx="1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66" name="Action Button: Custom 65">
            <a:hlinkClick r:id="" action="ppaction://noaction" highlightClick="1"/>
          </p:cNvPr>
          <p:cNvSpPr/>
          <p:nvPr/>
        </p:nvSpPr>
        <p:spPr>
          <a:xfrm>
            <a:off x="7831157" y="2021862"/>
            <a:ext cx="352540" cy="269646"/>
          </a:xfrm>
          <a:prstGeom prst="actionButtonBlank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ction Button: Custom 66">
            <a:hlinkClick r:id="" action="ppaction://noaction" highlightClick="1"/>
          </p:cNvPr>
          <p:cNvSpPr/>
          <p:nvPr/>
        </p:nvSpPr>
        <p:spPr>
          <a:xfrm>
            <a:off x="8563779" y="2016361"/>
            <a:ext cx="352540" cy="269646"/>
          </a:xfrm>
          <a:prstGeom prst="actionButtonBlank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482292" y="3216666"/>
            <a:ext cx="1944470" cy="1983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7488718" y="3464288"/>
            <a:ext cx="1944470" cy="1983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488718" y="3691709"/>
            <a:ext cx="1944470" cy="1983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83046" y="5849957"/>
            <a:ext cx="4643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Max and Medium views will contain logos + company data in the CI</a:t>
            </a:r>
            <a:r>
              <a:rPr lang="en-US" sz="1400" dirty="0"/>
              <a:t> </a:t>
            </a:r>
            <a:r>
              <a:rPr lang="en-US" sz="1400" dirty="0" smtClean="0"/>
              <a:t>blocks</a:t>
            </a:r>
          </a:p>
          <a:p>
            <a:r>
              <a:rPr lang="en-US" sz="1400" dirty="0" smtClean="0"/>
              <a:t>Min will have a company name and not the logo, the other info will all be the same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10208964" y="655771"/>
            <a:ext cx="1983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buttons to change view from grid to list</a:t>
            </a:r>
            <a:endParaRPr lang="en-US" dirty="0"/>
          </a:p>
        </p:txBody>
      </p:sp>
      <p:sp>
        <p:nvSpPr>
          <p:cNvPr id="74" name="Down Arrow 73"/>
          <p:cNvSpPr/>
          <p:nvPr/>
        </p:nvSpPr>
        <p:spPr>
          <a:xfrm rot="3793646">
            <a:off x="9349192" y="902107"/>
            <a:ext cx="467295" cy="149619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974595" y="5201875"/>
            <a:ext cx="46436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List view will contact text data on each company starting with the name. No logo will be shown in this view</a:t>
            </a:r>
          </a:p>
          <a:p>
            <a:r>
              <a:rPr lang="en-US" sz="1400" dirty="0" smtClean="0"/>
              <a:t>As the page width gets small certain fields will be removed from the CI block for example</a:t>
            </a:r>
          </a:p>
          <a:p>
            <a:r>
              <a:rPr lang="en-US" sz="1400" dirty="0" smtClean="0"/>
              <a:t>Max will have all data</a:t>
            </a:r>
          </a:p>
          <a:p>
            <a:r>
              <a:rPr lang="en-US" sz="1400" dirty="0" smtClean="0"/>
              <a:t>Min will have company name, phone number and email address</a:t>
            </a:r>
            <a:endParaRPr lang="en-US" sz="1400" dirty="0"/>
          </a:p>
        </p:txBody>
      </p:sp>
      <p:sp>
        <p:nvSpPr>
          <p:cNvPr id="76" name="Down Arrow 75"/>
          <p:cNvSpPr/>
          <p:nvPr/>
        </p:nvSpPr>
        <p:spPr>
          <a:xfrm rot="5400000">
            <a:off x="9370492" y="2310811"/>
            <a:ext cx="467295" cy="120964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0162661" y="2599987"/>
            <a:ext cx="1983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CI blocks are containers that will hold the company info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6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9627" y="451692"/>
            <a:ext cx="1591940" cy="81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16772" y="2390670"/>
            <a:ext cx="1591940" cy="81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Reservations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97993" y="2398001"/>
            <a:ext cx="1591940" cy="81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10295" y="2398001"/>
            <a:ext cx="1591940" cy="81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Temple Page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14646" y="137711"/>
            <a:ext cx="1388126" cy="6279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 to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14646" y="839118"/>
            <a:ext cx="1388126" cy="6279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Contact 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5663" y="1540525"/>
            <a:ext cx="1388126" cy="6279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289315" y="1607544"/>
            <a:ext cx="1388126" cy="6279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Amenities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355852" y="2235505"/>
            <a:ext cx="1388126" cy="6279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Special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366869" y="2847860"/>
            <a:ext cx="1388126" cy="6279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 Pages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198575" y="3782449"/>
            <a:ext cx="1388126" cy="6279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Special 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426929" y="3819162"/>
            <a:ext cx="1388126" cy="6279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Contact 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31534" y="4221286"/>
            <a:ext cx="1388126" cy="6279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Validate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699938" y="4480185"/>
            <a:ext cx="1388126" cy="6279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Temples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76522" y="4825379"/>
            <a:ext cx="1388126" cy="6279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Temple Details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669400" y="4900658"/>
            <a:ext cx="1388126" cy="6279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Like Temple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4" idx="3"/>
            <a:endCxn id="10" idx="6"/>
          </p:cNvCxnSpPr>
          <p:nvPr/>
        </p:nvCxnSpPr>
        <p:spPr>
          <a:xfrm flipH="1" flipV="1">
            <a:off x="2002772" y="451692"/>
            <a:ext cx="3918795" cy="409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3"/>
            <a:endCxn id="11" idx="6"/>
          </p:cNvCxnSpPr>
          <p:nvPr/>
        </p:nvCxnSpPr>
        <p:spPr>
          <a:xfrm flipH="1">
            <a:off x="2002772" y="861152"/>
            <a:ext cx="3918795" cy="291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3"/>
            <a:endCxn id="12" idx="6"/>
          </p:cNvCxnSpPr>
          <p:nvPr/>
        </p:nvCxnSpPr>
        <p:spPr>
          <a:xfrm flipH="1">
            <a:off x="2013789" y="861152"/>
            <a:ext cx="3907778" cy="99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" idx="2"/>
            <a:endCxn id="8" idx="0"/>
          </p:cNvCxnSpPr>
          <p:nvPr/>
        </p:nvCxnSpPr>
        <p:spPr>
          <a:xfrm rot="5400000">
            <a:off x="3202237" y="474640"/>
            <a:ext cx="1127389" cy="2719332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2"/>
            <a:endCxn id="6" idx="0"/>
          </p:cNvCxnSpPr>
          <p:nvPr/>
        </p:nvCxnSpPr>
        <p:spPr>
          <a:xfrm rot="16200000" flipH="1">
            <a:off x="6546086" y="-149877"/>
            <a:ext cx="1127389" cy="3968366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  <a:endCxn id="5" idx="0"/>
          </p:cNvCxnSpPr>
          <p:nvPr/>
        </p:nvCxnSpPr>
        <p:spPr>
          <a:xfrm flipH="1">
            <a:off x="5112742" y="1270612"/>
            <a:ext cx="12855" cy="11200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586701" y="3707176"/>
            <a:ext cx="1591940" cy="81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Reception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9768744" y="3707176"/>
            <a:ext cx="1591940" cy="81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Time Missionaries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710662" y="4937390"/>
            <a:ext cx="1388126" cy="6279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Wedding Info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502344" y="5339513"/>
            <a:ext cx="1793893" cy="6279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Accommodation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7518394" y="4854765"/>
            <a:ext cx="1388126" cy="6279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Food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0755700" y="5504749"/>
            <a:ext cx="1388126" cy="6279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Contact 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8901189" y="5504750"/>
            <a:ext cx="1388126" cy="6279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Info Suites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829338" y="5054884"/>
            <a:ext cx="1424108" cy="6279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Images / Layouts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Elbow Connector 62"/>
          <p:cNvCxnSpPr>
            <a:stCxn id="6" idx="2"/>
            <a:endCxn id="51" idx="0"/>
          </p:cNvCxnSpPr>
          <p:nvPr/>
        </p:nvCxnSpPr>
        <p:spPr>
          <a:xfrm rot="5400000">
            <a:off x="7993190" y="2606402"/>
            <a:ext cx="490255" cy="1711292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" idx="2"/>
            <a:endCxn id="52" idx="0"/>
          </p:cNvCxnSpPr>
          <p:nvPr/>
        </p:nvCxnSpPr>
        <p:spPr>
          <a:xfrm rot="16200000" flipH="1">
            <a:off x="9584211" y="2726672"/>
            <a:ext cx="490255" cy="1470751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8" idx="2"/>
            <a:endCxn id="21" idx="0"/>
          </p:cNvCxnSpPr>
          <p:nvPr/>
        </p:nvCxnSpPr>
        <p:spPr>
          <a:xfrm flipH="1">
            <a:off x="2394001" y="3216921"/>
            <a:ext cx="12264" cy="1263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2" idx="2"/>
            <a:endCxn id="57" idx="0"/>
          </p:cNvCxnSpPr>
          <p:nvPr/>
        </p:nvCxnSpPr>
        <p:spPr>
          <a:xfrm>
            <a:off x="10564714" y="4526096"/>
            <a:ext cx="885049" cy="97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9" idx="0"/>
            <a:endCxn id="52" idx="2"/>
          </p:cNvCxnSpPr>
          <p:nvPr/>
        </p:nvCxnSpPr>
        <p:spPr>
          <a:xfrm flipV="1">
            <a:off x="10541392" y="4526096"/>
            <a:ext cx="23322" cy="52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8" idx="0"/>
            <a:endCxn id="52" idx="2"/>
          </p:cNvCxnSpPr>
          <p:nvPr/>
        </p:nvCxnSpPr>
        <p:spPr>
          <a:xfrm flipV="1">
            <a:off x="9595252" y="4526096"/>
            <a:ext cx="969462" cy="978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3" idx="0"/>
            <a:endCxn id="8" idx="2"/>
          </p:cNvCxnSpPr>
          <p:nvPr/>
        </p:nvCxnSpPr>
        <p:spPr>
          <a:xfrm flipH="1" flipV="1">
            <a:off x="2406265" y="3216921"/>
            <a:ext cx="957198" cy="1683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2" idx="0"/>
            <a:endCxn id="8" idx="2"/>
          </p:cNvCxnSpPr>
          <p:nvPr/>
        </p:nvCxnSpPr>
        <p:spPr>
          <a:xfrm flipV="1">
            <a:off x="1370585" y="3216921"/>
            <a:ext cx="1035680" cy="1608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9" idx="0"/>
            <a:endCxn id="5" idx="2"/>
          </p:cNvCxnSpPr>
          <p:nvPr/>
        </p:nvCxnSpPr>
        <p:spPr>
          <a:xfrm flipV="1">
            <a:off x="4120992" y="3209590"/>
            <a:ext cx="991750" cy="609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0" idx="0"/>
            <a:endCxn id="5" idx="2"/>
          </p:cNvCxnSpPr>
          <p:nvPr/>
        </p:nvCxnSpPr>
        <p:spPr>
          <a:xfrm flipH="1" flipV="1">
            <a:off x="5112742" y="3209590"/>
            <a:ext cx="12855" cy="101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8" idx="0"/>
            <a:endCxn id="5" idx="2"/>
          </p:cNvCxnSpPr>
          <p:nvPr/>
        </p:nvCxnSpPr>
        <p:spPr>
          <a:xfrm flipH="1" flipV="1">
            <a:off x="5112742" y="3209590"/>
            <a:ext cx="779896" cy="57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4" idx="0"/>
            <a:endCxn id="51" idx="2"/>
          </p:cNvCxnSpPr>
          <p:nvPr/>
        </p:nvCxnSpPr>
        <p:spPr>
          <a:xfrm flipV="1">
            <a:off x="6404725" y="4526096"/>
            <a:ext cx="977946" cy="411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5" idx="0"/>
            <a:endCxn id="51" idx="2"/>
          </p:cNvCxnSpPr>
          <p:nvPr/>
        </p:nvCxnSpPr>
        <p:spPr>
          <a:xfrm flipH="1" flipV="1">
            <a:off x="7382671" y="4526096"/>
            <a:ext cx="16620" cy="81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6" idx="0"/>
            <a:endCxn id="51" idx="2"/>
          </p:cNvCxnSpPr>
          <p:nvPr/>
        </p:nvCxnSpPr>
        <p:spPr>
          <a:xfrm flipH="1" flipV="1">
            <a:off x="7382671" y="4526096"/>
            <a:ext cx="829786" cy="32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7" idx="2"/>
            <a:endCxn id="6" idx="3"/>
          </p:cNvCxnSpPr>
          <p:nvPr/>
        </p:nvCxnSpPr>
        <p:spPr>
          <a:xfrm flipH="1" flipV="1">
            <a:off x="9889933" y="2807461"/>
            <a:ext cx="476936" cy="35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6" idx="2"/>
            <a:endCxn id="6" idx="3"/>
          </p:cNvCxnSpPr>
          <p:nvPr/>
        </p:nvCxnSpPr>
        <p:spPr>
          <a:xfrm flipH="1">
            <a:off x="9889933" y="2549486"/>
            <a:ext cx="465919" cy="25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5" idx="2"/>
            <a:endCxn id="6" idx="3"/>
          </p:cNvCxnSpPr>
          <p:nvPr/>
        </p:nvCxnSpPr>
        <p:spPr>
          <a:xfrm flipH="1">
            <a:off x="9889933" y="1921525"/>
            <a:ext cx="399382" cy="885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55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641" y="286439"/>
            <a:ext cx="1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Grid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3388" y="655771"/>
            <a:ext cx="2214390" cy="79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page header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1843" y="3910341"/>
            <a:ext cx="2214390" cy="79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page footer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3388" y="1564395"/>
            <a:ext cx="2214390" cy="2357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3557" y="2683684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2930" y="2683684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14959" y="2683683"/>
            <a:ext cx="638978" cy="11265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3556" y="3402641"/>
            <a:ext cx="1318351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8641" y="1652530"/>
            <a:ext cx="1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9" name="Action Button: Custom 18">
            <a:hlinkClick r:id="" action="ppaction://noaction" highlightClick="1"/>
          </p:cNvPr>
          <p:cNvSpPr/>
          <p:nvPr/>
        </p:nvSpPr>
        <p:spPr>
          <a:xfrm>
            <a:off x="253388" y="1364523"/>
            <a:ext cx="2214390" cy="269646"/>
          </a:xfrm>
          <a:prstGeom prst="actionButtonBlank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 smtClean="0"/>
              <a:t> Bar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50475" y="286439"/>
            <a:ext cx="191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Medium Grid view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77787" y="286439"/>
            <a:ext cx="1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 Grid view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857042" y="655771"/>
            <a:ext cx="1518492" cy="79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page header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844187" y="3901035"/>
            <a:ext cx="1527674" cy="79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page </a:t>
            </a:r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857042" y="1564396"/>
            <a:ext cx="1518492" cy="234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941506" y="1969393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620879" y="1969393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941505" y="3334442"/>
            <a:ext cx="1318351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941506" y="2870154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620879" y="2411652"/>
            <a:ext cx="638978" cy="8661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22296" y="1652530"/>
            <a:ext cx="113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5" name="Action Button: Custom 34">
            <a:hlinkClick r:id="" action="ppaction://noaction" highlightClick="1"/>
          </p:cNvPr>
          <p:cNvSpPr/>
          <p:nvPr/>
        </p:nvSpPr>
        <p:spPr>
          <a:xfrm>
            <a:off x="2854352" y="1382115"/>
            <a:ext cx="1521182" cy="269646"/>
          </a:xfrm>
          <a:prstGeom prst="actionButtonBlank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 smtClean="0"/>
              <a:t> Button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335839" y="655771"/>
            <a:ext cx="881342" cy="798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Standard page header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5335839" y="3800316"/>
            <a:ext cx="890524" cy="79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Standard page footer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5335839" y="1564396"/>
            <a:ext cx="881342" cy="2245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447843" y="1914140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71716" y="3304053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447843" y="2370175"/>
            <a:ext cx="638978" cy="6243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23970" y="1652530"/>
            <a:ext cx="662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Header</a:t>
            </a:r>
            <a:endParaRPr lang="en-US" sz="1100" dirty="0"/>
          </a:p>
        </p:txBody>
      </p:sp>
      <p:sp>
        <p:nvSpPr>
          <p:cNvPr id="50" name="Action Button: Custom 49">
            <a:hlinkClick r:id="" action="ppaction://noaction" highlightClick="1"/>
          </p:cNvPr>
          <p:cNvSpPr/>
          <p:nvPr/>
        </p:nvSpPr>
        <p:spPr>
          <a:xfrm>
            <a:off x="5326657" y="1381790"/>
            <a:ext cx="890524" cy="269646"/>
          </a:xfrm>
          <a:prstGeom prst="actionButtonBlank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740486" y="309486"/>
            <a:ext cx="49796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Header: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 </a:t>
            </a:r>
            <a:r>
              <a:rPr lang="en-US" dirty="0"/>
              <a:t>and Medium </a:t>
            </a:r>
            <a:r>
              <a:rPr lang="en-US" dirty="0" smtClean="0"/>
              <a:t>views will </a:t>
            </a:r>
            <a:r>
              <a:rPr lang="en-US" dirty="0" smtClean="0"/>
              <a:t>contain the company logo and Name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</a:t>
            </a:r>
            <a:r>
              <a:rPr lang="en-US" dirty="0" smtClean="0"/>
              <a:t>and Min views will not have a </a:t>
            </a:r>
            <a:r>
              <a:rPr lang="en-US" dirty="0" err="1" smtClean="0"/>
              <a:t>nav</a:t>
            </a:r>
            <a:r>
              <a:rPr lang="en-US" dirty="0" smtClean="0"/>
              <a:t> bar but a hamburger button with a drop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header will have social media icons</a:t>
            </a:r>
          </a:p>
          <a:p>
            <a:r>
              <a:rPr lang="en-US" b="1" u="sng" dirty="0" smtClean="0"/>
              <a:t>Main /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Headers and sub headers will be through out the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CI are content information holders (Text, Images, buttons,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 view wil</a:t>
            </a:r>
            <a:r>
              <a:rPr lang="en-US" dirty="0" smtClean="0"/>
              <a:t>l have 3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Medium view 2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 view 1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will be call to action buttons on the pages (see green box)</a:t>
            </a:r>
          </a:p>
          <a:p>
            <a:r>
              <a:rPr lang="en-US" b="1" u="sng" dirty="0" smtClean="0"/>
              <a:t>Footer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Contact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maps location 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1624" y="1930833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1030997" y="1930833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703026" y="1930833"/>
            <a:ext cx="638978" cy="407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96678" y="2298873"/>
            <a:ext cx="1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 Header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7640" y="3067725"/>
            <a:ext cx="174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 Header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687198" y="2333039"/>
            <a:ext cx="1138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 Header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447843" y="2937595"/>
            <a:ext cx="662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Sub Header</a:t>
            </a:r>
            <a:endParaRPr lang="en-US" sz="1100" dirty="0"/>
          </a:p>
        </p:txBody>
      </p:sp>
      <p:sp>
        <p:nvSpPr>
          <p:cNvPr id="2" name="Action Button: Home 1">
            <a:hlinkClick r:id="" action="ppaction://hlinkshowjump?jump=firstslide" highlightClick="1"/>
          </p:cNvPr>
          <p:cNvSpPr/>
          <p:nvPr/>
        </p:nvSpPr>
        <p:spPr>
          <a:xfrm>
            <a:off x="385595" y="1977577"/>
            <a:ext cx="268994" cy="232823"/>
          </a:xfrm>
          <a:prstGeom prst="actionButtonHo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ction Button: Home 84">
            <a:hlinkClick r:id="" action="ppaction://hlinkshowjump?jump=firstslide" highlightClick="1"/>
          </p:cNvPr>
          <p:cNvSpPr/>
          <p:nvPr/>
        </p:nvSpPr>
        <p:spPr>
          <a:xfrm>
            <a:off x="3700293" y="2470423"/>
            <a:ext cx="268994" cy="232823"/>
          </a:xfrm>
          <a:prstGeom prst="actionButtonHo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ction Button: Home 85">
            <a:hlinkClick r:id="" action="ppaction://hlinkshowjump?jump=firstslide" highlightClick="1"/>
          </p:cNvPr>
          <p:cNvSpPr/>
          <p:nvPr/>
        </p:nvSpPr>
        <p:spPr>
          <a:xfrm>
            <a:off x="5497425" y="2423381"/>
            <a:ext cx="268994" cy="232823"/>
          </a:xfrm>
          <a:prstGeom prst="actionButtonHo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ction Button: Home 86">
            <a:hlinkClick r:id="" action="ppaction://hlinkshowjump?jump=firstslide" highlightClick="1"/>
          </p:cNvPr>
          <p:cNvSpPr/>
          <p:nvPr/>
        </p:nvSpPr>
        <p:spPr>
          <a:xfrm>
            <a:off x="1771422" y="2757979"/>
            <a:ext cx="268994" cy="232823"/>
          </a:xfrm>
          <a:prstGeom prst="actionButtonHo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5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380</Words>
  <Application>Microsoft Office PowerPoint</Application>
  <PresentationFormat>Widescreen</PresentationFormat>
  <Paragraphs>125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11</cp:revision>
  <dcterms:created xsi:type="dcterms:W3CDTF">2022-06-19T04:31:36Z</dcterms:created>
  <dcterms:modified xsi:type="dcterms:W3CDTF">2022-07-10T05:37:13Z</dcterms:modified>
</cp:coreProperties>
</file>