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8366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CCE7D-CBEC-4904-B228-56EC7113069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186D-E5B7-4C61-9C6D-B00BB40C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6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game crashes , when they reload the app or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browers</a:t>
            </a:r>
            <a:r>
              <a:rPr lang="en-US" baseline="0" dirty="0" smtClean="0"/>
              <a:t> you can just retrieve the last score you saved or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186D-E5B7-4C61-9C6D-B00BB40C26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4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186D-E5B7-4C61-9C6D-B00BB40C26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7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9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FBD6-5527-4003-8139-7AC15719E68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42F6-A274-443C-A911-01C1FA31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9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966" y="429659"/>
            <a:ext cx="9144000" cy="1394724"/>
          </a:xfrm>
        </p:spPr>
        <p:txBody>
          <a:bodyPr/>
          <a:lstStyle/>
          <a:p>
            <a:r>
              <a:rPr lang="en-US" dirty="0" smtClean="0"/>
              <a:t> “</a:t>
            </a:r>
            <a:r>
              <a:rPr lang="en-US" dirty="0" err="1" smtClean="0"/>
              <a:t>localStorage</a:t>
            </a:r>
            <a:r>
              <a:rPr lang="en-US" dirty="0" smtClean="0"/>
              <a:t>”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966" y="1916458"/>
            <a:ext cx="9144000" cy="1655762"/>
          </a:xfrm>
        </p:spPr>
        <p:txBody>
          <a:bodyPr/>
          <a:lstStyle/>
          <a:p>
            <a:r>
              <a:rPr lang="en-US" dirty="0" smtClean="0"/>
              <a:t>Week 7</a:t>
            </a:r>
            <a:endParaRPr lang="en-US" dirty="0"/>
          </a:p>
        </p:txBody>
      </p:sp>
      <p:pic>
        <p:nvPicPr>
          <p:cNvPr id="1026" name="Picture 2" descr="JavaScript and localStorage in a nutshell with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127" y="2359345"/>
            <a:ext cx="5475383" cy="449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434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err="1"/>
              <a:t>localStorage</a:t>
            </a:r>
            <a:r>
              <a:rPr lang="en-US" sz="4000" dirty="0"/>
              <a:t> is </a:t>
            </a:r>
            <a:r>
              <a:rPr lang="en-US" sz="4000" b="1" u="sng" dirty="0">
                <a:solidFill>
                  <a:srgbClr val="FF0000"/>
                </a:solidFill>
              </a:rPr>
              <a:t>a </a:t>
            </a:r>
            <a:r>
              <a:rPr lang="en-US" sz="4000" b="1" u="sng" dirty="0" smtClean="0">
                <a:solidFill>
                  <a:srgbClr val="FF0000"/>
                </a:solidFill>
              </a:rPr>
              <a:t>property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It allows us to store data on the user’s </a:t>
            </a:r>
            <a:r>
              <a:rPr lang="en-US" sz="4000" dirty="0" smtClean="0"/>
              <a:t>computer and </a:t>
            </a:r>
            <a:r>
              <a:rPr lang="en-US" sz="4000" dirty="0"/>
              <a:t>retrieve it later, even if the user closes the app or the browser.</a:t>
            </a:r>
          </a:p>
        </p:txBody>
      </p:sp>
    </p:spTree>
    <p:extLst>
      <p:ext uri="{BB962C8B-B14F-4D97-AF65-F5344CB8AC3E}">
        <p14:creationId xmlns:p14="http://schemas.microsoft.com/office/powerpoint/2010/main" val="42532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keys to </a:t>
            </a:r>
            <a:r>
              <a:rPr lang="en-US" dirty="0" err="1" smtClean="0"/>
              <a:t>localStorage</a:t>
            </a:r>
            <a:r>
              <a:rPr lang="en-US" dirty="0" smtClean="0"/>
              <a:t> is the name that you will assign, with that you </a:t>
            </a:r>
            <a:r>
              <a:rPr lang="en-US" dirty="0"/>
              <a:t>can </a:t>
            </a:r>
            <a:r>
              <a:rPr lang="en-US" dirty="0" smtClean="0"/>
              <a:t>do the follow</a:t>
            </a:r>
          </a:p>
          <a:p>
            <a:pPr lvl="1"/>
            <a:r>
              <a:rPr lang="en-US" dirty="0" smtClean="0"/>
              <a:t>Save a single variable or </a:t>
            </a:r>
            <a:r>
              <a:rPr lang="en-US" dirty="0" smtClean="0"/>
              <a:t>object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Delete a </a:t>
            </a:r>
            <a:r>
              <a:rPr lang="en-US" dirty="0" smtClean="0"/>
              <a:t>single variable or object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retrieve their values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err="1" smtClean="0"/>
              <a:t>localStorage</a:t>
            </a:r>
            <a:r>
              <a:rPr lang="en-US" dirty="0" smtClean="0"/>
              <a:t> data has no expiration time</a:t>
            </a:r>
          </a:p>
          <a:p>
            <a:r>
              <a:rPr lang="en-US" dirty="0" smtClean="0"/>
              <a:t>Values stored with </a:t>
            </a:r>
            <a:r>
              <a:rPr lang="en-US" dirty="0" err="1" smtClean="0"/>
              <a:t>localStorage</a:t>
            </a:r>
            <a:r>
              <a:rPr lang="en-US" dirty="0" smtClean="0"/>
              <a:t> are always in the UTF-16 string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How </a:t>
            </a:r>
            <a:r>
              <a:rPr lang="en-US" b="1" dirty="0" smtClean="0"/>
              <a:t>do we use </a:t>
            </a:r>
            <a:r>
              <a:rPr lang="en-US" b="1" dirty="0"/>
              <a:t>Local </a:t>
            </a:r>
            <a:r>
              <a:rPr lang="en-US" b="1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Local Storage in JavaScript is actually extremely simple. </a:t>
            </a:r>
          </a:p>
          <a:p>
            <a:endParaRPr lang="en-US" dirty="0" smtClean="0"/>
          </a:p>
          <a:p>
            <a:r>
              <a:rPr lang="en-US" dirty="0" smtClean="0"/>
              <a:t>It all happens with this line “</a:t>
            </a:r>
            <a:r>
              <a:rPr lang="en-US" dirty="0" err="1" smtClean="0"/>
              <a:t>window.localStorage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object(……);”</a:t>
            </a:r>
          </a:p>
          <a:p>
            <a:endParaRPr lang="en-US" dirty="0"/>
          </a:p>
          <a:p>
            <a:r>
              <a:rPr lang="en-US" dirty="0" smtClean="0"/>
              <a:t>Lets look at some exampled</a:t>
            </a:r>
          </a:p>
        </p:txBody>
      </p:sp>
    </p:spTree>
    <p:extLst>
      <p:ext uri="{BB962C8B-B14F-4D97-AF65-F5344CB8AC3E}">
        <p14:creationId xmlns:p14="http://schemas.microsoft.com/office/powerpoint/2010/main" val="38973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: </a:t>
            </a:r>
            <a:r>
              <a:rPr lang="en-US" dirty="0" err="1" smtClean="0"/>
              <a:t>s</a:t>
            </a:r>
            <a:r>
              <a:rPr lang="en-US" dirty="0" err="1" smtClean="0"/>
              <a:t>etItem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start we want to save some data in the local storage.</a:t>
            </a:r>
          </a:p>
          <a:p>
            <a:r>
              <a:rPr lang="en-US" dirty="0" err="1" smtClean="0"/>
              <a:t>Setitem</a:t>
            </a:r>
            <a:r>
              <a:rPr lang="en-US" dirty="0" smtClean="0"/>
              <a:t> is the function we need to us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setitem</a:t>
            </a:r>
            <a:r>
              <a:rPr lang="en-US" dirty="0" smtClean="0"/>
              <a:t> we need to provide 2 things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name: I have used </a:t>
            </a:r>
            <a:r>
              <a:rPr lang="en-US" dirty="0" err="1" smtClean="0"/>
              <a:t>Storemydata</a:t>
            </a:r>
            <a:endParaRPr lang="en-US" dirty="0" smtClean="0"/>
          </a:p>
          <a:p>
            <a:pPr lvl="1"/>
            <a:r>
              <a:rPr lang="en-US" dirty="0" smtClean="0"/>
              <a:t>The data you are storing: I have used </a:t>
            </a:r>
            <a:r>
              <a:rPr lang="en-US" dirty="0" smtClean="0"/>
              <a:t>'HOW DOES THIS WORK?‘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I said before the name is CRUCIAL, we will need this when trying to retrieve or delete the data we are storing </a:t>
            </a:r>
          </a:p>
          <a:p>
            <a:endParaRPr lang="en-US" dirty="0"/>
          </a:p>
          <a:p>
            <a:r>
              <a:rPr lang="en-US" sz="3400" dirty="0" smtClean="0"/>
              <a:t>Command</a:t>
            </a:r>
          </a:p>
          <a:p>
            <a:pPr lvl="1"/>
            <a:r>
              <a:rPr lang="en-US" sz="2900" dirty="0" err="1" smtClean="0"/>
              <a:t>window.localStorage.</a:t>
            </a:r>
            <a:r>
              <a:rPr lang="en-US" sz="2900" b="1" dirty="0" err="1" smtClean="0">
                <a:solidFill>
                  <a:srgbClr val="FF0000"/>
                </a:solidFill>
              </a:rPr>
              <a:t>setItem</a:t>
            </a:r>
            <a:r>
              <a:rPr lang="en-US" sz="2900" dirty="0" smtClean="0"/>
              <a:t>(variable name, storage info);</a:t>
            </a:r>
          </a:p>
          <a:p>
            <a:pPr lvl="1"/>
            <a:r>
              <a:rPr lang="en-US" sz="2900" dirty="0" smtClean="0"/>
              <a:t>EXAMPLE	</a:t>
            </a:r>
          </a:p>
          <a:p>
            <a:pPr lvl="1"/>
            <a:r>
              <a:rPr lang="en-US" sz="2900" dirty="0" err="1" smtClean="0"/>
              <a:t>window.localStorage.</a:t>
            </a:r>
            <a:r>
              <a:rPr lang="en-US" sz="2900" b="1" dirty="0" err="1" smtClean="0">
                <a:solidFill>
                  <a:srgbClr val="FF0000"/>
                </a:solidFill>
              </a:rPr>
              <a:t>setItem</a:t>
            </a:r>
            <a:r>
              <a:rPr lang="en-US" sz="2900" dirty="0" smtClean="0"/>
              <a:t>(‘</a:t>
            </a:r>
            <a:r>
              <a:rPr lang="en-US" sz="2900" dirty="0" err="1" smtClean="0"/>
              <a:t>Storemydata</a:t>
            </a:r>
            <a:r>
              <a:rPr lang="en-US" sz="2900" dirty="0" smtClean="0"/>
              <a:t>', 'HOW DOES THIS WORK?');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: </a:t>
            </a:r>
            <a:r>
              <a:rPr lang="en-US" dirty="0" err="1" smtClean="0"/>
              <a:t>getItem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we used </a:t>
            </a:r>
            <a:r>
              <a:rPr lang="en-US" dirty="0" err="1" smtClean="0">
                <a:solidFill>
                  <a:srgbClr val="FF0000"/>
                </a:solidFill>
              </a:rPr>
              <a:t>setItem</a:t>
            </a:r>
            <a:r>
              <a:rPr lang="en-US" dirty="0" smtClean="0"/>
              <a:t> to store data. Now we need to retrieve that data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err="1" smtClean="0"/>
              <a:t>getItem</a:t>
            </a:r>
            <a:r>
              <a:rPr lang="en-US" dirty="0" smtClean="0"/>
              <a:t> is what we will use to retrieve it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getItem</a:t>
            </a:r>
            <a:r>
              <a:rPr lang="en-US" dirty="0" smtClean="0"/>
              <a:t> </a:t>
            </a:r>
            <a:r>
              <a:rPr lang="en-US" dirty="0" smtClean="0"/>
              <a:t>All we need is the </a:t>
            </a:r>
            <a:r>
              <a:rPr lang="en-US" b="1" dirty="0"/>
              <a:t>v</a:t>
            </a:r>
            <a:r>
              <a:rPr lang="en-US" b="1" dirty="0" smtClean="0"/>
              <a:t>ariable name </a:t>
            </a:r>
            <a:r>
              <a:rPr lang="en-US" dirty="0" smtClean="0"/>
              <a:t>which was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/>
              <a:t>Storemydata</a:t>
            </a:r>
            <a:endParaRPr lang="en-US" dirty="0"/>
          </a:p>
          <a:p>
            <a:r>
              <a:rPr lang="en-US" dirty="0" smtClean="0"/>
              <a:t>Command</a:t>
            </a:r>
            <a:endParaRPr lang="en-US" dirty="0" smtClean="0"/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readmydata</a:t>
            </a:r>
            <a:r>
              <a:rPr lang="en-US" dirty="0" smtClean="0"/>
              <a:t> = </a:t>
            </a:r>
            <a:r>
              <a:rPr lang="en-US" dirty="0" err="1" smtClean="0"/>
              <a:t>window.localStorage.</a:t>
            </a:r>
            <a:r>
              <a:rPr lang="en-US" b="1" dirty="0" err="1" smtClean="0">
                <a:solidFill>
                  <a:srgbClr val="FF0000"/>
                </a:solidFill>
              </a:rPr>
              <a:t>getItem</a:t>
            </a:r>
            <a:r>
              <a:rPr lang="en-US" dirty="0" smtClean="0"/>
              <a:t>(‘</a:t>
            </a:r>
            <a:r>
              <a:rPr lang="en-US" b="1" dirty="0" err="1" smtClean="0"/>
              <a:t>Storemydata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b="1" dirty="0" err="1" smtClean="0"/>
              <a:t>Storemydata</a:t>
            </a:r>
            <a:r>
              <a:rPr lang="en-US" b="1" dirty="0" smtClean="0"/>
              <a:t> </a:t>
            </a:r>
            <a:r>
              <a:rPr lang="en-US" dirty="0" smtClean="0"/>
              <a:t>did not exist in </a:t>
            </a:r>
            <a:r>
              <a:rPr lang="en-US" dirty="0"/>
              <a:t>the local storage, this function </a:t>
            </a:r>
            <a:r>
              <a:rPr lang="en-US" dirty="0" smtClean="0"/>
              <a:t>would return </a:t>
            </a:r>
            <a:r>
              <a:rPr lang="en-US" dirty="0"/>
              <a:t>undefined.</a:t>
            </a:r>
          </a:p>
        </p:txBody>
      </p:sp>
    </p:spTree>
    <p:extLst>
      <p:ext uri="{BB962C8B-B14F-4D97-AF65-F5344CB8AC3E}">
        <p14:creationId xmlns:p14="http://schemas.microsoft.com/office/powerpoint/2010/main" val="41303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: </a:t>
            </a:r>
            <a:r>
              <a:rPr lang="en-US" dirty="0" err="1" smtClean="0"/>
              <a:t>remove</a:t>
            </a:r>
            <a:r>
              <a:rPr lang="en-US" dirty="0" err="1" smtClean="0"/>
              <a:t>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some stage we are going to need to clean up and delete data from the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err="1" smtClean="0"/>
              <a:t>removeItem</a:t>
            </a:r>
            <a:r>
              <a:rPr lang="en-US" dirty="0" smtClean="0"/>
              <a:t> is what we will use</a:t>
            </a:r>
          </a:p>
          <a:p>
            <a:r>
              <a:rPr lang="en-US" dirty="0" smtClean="0"/>
              <a:t>As with the read command all we need is the </a:t>
            </a:r>
            <a:r>
              <a:rPr lang="en-US" dirty="0" smtClean="0"/>
              <a:t>variable name</a:t>
            </a:r>
            <a:endParaRPr lang="en-US" dirty="0" smtClean="0"/>
          </a:p>
          <a:p>
            <a:r>
              <a:rPr lang="en-US" dirty="0" smtClean="0"/>
              <a:t>Command:</a:t>
            </a:r>
            <a:endParaRPr lang="en-US" dirty="0"/>
          </a:p>
          <a:p>
            <a:pPr lvl="1"/>
            <a:r>
              <a:rPr lang="en-US" dirty="0" err="1" smtClean="0"/>
              <a:t>window.localStorage.removeItem</a:t>
            </a:r>
            <a:r>
              <a:rPr lang="en-US" dirty="0" smtClean="0"/>
              <a:t>(</a:t>
            </a:r>
            <a:r>
              <a:rPr lang="en-US" b="1" dirty="0" err="1" smtClean="0"/>
              <a:t>Storemydata</a:t>
            </a:r>
            <a:r>
              <a:rPr lang="en-US" dirty="0" smtClean="0"/>
              <a:t>');</a:t>
            </a:r>
          </a:p>
          <a:p>
            <a:pPr lvl="1"/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localStorage.clear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: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me = {name: "Peter Babcock", location: "USA", score: 102}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window.localStorage.setItem</a:t>
            </a:r>
            <a:r>
              <a:rPr lang="en-US" dirty="0" smtClean="0"/>
              <a:t>('user', </a:t>
            </a:r>
            <a:r>
              <a:rPr lang="en-US" dirty="0" err="1" smtClean="0"/>
              <a:t>JSON.</a:t>
            </a:r>
            <a:r>
              <a:rPr lang="en-US" dirty="0" err="1" smtClean="0">
                <a:solidFill>
                  <a:srgbClr val="FF0000"/>
                </a:solidFill>
              </a:rPr>
              <a:t>stringify</a:t>
            </a:r>
            <a:r>
              <a:rPr lang="en-US" dirty="0" smtClean="0"/>
              <a:t>(me));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getuser</a:t>
            </a:r>
            <a:r>
              <a:rPr lang="en-US" dirty="0" smtClean="0"/>
              <a:t> = </a:t>
            </a:r>
            <a:r>
              <a:rPr lang="en-US" dirty="0" err="1" smtClean="0"/>
              <a:t>JSON.</a:t>
            </a:r>
            <a:r>
              <a:rPr lang="en-US" dirty="0" err="1" smtClean="0">
                <a:solidFill>
                  <a:srgbClr val="FF0000"/>
                </a:solidFill>
              </a:rPr>
              <a:t>parse</a:t>
            </a:r>
            <a:r>
              <a:rPr lang="en-US" dirty="0" smtClean="0"/>
              <a:t>(</a:t>
            </a:r>
            <a:r>
              <a:rPr lang="en-US" dirty="0" err="1" smtClean="0"/>
              <a:t>window.localStorage.getItem</a:t>
            </a:r>
            <a:r>
              <a:rPr lang="en-US" dirty="0" smtClean="0"/>
              <a:t>('user'));</a:t>
            </a:r>
          </a:p>
          <a:p>
            <a:r>
              <a:rPr lang="en-US" dirty="0" smtClean="0"/>
              <a:t>getuser.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 err="1" smtClean="0"/>
              <a:t>getuser.location</a:t>
            </a:r>
            <a:endParaRPr lang="en-US" dirty="0" smtClean="0"/>
          </a:p>
          <a:p>
            <a:r>
              <a:rPr lang="en-US" dirty="0" err="1" smtClean="0"/>
              <a:t>getuser.score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: </a:t>
            </a:r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Its insecure </a:t>
            </a:r>
          </a:p>
          <a:p>
            <a:pPr marL="0" indent="0" algn="ctr">
              <a:buNone/>
            </a:pPr>
            <a:r>
              <a:rPr lang="en-US" sz="6000" b="1" dirty="0" smtClean="0"/>
              <a:t>so don’t use it to store 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sensitive information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368</Words>
  <Application>Microsoft Office PowerPoint</Application>
  <PresentationFormat>Widescreen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“localStorage” </vt:lpstr>
      <vt:lpstr>What is localStorage</vt:lpstr>
      <vt:lpstr>What is localStorage</vt:lpstr>
      <vt:lpstr>How do we use Local Storage</vt:lpstr>
      <vt:lpstr>localStorage : setItem</vt:lpstr>
      <vt:lpstr>localStorage : getItem</vt:lpstr>
      <vt:lpstr>localStorage : removeItem</vt:lpstr>
      <vt:lpstr>localStorage : objects</vt:lpstr>
      <vt:lpstr>localStorage : Warning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“localStorage”</dc:title>
  <dc:creator>Administrator</dc:creator>
  <cp:lastModifiedBy>Administrator</cp:lastModifiedBy>
  <cp:revision>14</cp:revision>
  <dcterms:created xsi:type="dcterms:W3CDTF">2022-05-30T18:01:32Z</dcterms:created>
  <dcterms:modified xsi:type="dcterms:W3CDTF">2022-05-31T02:20:37Z</dcterms:modified>
</cp:coreProperties>
</file>