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26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0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5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6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7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6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2351-FFD1-430F-AAD3-0FAA95ABC37B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2739-4772-42D5-B8D3-175286B0E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66170" y="713984"/>
            <a:ext cx="7240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No triângulo retângulo </a:t>
            </a:r>
            <a:r>
              <a:rPr lang="pt-B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existem </a:t>
            </a:r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algumas importantes relações, uma delas </a:t>
            </a:r>
            <a:r>
              <a:rPr lang="pt-B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é o </a:t>
            </a:r>
            <a:r>
              <a:rPr lang="pt-BR" b="1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Teorema de Pitágoras</a:t>
            </a:r>
            <a:r>
              <a:rPr lang="pt-B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, </a:t>
            </a:r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que diz o seguinte: </a:t>
            </a:r>
            <a:r>
              <a:rPr lang="pt-BR" i="1" dirty="0">
                <a:solidFill>
                  <a:srgbClr val="002060"/>
                </a:solidFill>
                <a:latin typeface="Comic Sans MS" panose="030F0702030302020204" pitchFamily="66" charset="0"/>
              </a:rPr>
              <a:t>“A soma dos quadrados dos catetos é igual ao quadrado da hipotenusa”</a:t>
            </a:r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pt-B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	</a:t>
            </a:r>
            <a:r>
              <a:rPr lang="pt-BR" b="1" i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a² + b² = c²</a:t>
            </a:r>
            <a:endParaRPr lang="pt-BR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pt-B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Essa relação é muito importante na geometria, atende inúmeras situações envolvendo medidas.</a:t>
            </a:r>
          </a:p>
          <a:p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 </a:t>
            </a:r>
          </a:p>
          <a:p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Catetos: a e b </a:t>
            </a:r>
            <a:b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pt-BR" dirty="0">
                <a:solidFill>
                  <a:srgbClr val="002060"/>
                </a:solidFill>
                <a:latin typeface="Comic Sans MS" panose="030F0702030302020204" pitchFamily="66" charset="0"/>
              </a:rPr>
              <a:t>Hipotenusa: c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65546" y="593686"/>
            <a:ext cx="7640876" cy="4817558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6" y="2710384"/>
            <a:ext cx="3124526" cy="25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8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Lara Bernardino da Silva</dc:creator>
  <cp:lastModifiedBy>Lara Bernardino da Silva</cp:lastModifiedBy>
  <cp:revision>2</cp:revision>
  <dcterms:created xsi:type="dcterms:W3CDTF">2015-08-27T12:25:16Z</dcterms:created>
  <dcterms:modified xsi:type="dcterms:W3CDTF">2015-08-27T12:33:58Z</dcterms:modified>
</cp:coreProperties>
</file>