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5" autoAdjust="0"/>
    <p:restoredTop sz="94660"/>
  </p:normalViewPr>
  <p:slideViewPr>
    <p:cSldViewPr snapToGrid="0">
      <p:cViewPr varScale="1">
        <p:scale>
          <a:sx n="88" d="100"/>
          <a:sy n="88" d="100"/>
        </p:scale>
        <p:origin x="57"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F3A8DBB8-E24D-4CBC-939B-F99E0DDB6051}"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55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9D42E6-66AC-49D7-9BDD-414EE5A95C67}" type="datetimeFigureOut">
              <a:rPr lang="en-US" smtClean="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A8DBB8-E24D-4CBC-939B-F99E0DDB6051}" type="slidenum">
              <a:rPr lang="en-US" smtClean="0"/>
              <a:t>‹#›</a:t>
            </a:fld>
            <a:endParaRPr lang="en-US" dirty="0"/>
          </a:p>
        </p:txBody>
      </p:sp>
    </p:spTree>
    <p:extLst>
      <p:ext uri="{BB962C8B-B14F-4D97-AF65-F5344CB8AC3E}">
        <p14:creationId xmlns:p14="http://schemas.microsoft.com/office/powerpoint/2010/main" val="101959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269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195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spTree>
    <p:extLst>
      <p:ext uri="{BB962C8B-B14F-4D97-AF65-F5344CB8AC3E}">
        <p14:creationId xmlns:p14="http://schemas.microsoft.com/office/powerpoint/2010/main" val="399146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63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628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22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71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spTree>
    <p:extLst>
      <p:ext uri="{BB962C8B-B14F-4D97-AF65-F5344CB8AC3E}">
        <p14:creationId xmlns:p14="http://schemas.microsoft.com/office/powerpoint/2010/main" val="74599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D42E6-66AC-49D7-9BDD-414EE5A95C67}" type="datetimeFigureOut">
              <a:rPr lang="en-US" smtClean="0"/>
              <a:t>4/10/18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8DBB8-E24D-4CBC-939B-F99E0DDB6051}"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11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9D42E6-66AC-49D7-9BDD-414EE5A95C67}" type="datetimeFigureOut">
              <a:rPr lang="en-US" smtClean="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A8DBB8-E24D-4CBC-939B-F99E0DDB6051}" type="slidenum">
              <a:rPr lang="en-US" smtClean="0"/>
              <a:t>‹#›</a:t>
            </a:fld>
            <a:endParaRPr lang="en-US" dirty="0"/>
          </a:p>
        </p:txBody>
      </p:sp>
    </p:spTree>
    <p:extLst>
      <p:ext uri="{BB962C8B-B14F-4D97-AF65-F5344CB8AC3E}">
        <p14:creationId xmlns:p14="http://schemas.microsoft.com/office/powerpoint/2010/main" val="213733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9D42E6-66AC-49D7-9BDD-414EE5A95C67}" type="datetimeFigureOut">
              <a:rPr lang="en-US" smtClean="0"/>
              <a:t>4/10/18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A8DBB8-E24D-4CBC-939B-F99E0DDB6051}"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6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9D42E6-66AC-49D7-9BDD-414EE5A95C67}" type="datetimeFigureOut">
              <a:rPr lang="en-US" smtClean="0"/>
              <a:t>4/10/18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A8DBB8-E24D-4CBC-939B-F99E0DDB6051}"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89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D42E6-66AC-49D7-9BDD-414EE5A95C67}" type="datetimeFigureOut">
              <a:rPr lang="en-US" smtClean="0"/>
              <a:t>4/10/18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A8DBB8-E24D-4CBC-939B-F99E0DDB6051}" type="slidenum">
              <a:rPr lang="en-US" smtClean="0"/>
              <a:t>‹#›</a:t>
            </a:fld>
            <a:endParaRPr lang="en-US" dirty="0"/>
          </a:p>
        </p:txBody>
      </p:sp>
    </p:spTree>
    <p:extLst>
      <p:ext uri="{BB962C8B-B14F-4D97-AF65-F5344CB8AC3E}">
        <p14:creationId xmlns:p14="http://schemas.microsoft.com/office/powerpoint/2010/main" val="289482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9D42E6-66AC-49D7-9BDD-414EE5A95C67}" type="datetimeFigureOut">
              <a:rPr lang="en-US" smtClean="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A8DBB8-E24D-4CBC-939B-F99E0DDB6051}"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2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9D42E6-66AC-49D7-9BDD-414EE5A95C67}" type="datetimeFigureOut">
              <a:rPr lang="en-US" smtClean="0"/>
              <a:t>4/10/18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A8DBB8-E24D-4CBC-939B-F99E0DDB6051}" type="slidenum">
              <a:rPr lang="en-US" smtClean="0"/>
              <a:t>‹#›</a:t>
            </a:fld>
            <a:endParaRPr lang="en-US" dirty="0"/>
          </a:p>
        </p:txBody>
      </p:sp>
    </p:spTree>
    <p:extLst>
      <p:ext uri="{BB962C8B-B14F-4D97-AF65-F5344CB8AC3E}">
        <p14:creationId xmlns:p14="http://schemas.microsoft.com/office/powerpoint/2010/main" val="635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74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9D42E6-66AC-49D7-9BDD-414EE5A95C67}" type="datetimeFigureOut">
              <a:rPr lang="en-US" smtClean="0"/>
              <a:t>4/10/18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A8DBB8-E24D-4CBC-939B-F99E0DDB6051}" type="slidenum">
              <a:rPr lang="en-US" smtClean="0"/>
              <a:t>‹#›</a:t>
            </a:fld>
            <a:endParaRPr lang="en-US" dirty="0"/>
          </a:p>
        </p:txBody>
      </p:sp>
    </p:spTree>
    <p:extLst>
      <p:ext uri="{BB962C8B-B14F-4D97-AF65-F5344CB8AC3E}">
        <p14:creationId xmlns:p14="http://schemas.microsoft.com/office/powerpoint/2010/main" val="3353847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8A40-0FC1-458D-8098-51F7D7152C2F}"/>
              </a:ext>
            </a:extLst>
          </p:cNvPr>
          <p:cNvSpPr>
            <a:spLocks noGrp="1"/>
          </p:cNvSpPr>
          <p:nvPr>
            <p:ph type="ctrTitle"/>
          </p:nvPr>
        </p:nvSpPr>
        <p:spPr/>
        <p:txBody>
          <a:bodyPr/>
          <a:lstStyle/>
          <a:p>
            <a:r>
              <a:rPr lang="en-US" b="1" dirty="0">
                <a:cs typeface="Arial Nova Light" panose="020B0604020202020204" pitchFamily="34" charset="0"/>
              </a:rPr>
              <a:t>Grammar Guru</a:t>
            </a:r>
          </a:p>
        </p:txBody>
      </p:sp>
      <p:sp>
        <p:nvSpPr>
          <p:cNvPr id="3" name="Subtitle 2">
            <a:extLst>
              <a:ext uri="{FF2B5EF4-FFF2-40B4-BE49-F238E27FC236}">
                <a16:creationId xmlns:a16="http://schemas.microsoft.com/office/drawing/2014/main" id="{DCA3946A-5047-4B69-BDE8-5A22EA1475CB}"/>
              </a:ext>
            </a:extLst>
          </p:cNvPr>
          <p:cNvSpPr>
            <a:spLocks noGrp="1"/>
          </p:cNvSpPr>
          <p:nvPr>
            <p:ph type="subTitle" idx="1"/>
          </p:nvPr>
        </p:nvSpPr>
        <p:spPr/>
        <p:txBody>
          <a:bodyPr/>
          <a:lstStyle/>
          <a:p>
            <a:r>
              <a:rPr lang="en-US" dirty="0"/>
              <a:t>Teams’</a:t>
            </a:r>
          </a:p>
          <a:p>
            <a:r>
              <a:rPr lang="en-US" dirty="0"/>
              <a:t>Chris, Andrew, Andre &amp; Nicole C</a:t>
            </a:r>
          </a:p>
          <a:p>
            <a:endParaRPr lang="en-US" dirty="0"/>
          </a:p>
        </p:txBody>
      </p:sp>
    </p:spTree>
    <p:extLst>
      <p:ext uri="{BB962C8B-B14F-4D97-AF65-F5344CB8AC3E}">
        <p14:creationId xmlns:p14="http://schemas.microsoft.com/office/powerpoint/2010/main" val="205724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5799-A62E-4089-9611-928334F450C8}"/>
              </a:ext>
            </a:extLst>
          </p:cNvPr>
          <p:cNvSpPr>
            <a:spLocks noGrp="1"/>
          </p:cNvSpPr>
          <p:nvPr>
            <p:ph type="title"/>
          </p:nvPr>
        </p:nvSpPr>
        <p:spPr>
          <a:xfrm>
            <a:off x="1295402" y="982132"/>
            <a:ext cx="9601196" cy="1303867"/>
          </a:xfrm>
        </p:spPr>
        <p:txBody>
          <a:bodyPr/>
          <a:lstStyle/>
          <a:p>
            <a:pPr algn="ctr"/>
            <a:r>
              <a:rPr lang="en-US" sz="4000" b="1" dirty="0"/>
              <a:t>Project-1</a:t>
            </a:r>
          </a:p>
        </p:txBody>
      </p:sp>
      <p:sp>
        <p:nvSpPr>
          <p:cNvPr id="3" name="Content Placeholder 2">
            <a:extLst>
              <a:ext uri="{FF2B5EF4-FFF2-40B4-BE49-F238E27FC236}">
                <a16:creationId xmlns:a16="http://schemas.microsoft.com/office/drawing/2014/main" id="{EC011091-9D34-418C-8428-F1D968AFEFD1}"/>
              </a:ext>
            </a:extLst>
          </p:cNvPr>
          <p:cNvSpPr>
            <a:spLocks noGrp="1"/>
          </p:cNvSpPr>
          <p:nvPr>
            <p:ph idx="1"/>
          </p:nvPr>
        </p:nvSpPr>
        <p:spPr>
          <a:xfrm>
            <a:off x="1295401" y="2045013"/>
            <a:ext cx="9601196" cy="3830855"/>
          </a:xfrm>
        </p:spPr>
        <p:txBody>
          <a:bodyPr>
            <a:normAutofit lnSpcReduction="10000"/>
          </a:bodyPr>
          <a:lstStyle/>
          <a:p>
            <a:pPr marL="0" indent="0" algn="ctr">
              <a:buNone/>
            </a:pPr>
            <a:endParaRPr lang="en-US" sz="2400" dirty="0"/>
          </a:p>
          <a:p>
            <a:pPr marL="0" indent="0" algn="ctr">
              <a:buNone/>
            </a:pPr>
            <a:r>
              <a:rPr lang="en-US" dirty="0"/>
              <a:t>Project </a:t>
            </a:r>
            <a:r>
              <a:rPr lang="en-US" sz="2400" dirty="0"/>
              <a:t>created a grammar checker.</a:t>
            </a:r>
          </a:p>
          <a:p>
            <a:pPr marL="0" indent="0" algn="ctr">
              <a:buNone/>
            </a:pPr>
            <a:endParaRPr lang="en-US" sz="2400" dirty="0"/>
          </a:p>
          <a:p>
            <a:pPr>
              <a:buFont typeface="Wingdings" panose="05000000000000000000" pitchFamily="2" charset="2"/>
              <a:buChar char="Ø"/>
            </a:pPr>
            <a:r>
              <a:rPr lang="en-US" sz="2400" dirty="0"/>
              <a:t>The main focus of the project is to incorporate:</a:t>
            </a:r>
          </a:p>
          <a:p>
            <a:pPr marL="457200" lvl="1" indent="0">
              <a:buNone/>
            </a:pPr>
            <a:r>
              <a:rPr lang="en-US" dirty="0"/>
              <a:t> HTML CSS JQUERY AJAX JSON</a:t>
            </a:r>
          </a:p>
          <a:p>
            <a:pPr marL="0" indent="0">
              <a:buNone/>
            </a:pPr>
            <a:endParaRPr lang="en-US" sz="2400" dirty="0"/>
          </a:p>
          <a:p>
            <a:pPr>
              <a:buFont typeface="Wingdings" panose="05000000000000000000" pitchFamily="2" charset="2"/>
              <a:buChar char="Ø"/>
            </a:pPr>
            <a:r>
              <a:rPr lang="en-US" sz="2400" dirty="0"/>
              <a:t>The  new technologies: </a:t>
            </a:r>
          </a:p>
          <a:p>
            <a:pPr marL="457200" lvl="1" indent="0">
              <a:buNone/>
            </a:pPr>
            <a:r>
              <a:rPr lang="en-US" dirty="0"/>
              <a:t>NODE, NPM (BROWSERIFY, CHEERIO, XML2JS)</a:t>
            </a: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81683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60A8-EB32-4BFA-BD76-679F3ADCA28F}"/>
              </a:ext>
            </a:extLst>
          </p:cNvPr>
          <p:cNvSpPr>
            <a:spLocks noGrp="1"/>
          </p:cNvSpPr>
          <p:nvPr>
            <p:ph type="title"/>
          </p:nvPr>
        </p:nvSpPr>
        <p:spPr/>
        <p:txBody>
          <a:bodyPr>
            <a:normAutofit fontScale="90000"/>
          </a:bodyPr>
          <a:lstStyle/>
          <a:p>
            <a:r>
              <a:rPr lang="en-US" b="1" dirty="0"/>
              <a:t>Project</a:t>
            </a:r>
            <a:r>
              <a:rPr lang="en-US" sz="4000" b="1" dirty="0"/>
              <a:t> Description</a:t>
            </a:r>
            <a:br>
              <a:rPr lang="en-US" sz="4000" b="1" dirty="0"/>
            </a:br>
            <a:endParaRPr lang="en-US" sz="4000" b="1" dirty="0"/>
          </a:p>
        </p:txBody>
      </p:sp>
      <p:sp>
        <p:nvSpPr>
          <p:cNvPr id="3" name="Content Placeholder 2">
            <a:extLst>
              <a:ext uri="{FF2B5EF4-FFF2-40B4-BE49-F238E27FC236}">
                <a16:creationId xmlns:a16="http://schemas.microsoft.com/office/drawing/2014/main" id="{67198A86-DFF3-422F-BC87-AFE6CA173C5A}"/>
              </a:ext>
            </a:extLst>
          </p:cNvPr>
          <p:cNvSpPr>
            <a:spLocks noGrp="1"/>
          </p:cNvSpPr>
          <p:nvPr>
            <p:ph idx="1"/>
          </p:nvPr>
        </p:nvSpPr>
        <p:spPr/>
        <p:txBody>
          <a:bodyPr/>
          <a:lstStyle/>
          <a:p>
            <a:pPr marL="0" indent="0">
              <a:buNone/>
            </a:pPr>
            <a:r>
              <a:rPr lang="en-US" dirty="0"/>
              <a:t>Our project is for a web application used to check web-sites for spelling and grammar errors. The grammar guru is a web-based application that can be utilized for both business or personal use.  The function of this application is to scan through webpage text content in search of grammar and spelling errors.  Upon completion of scan the application will produce a summary of errors that can be made available to the user. </a:t>
            </a:r>
          </a:p>
          <a:p>
            <a:pPr marL="0" indent="0">
              <a:buNone/>
            </a:pPr>
            <a:endParaRPr lang="en-US" dirty="0"/>
          </a:p>
        </p:txBody>
      </p:sp>
    </p:spTree>
    <p:extLst>
      <p:ext uri="{BB962C8B-B14F-4D97-AF65-F5344CB8AC3E}">
        <p14:creationId xmlns:p14="http://schemas.microsoft.com/office/powerpoint/2010/main" val="18485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188A-400C-494F-962C-F8F09FB0D87D}"/>
              </a:ext>
            </a:extLst>
          </p:cNvPr>
          <p:cNvSpPr>
            <a:spLocks noGrp="1"/>
          </p:cNvSpPr>
          <p:nvPr>
            <p:ph type="title"/>
          </p:nvPr>
        </p:nvSpPr>
        <p:spPr>
          <a:xfrm>
            <a:off x="1295402" y="982132"/>
            <a:ext cx="9601196" cy="1303867"/>
          </a:xfrm>
        </p:spPr>
        <p:txBody>
          <a:bodyPr/>
          <a:lstStyle/>
          <a:p>
            <a:pPr algn="ctr"/>
            <a:r>
              <a:rPr lang="en-US" b="1" dirty="0"/>
              <a:t>Are You </a:t>
            </a:r>
            <a:r>
              <a:rPr lang="en-US" sz="4000" b="1" dirty="0"/>
              <a:t>Ready</a:t>
            </a:r>
            <a:r>
              <a:rPr lang="en-US" b="1" dirty="0"/>
              <a:t> For Grammar-Guru</a:t>
            </a:r>
          </a:p>
        </p:txBody>
      </p:sp>
      <p:sp>
        <p:nvSpPr>
          <p:cNvPr id="3" name="Content Placeholder 2">
            <a:extLst>
              <a:ext uri="{FF2B5EF4-FFF2-40B4-BE49-F238E27FC236}">
                <a16:creationId xmlns:a16="http://schemas.microsoft.com/office/drawing/2014/main" id="{92B7CCB3-643C-4CDD-955C-051989A7C58D}"/>
              </a:ext>
            </a:extLst>
          </p:cNvPr>
          <p:cNvSpPr>
            <a:spLocks noGrp="1"/>
          </p:cNvSpPr>
          <p:nvPr>
            <p:ph idx="1"/>
          </p:nvPr>
        </p:nvSpPr>
        <p:spPr>
          <a:xfrm>
            <a:off x="1295401" y="2556932"/>
            <a:ext cx="9601196" cy="3318936"/>
          </a:xfrm>
        </p:spPr>
        <p:txBody>
          <a:bodyPr/>
          <a:lstStyle/>
          <a:p>
            <a:endParaRPr lang="en-US" dirty="0"/>
          </a:p>
          <a:p>
            <a:endParaRPr lang="en-US" dirty="0"/>
          </a:p>
          <a:p>
            <a:endParaRPr lang="en-US" dirty="0"/>
          </a:p>
          <a:p>
            <a:endParaRPr lang="en-US" dirty="0"/>
          </a:p>
          <a:p>
            <a:pPr marL="0" indent="0">
              <a:buNone/>
            </a:pPr>
            <a:r>
              <a:rPr lang="en-US" dirty="0"/>
              <a:t>Link:</a:t>
            </a:r>
          </a:p>
        </p:txBody>
      </p:sp>
      <p:pic>
        <p:nvPicPr>
          <p:cNvPr id="5" name="Picture 4" descr="A close up of a country road&#10;&#10;Description generated with very high confidence">
            <a:extLst>
              <a:ext uri="{FF2B5EF4-FFF2-40B4-BE49-F238E27FC236}">
                <a16:creationId xmlns:a16="http://schemas.microsoft.com/office/drawing/2014/main" id="{3E824E9C-C3AC-4929-B552-631BD85AD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637" y="2397835"/>
            <a:ext cx="9464723" cy="3637129"/>
          </a:xfrm>
          <a:prstGeom prst="rect">
            <a:avLst/>
          </a:prstGeom>
        </p:spPr>
      </p:pic>
    </p:spTree>
    <p:extLst>
      <p:ext uri="{BB962C8B-B14F-4D97-AF65-F5344CB8AC3E}">
        <p14:creationId xmlns:p14="http://schemas.microsoft.com/office/powerpoint/2010/main" val="20785740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3513</TotalTime>
  <Words>134</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Nova Light</vt:lpstr>
      <vt:lpstr>Garamond</vt:lpstr>
      <vt:lpstr>Wingdings</vt:lpstr>
      <vt:lpstr>Organic</vt:lpstr>
      <vt:lpstr>Grammar Guru</vt:lpstr>
      <vt:lpstr>Project-1</vt:lpstr>
      <vt:lpstr>Project Description </vt:lpstr>
      <vt:lpstr>Are You Ready For Grammar-Guru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Grammar Guru</dc:title>
  <dc:creator>Nicole Cooper</dc:creator>
  <cp:lastModifiedBy>Nicole Cooper</cp:lastModifiedBy>
  <cp:revision>23</cp:revision>
  <dcterms:created xsi:type="dcterms:W3CDTF">2018-04-10T16:52:24Z</dcterms:created>
  <dcterms:modified xsi:type="dcterms:W3CDTF">2018-04-13T03:26:06Z</dcterms:modified>
</cp:coreProperties>
</file>