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F12EDC2-1599-4D95-9B03-ED87F674195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6042240" y="9493560"/>
            <a:ext cx="169560" cy="184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AC8308-F9CA-4C72-9401-1F56B96C4304}" type="slidenum">
              <a:rPr b="0" lang="en-AU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1040" cy="8400600"/>
          </a:xfrm>
          <a:prstGeom prst="rect">
            <a:avLst/>
          </a:prstGeom>
        </p:spPr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70560" cy="245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AU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74960" y="234720"/>
            <a:ext cx="8793720" cy="138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37080"/>
            <a:ext cx="670320" cy="12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94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37880" y="1576080"/>
            <a:ext cx="4343760" cy="4680720"/>
          </a:xfrm>
          <a:prstGeom prst="rect">
            <a:avLst/>
          </a:prstGeom>
          <a:solidFill>
            <a:schemeClr val="lt1"/>
          </a:solidFill>
          <a:ln w="1905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4587480" y="1576080"/>
            <a:ext cx="4343760" cy="4680720"/>
          </a:xfrm>
          <a:prstGeom prst="rect">
            <a:avLst/>
          </a:prstGeom>
          <a:solidFill>
            <a:schemeClr val="lt1"/>
          </a:solidFill>
          <a:ln w="1905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218880" y="1618200"/>
            <a:ext cx="288000" cy="28800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4668480" y="1618200"/>
            <a:ext cx="288000" cy="28800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601200" y="1650240"/>
            <a:ext cx="3597120" cy="2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Context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5050800" y="1650240"/>
            <a:ext cx="3597120" cy="2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Constraints within solution space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4668480" y="3033000"/>
            <a:ext cx="288000" cy="28800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218880" y="3207240"/>
            <a:ext cx="288000" cy="28800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601200" y="3239280"/>
            <a:ext cx="3597120" cy="2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Criteria for success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5029200" y="3080520"/>
            <a:ext cx="3597120" cy="2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Stakeholders to provide key insight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218880" y="4797720"/>
            <a:ext cx="288000" cy="28800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4668480" y="4869720"/>
            <a:ext cx="288000" cy="288000"/>
          </a:xfrm>
          <a:prstGeom prst="rect">
            <a:avLst/>
          </a:prstGeom>
          <a:solidFill>
            <a:srgbClr val="f1a2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601200" y="4831920"/>
            <a:ext cx="359712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Scope of solution space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5050800" y="4901760"/>
            <a:ext cx="3597120" cy="2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430" spc="-1" strike="noStrike">
                <a:solidFill>
                  <a:srgbClr val="002c46"/>
                </a:solidFill>
                <a:latin typeface="Arial"/>
                <a:ea typeface="Arial"/>
              </a:rPr>
              <a:t>Key data sources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43280" y="1964880"/>
            <a:ext cx="4323960" cy="12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Nordic Sensor Company (NSC), one of the top five company in the IoT sensor space, recently had a failure rate of 15% for manufacturing the InSensor energy tracking sensor. It was tested normally 1-2% in the early-stage development. NSC needs to know what is the cause of increased failures, either combination of faulty parts and poor manufacturing, or a it could be specific to one factory.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7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143280" y="3538800"/>
            <a:ext cx="4323960" cy="14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In order to decrease the failure rate to below 5%, the company needs to identify which part supplier to stop buying from or which manufacturer to close. 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186840" y="5184720"/>
            <a:ext cx="4323960" cy="7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Determine problem issue immediately.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Identify specific part or manufacturer which cause failures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4558320" y="1963800"/>
            <a:ext cx="4323960" cy="10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Statistical chi-squares test didn’t help to identify possible cause of the failures.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There are massive orders.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4591080" y="5157000"/>
            <a:ext cx="4323960" cy="10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Attached file from Singapore includes  vendor codes for multiple suppliers for each part.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AU" sz="1070" spc="-1" strike="noStrike">
                <a:solidFill>
                  <a:srgbClr val="000000"/>
                </a:solidFill>
                <a:latin typeface="Arial"/>
                <a:ea typeface="Arial"/>
              </a:rPr>
              <a:t>Excel file from Cert includes testing results covers days back two quarters.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3" name="CustomShape 20"/>
          <p:cNvSpPr/>
          <p:nvPr/>
        </p:nvSpPr>
        <p:spPr>
          <a:xfrm>
            <a:off x="6633360" y="652428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CustomShape 21"/>
          <p:cNvSpPr/>
          <p:nvPr/>
        </p:nvSpPr>
        <p:spPr>
          <a:xfrm>
            <a:off x="7028640" y="65138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745236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" name="CustomShape 23"/>
          <p:cNvSpPr/>
          <p:nvPr/>
        </p:nvSpPr>
        <p:spPr>
          <a:xfrm>
            <a:off x="7846560" y="650808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824580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8099280" y="70704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121680" y="116640"/>
            <a:ext cx="7724520" cy="113688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27"/>
          <p:cNvSpPr txBox="1"/>
          <p:nvPr/>
        </p:nvSpPr>
        <p:spPr>
          <a:xfrm>
            <a:off x="184320" y="189720"/>
            <a:ext cx="8793360" cy="3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Problem Statement Worksheet (Hypothesis Formation)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ustomShape 28"/>
          <p:cNvSpPr/>
          <p:nvPr/>
        </p:nvSpPr>
        <p:spPr>
          <a:xfrm>
            <a:off x="5257800" y="3259440"/>
            <a:ext cx="3673440" cy="10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James Hansk – CEO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Otto Evans – InSens President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Tony Abraham – InSense VP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Bernard Ong – CTO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Vince Maccano – Head of Data Science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Karen Chu – Ltihbat President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Anna Landis – LtihBat VP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Shane Butchholz -  Head Engineer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Gary Neumont – Head Manufacturing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Jessica Jone – QA/QC Engineer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184320" y="541080"/>
            <a:ext cx="858420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AU" sz="1400" spc="-1" strike="noStrike">
                <a:solidFill>
                  <a:srgbClr val="000000"/>
                </a:solidFill>
                <a:latin typeface="Arial"/>
                <a:ea typeface="Arial"/>
              </a:rPr>
              <a:t>What can Nordic Sensor Company do to reduce a failure rate for manufacturing the InSensor energy tracking sensor to below 5%: to shutdown a manufacturer or cooperation with a supplier​?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LibreOffice/7.0.6.2$Windows_X86_64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dc:description/>
  <dc:language>en-US</dc:language>
  <cp:lastModifiedBy>Kevin MacNabb</cp:lastModifiedBy>
  <dcterms:modified xsi:type="dcterms:W3CDTF">2022-06-25T21:45:08Z</dcterms:modified>
  <cp:revision>1</cp:revision>
  <dc:subject/>
  <dc:title/>
</cp:coreProperties>
</file>