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8d5ee60ee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8d5ee60e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128d5ee60e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840330589_0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840330589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12840330589_0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840330589_0_1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840330589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12840330589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840330589_0_2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840330589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12840330589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840330589_0_2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840330589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12840330589_0_2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989069"/>
            <a:ext cx="582297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2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873353" y="4752031"/>
            <a:ext cx="582297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" name="Google Shape;21;p2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22" name="Google Shape;22;p2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" name="Google Shape;23;p2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" name="Google Shape;24;p2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27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" name="Google Shape;46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54" name="Google Shape;54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" name="Google Shape;78;p2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3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p4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 showMasterSp="0">
  <p:cSld name="Ending Slide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Google Shape;87;p5"/>
          <p:cNvCxnSpPr/>
          <p:nvPr/>
        </p:nvCxnSpPr>
        <p:spPr>
          <a:xfrm>
            <a:off x="-351529" y="4752031"/>
            <a:ext cx="10204505" cy="1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8" name="Google Shape;88;p5"/>
          <p:cNvCxnSpPr/>
          <p:nvPr/>
        </p:nvCxnSpPr>
        <p:spPr>
          <a:xfrm>
            <a:off x="-351529" y="2132069"/>
            <a:ext cx="9638692" cy="0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5"/>
          <p:cNvSpPr/>
          <p:nvPr/>
        </p:nvSpPr>
        <p:spPr>
          <a:xfrm>
            <a:off x="-3872" y="2430893"/>
            <a:ext cx="9158197" cy="2022976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2047875" y="2825750"/>
            <a:ext cx="4845050" cy="1109663"/>
            <a:chOff x="1290" y="1780"/>
            <a:chExt cx="3052" cy="699"/>
          </a:xfrm>
        </p:grpSpPr>
        <p:sp>
          <p:nvSpPr>
            <p:cNvPr id="91" name="Google Shape;91;p5"/>
            <p:cNvSpPr/>
            <p:nvPr/>
          </p:nvSpPr>
          <p:spPr>
            <a:xfrm>
              <a:off x="1290" y="1780"/>
              <a:ext cx="3052" cy="6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2" name="Google Shape;92;p5"/>
            <p:cNvCxnSpPr/>
            <p:nvPr/>
          </p:nvCxnSpPr>
          <p:spPr>
            <a:xfrm>
              <a:off x="1419" y="2479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" name="Google Shape;93;p5"/>
            <p:cNvSpPr/>
            <p:nvPr/>
          </p:nvSpPr>
          <p:spPr>
            <a:xfrm>
              <a:off x="1468" y="1851"/>
              <a:ext cx="96" cy="83"/>
            </a:xfrm>
            <a:custGeom>
              <a:rect b="b" l="l" r="r" t="t"/>
              <a:pathLst>
                <a:path extrusionOk="0" h="83" w="96">
                  <a:moveTo>
                    <a:pt x="0" y="0"/>
                  </a:moveTo>
                  <a:lnTo>
                    <a:pt x="6" y="3"/>
                  </a:lnTo>
                  <a:lnTo>
                    <a:pt x="47" y="72"/>
                  </a:lnTo>
                  <a:lnTo>
                    <a:pt x="91" y="72"/>
                  </a:lnTo>
                  <a:lnTo>
                    <a:pt x="96" y="82"/>
                  </a:lnTo>
                  <a:lnTo>
                    <a:pt x="48" y="82"/>
                  </a:lnTo>
                  <a:lnTo>
                    <a:pt x="32" y="68"/>
                  </a:lnTo>
                  <a:lnTo>
                    <a:pt x="13" y="83"/>
                  </a:lnTo>
                  <a:lnTo>
                    <a:pt x="0" y="71"/>
                  </a:lnTo>
                  <a:lnTo>
                    <a:pt x="0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529" y="1942"/>
              <a:ext cx="43" cy="39"/>
            </a:xfrm>
            <a:custGeom>
              <a:rect b="b" l="l" r="r" t="t"/>
              <a:pathLst>
                <a:path extrusionOk="0" h="39" w="43">
                  <a:moveTo>
                    <a:pt x="27" y="0"/>
                  </a:moveTo>
                  <a:lnTo>
                    <a:pt x="43" y="39"/>
                  </a:lnTo>
                  <a:lnTo>
                    <a:pt x="0" y="1"/>
                  </a:lnTo>
                  <a:lnTo>
                    <a:pt x="27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60" y="1924"/>
              <a:ext cx="61" cy="14"/>
            </a:xfrm>
            <a:custGeom>
              <a:rect b="b" l="l" r="r" t="t"/>
              <a:pathLst>
                <a:path extrusionOk="0" h="14" w="61">
                  <a:moveTo>
                    <a:pt x="61" y="0"/>
                  </a:moveTo>
                  <a:lnTo>
                    <a:pt x="0" y="0"/>
                  </a:lnTo>
                  <a:lnTo>
                    <a:pt x="12" y="14"/>
                  </a:lnTo>
                  <a:lnTo>
                    <a:pt x="51" y="14"/>
                  </a:lnTo>
                  <a:lnTo>
                    <a:pt x="61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6" name="Google Shape;96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1327" y="2158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1320" y="215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00" name="Google Shape;100;p5"/>
            <p:cNvSpPr/>
            <p:nvPr/>
          </p:nvSpPr>
          <p:spPr>
            <a:xfrm>
              <a:off x="1465" y="1937"/>
              <a:ext cx="166" cy="230"/>
            </a:xfrm>
            <a:custGeom>
              <a:rect b="b" l="l" r="r" t="t"/>
              <a:pathLst>
                <a:path extrusionOk="0" h="230" w="166">
                  <a:moveTo>
                    <a:pt x="61" y="69"/>
                  </a:moveTo>
                  <a:lnTo>
                    <a:pt x="61" y="69"/>
                  </a:lnTo>
                  <a:lnTo>
                    <a:pt x="59" y="70"/>
                  </a:lnTo>
                  <a:lnTo>
                    <a:pt x="58" y="72"/>
                  </a:lnTo>
                  <a:lnTo>
                    <a:pt x="56" y="78"/>
                  </a:lnTo>
                  <a:lnTo>
                    <a:pt x="56" y="86"/>
                  </a:lnTo>
                  <a:lnTo>
                    <a:pt x="57" y="94"/>
                  </a:lnTo>
                  <a:lnTo>
                    <a:pt x="57" y="94"/>
                  </a:lnTo>
                  <a:lnTo>
                    <a:pt x="57" y="89"/>
                  </a:lnTo>
                  <a:lnTo>
                    <a:pt x="57" y="85"/>
                  </a:lnTo>
                  <a:lnTo>
                    <a:pt x="59" y="81"/>
                  </a:lnTo>
                  <a:lnTo>
                    <a:pt x="61" y="79"/>
                  </a:lnTo>
                  <a:lnTo>
                    <a:pt x="61" y="79"/>
                  </a:lnTo>
                  <a:lnTo>
                    <a:pt x="65" y="78"/>
                  </a:lnTo>
                  <a:lnTo>
                    <a:pt x="68" y="79"/>
                  </a:lnTo>
                  <a:lnTo>
                    <a:pt x="72" y="80"/>
                  </a:lnTo>
                  <a:lnTo>
                    <a:pt x="76" y="84"/>
                  </a:lnTo>
                  <a:lnTo>
                    <a:pt x="81" y="87"/>
                  </a:lnTo>
                  <a:lnTo>
                    <a:pt x="86" y="93"/>
                  </a:lnTo>
                  <a:lnTo>
                    <a:pt x="95" y="105"/>
                  </a:lnTo>
                  <a:lnTo>
                    <a:pt x="95" y="105"/>
                  </a:lnTo>
                  <a:lnTo>
                    <a:pt x="102" y="119"/>
                  </a:lnTo>
                  <a:lnTo>
                    <a:pt x="103" y="126"/>
                  </a:lnTo>
                  <a:lnTo>
                    <a:pt x="104" y="132"/>
                  </a:lnTo>
                  <a:lnTo>
                    <a:pt x="105" y="138"/>
                  </a:lnTo>
                  <a:lnTo>
                    <a:pt x="104" y="142"/>
                  </a:lnTo>
                  <a:lnTo>
                    <a:pt x="103" y="146"/>
                  </a:lnTo>
                  <a:lnTo>
                    <a:pt x="101" y="148"/>
                  </a:lnTo>
                  <a:lnTo>
                    <a:pt x="101" y="148"/>
                  </a:lnTo>
                  <a:lnTo>
                    <a:pt x="98" y="149"/>
                  </a:lnTo>
                  <a:lnTo>
                    <a:pt x="96" y="14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95" y="150"/>
                  </a:lnTo>
                  <a:lnTo>
                    <a:pt x="99" y="153"/>
                  </a:lnTo>
                  <a:lnTo>
                    <a:pt x="104" y="153"/>
                  </a:lnTo>
                  <a:lnTo>
                    <a:pt x="107" y="152"/>
                  </a:lnTo>
                  <a:lnTo>
                    <a:pt x="107" y="152"/>
                  </a:lnTo>
                  <a:lnTo>
                    <a:pt x="111" y="149"/>
                  </a:lnTo>
                  <a:lnTo>
                    <a:pt x="113" y="145"/>
                  </a:lnTo>
                  <a:lnTo>
                    <a:pt x="114" y="139"/>
                  </a:lnTo>
                  <a:lnTo>
                    <a:pt x="113" y="132"/>
                  </a:lnTo>
                  <a:lnTo>
                    <a:pt x="112" y="125"/>
                  </a:lnTo>
                  <a:lnTo>
                    <a:pt x="110" y="117"/>
                  </a:lnTo>
                  <a:lnTo>
                    <a:pt x="106" y="109"/>
                  </a:lnTo>
                  <a:lnTo>
                    <a:pt x="102" y="100"/>
                  </a:lnTo>
                  <a:lnTo>
                    <a:pt x="102" y="100"/>
                  </a:lnTo>
                  <a:lnTo>
                    <a:pt x="97" y="92"/>
                  </a:lnTo>
                  <a:lnTo>
                    <a:pt x="91" y="85"/>
                  </a:lnTo>
                  <a:lnTo>
                    <a:pt x="86" y="79"/>
                  </a:lnTo>
                  <a:lnTo>
                    <a:pt x="81" y="73"/>
                  </a:lnTo>
                  <a:lnTo>
                    <a:pt x="75" y="70"/>
                  </a:lnTo>
                  <a:lnTo>
                    <a:pt x="69" y="69"/>
                  </a:lnTo>
                  <a:lnTo>
                    <a:pt x="65" y="67"/>
                  </a:lnTo>
                  <a:lnTo>
                    <a:pt x="61" y="69"/>
                  </a:lnTo>
                  <a:lnTo>
                    <a:pt x="61" y="69"/>
                  </a:lnTo>
                  <a:close/>
                  <a:moveTo>
                    <a:pt x="166" y="161"/>
                  </a:moveTo>
                  <a:lnTo>
                    <a:pt x="135" y="118"/>
                  </a:lnTo>
                  <a:lnTo>
                    <a:pt x="146" y="110"/>
                  </a:lnTo>
                  <a:lnTo>
                    <a:pt x="133" y="99"/>
                  </a:lnTo>
                  <a:lnTo>
                    <a:pt x="142" y="92"/>
                  </a:lnTo>
                  <a:lnTo>
                    <a:pt x="35" y="0"/>
                  </a:lnTo>
                  <a:lnTo>
                    <a:pt x="16" y="13"/>
                  </a:lnTo>
                  <a:lnTo>
                    <a:pt x="0" y="0"/>
                  </a:lnTo>
                  <a:lnTo>
                    <a:pt x="1" y="19"/>
                  </a:lnTo>
                  <a:lnTo>
                    <a:pt x="34" y="52"/>
                  </a:lnTo>
                  <a:lnTo>
                    <a:pt x="23" y="80"/>
                  </a:lnTo>
                  <a:lnTo>
                    <a:pt x="3" y="58"/>
                  </a:lnTo>
                  <a:lnTo>
                    <a:pt x="3" y="115"/>
                  </a:lnTo>
                  <a:lnTo>
                    <a:pt x="30" y="139"/>
                  </a:lnTo>
                  <a:lnTo>
                    <a:pt x="36" y="129"/>
                  </a:lnTo>
                  <a:lnTo>
                    <a:pt x="128" y="202"/>
                  </a:lnTo>
                  <a:lnTo>
                    <a:pt x="129" y="218"/>
                  </a:lnTo>
                  <a:lnTo>
                    <a:pt x="148" y="230"/>
                  </a:lnTo>
                  <a:lnTo>
                    <a:pt x="146" y="175"/>
                  </a:lnTo>
                  <a:lnTo>
                    <a:pt x="166" y="161"/>
                  </a:lnTo>
                  <a:close/>
                  <a:moveTo>
                    <a:pt x="113" y="167"/>
                  </a:moveTo>
                  <a:lnTo>
                    <a:pt x="113" y="167"/>
                  </a:lnTo>
                  <a:lnTo>
                    <a:pt x="110" y="168"/>
                  </a:lnTo>
                  <a:lnTo>
                    <a:pt x="107" y="169"/>
                  </a:lnTo>
                  <a:lnTo>
                    <a:pt x="101" y="168"/>
                  </a:lnTo>
                  <a:lnTo>
                    <a:pt x="94" y="164"/>
                  </a:lnTo>
                  <a:lnTo>
                    <a:pt x="86" y="160"/>
                  </a:lnTo>
                  <a:lnTo>
                    <a:pt x="78" y="153"/>
                  </a:lnTo>
                  <a:lnTo>
                    <a:pt x="69" y="143"/>
                  </a:lnTo>
                  <a:lnTo>
                    <a:pt x="61" y="134"/>
                  </a:lnTo>
                  <a:lnTo>
                    <a:pt x="56" y="124"/>
                  </a:lnTo>
                  <a:lnTo>
                    <a:pt x="56" y="124"/>
                  </a:lnTo>
                  <a:lnTo>
                    <a:pt x="50" y="112"/>
                  </a:lnTo>
                  <a:lnTo>
                    <a:pt x="45" y="102"/>
                  </a:lnTo>
                  <a:lnTo>
                    <a:pt x="43" y="92"/>
                  </a:lnTo>
                  <a:lnTo>
                    <a:pt x="42" y="81"/>
                  </a:lnTo>
                  <a:lnTo>
                    <a:pt x="42" y="73"/>
                  </a:lnTo>
                  <a:lnTo>
                    <a:pt x="43" y="65"/>
                  </a:lnTo>
                  <a:lnTo>
                    <a:pt x="45" y="59"/>
                  </a:lnTo>
                  <a:lnTo>
                    <a:pt x="50" y="56"/>
                  </a:lnTo>
                  <a:lnTo>
                    <a:pt x="50" y="56"/>
                  </a:lnTo>
                  <a:lnTo>
                    <a:pt x="54" y="54"/>
                  </a:lnTo>
                  <a:lnTo>
                    <a:pt x="60" y="55"/>
                  </a:lnTo>
                  <a:lnTo>
                    <a:pt x="67" y="56"/>
                  </a:lnTo>
                  <a:lnTo>
                    <a:pt x="74" y="59"/>
                  </a:lnTo>
                  <a:lnTo>
                    <a:pt x="72" y="46"/>
                  </a:lnTo>
                  <a:lnTo>
                    <a:pt x="92" y="63"/>
                  </a:lnTo>
                  <a:lnTo>
                    <a:pt x="89" y="72"/>
                  </a:lnTo>
                  <a:lnTo>
                    <a:pt x="89" y="72"/>
                  </a:lnTo>
                  <a:lnTo>
                    <a:pt x="98" y="82"/>
                  </a:lnTo>
                  <a:lnTo>
                    <a:pt x="107" y="95"/>
                  </a:lnTo>
                  <a:lnTo>
                    <a:pt x="107" y="95"/>
                  </a:lnTo>
                  <a:lnTo>
                    <a:pt x="112" y="107"/>
                  </a:lnTo>
                  <a:lnTo>
                    <a:pt x="117" y="118"/>
                  </a:lnTo>
                  <a:lnTo>
                    <a:pt x="120" y="129"/>
                  </a:lnTo>
                  <a:lnTo>
                    <a:pt x="121" y="139"/>
                  </a:lnTo>
                  <a:lnTo>
                    <a:pt x="121" y="149"/>
                  </a:lnTo>
                  <a:lnTo>
                    <a:pt x="120" y="157"/>
                  </a:lnTo>
                  <a:lnTo>
                    <a:pt x="117" y="163"/>
                  </a:lnTo>
                  <a:lnTo>
                    <a:pt x="116" y="165"/>
                  </a:lnTo>
                  <a:lnTo>
                    <a:pt x="113" y="167"/>
                  </a:lnTo>
                  <a:lnTo>
                    <a:pt x="113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335" y="2015"/>
              <a:ext cx="67" cy="78"/>
            </a:xfrm>
            <a:custGeom>
              <a:rect b="b" l="l" r="r" t="t"/>
              <a:pathLst>
                <a:path extrusionOk="0" h="78" w="67">
                  <a:moveTo>
                    <a:pt x="14" y="72"/>
                  </a:moveTo>
                  <a:lnTo>
                    <a:pt x="14" y="72"/>
                  </a:lnTo>
                  <a:lnTo>
                    <a:pt x="11" y="70"/>
                  </a:lnTo>
                  <a:lnTo>
                    <a:pt x="10" y="65"/>
                  </a:lnTo>
                  <a:lnTo>
                    <a:pt x="10" y="61"/>
                  </a:lnTo>
                  <a:lnTo>
                    <a:pt x="11" y="56"/>
                  </a:lnTo>
                  <a:lnTo>
                    <a:pt x="14" y="51"/>
                  </a:lnTo>
                  <a:lnTo>
                    <a:pt x="17" y="44"/>
                  </a:lnTo>
                  <a:lnTo>
                    <a:pt x="25" y="31"/>
                  </a:lnTo>
                  <a:lnTo>
                    <a:pt x="25" y="31"/>
                  </a:lnTo>
                  <a:lnTo>
                    <a:pt x="36" y="19"/>
                  </a:lnTo>
                  <a:lnTo>
                    <a:pt x="41" y="15"/>
                  </a:lnTo>
                  <a:lnTo>
                    <a:pt x="46" y="11"/>
                  </a:lnTo>
                  <a:lnTo>
                    <a:pt x="52" y="9"/>
                  </a:lnTo>
                  <a:lnTo>
                    <a:pt x="56" y="8"/>
                  </a:lnTo>
                  <a:lnTo>
                    <a:pt x="60" y="8"/>
                  </a:lnTo>
                  <a:lnTo>
                    <a:pt x="63" y="10"/>
                  </a:lnTo>
                  <a:lnTo>
                    <a:pt x="63" y="10"/>
                  </a:lnTo>
                  <a:lnTo>
                    <a:pt x="65" y="11"/>
                  </a:lnTo>
                  <a:lnTo>
                    <a:pt x="66" y="14"/>
                  </a:lnTo>
                  <a:lnTo>
                    <a:pt x="66" y="19"/>
                  </a:lnTo>
                  <a:lnTo>
                    <a:pt x="66" y="19"/>
                  </a:lnTo>
                  <a:lnTo>
                    <a:pt x="67" y="14"/>
                  </a:lnTo>
                  <a:lnTo>
                    <a:pt x="67" y="9"/>
                  </a:lnTo>
                  <a:lnTo>
                    <a:pt x="66" y="4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3" y="3"/>
                  </a:lnTo>
                  <a:lnTo>
                    <a:pt x="37" y="8"/>
                  </a:lnTo>
                  <a:lnTo>
                    <a:pt x="30" y="13"/>
                  </a:lnTo>
                  <a:lnTo>
                    <a:pt x="24" y="19"/>
                  </a:lnTo>
                  <a:lnTo>
                    <a:pt x="17" y="26"/>
                  </a:lnTo>
                  <a:lnTo>
                    <a:pt x="17" y="26"/>
                  </a:lnTo>
                  <a:lnTo>
                    <a:pt x="11" y="34"/>
                  </a:lnTo>
                  <a:lnTo>
                    <a:pt x="7" y="41"/>
                  </a:lnTo>
                  <a:lnTo>
                    <a:pt x="3" y="49"/>
                  </a:lnTo>
                  <a:lnTo>
                    <a:pt x="1" y="56"/>
                  </a:lnTo>
                  <a:lnTo>
                    <a:pt x="0" y="63"/>
                  </a:lnTo>
                  <a:lnTo>
                    <a:pt x="0" y="68"/>
                  </a:lnTo>
                  <a:lnTo>
                    <a:pt x="1" y="72"/>
                  </a:lnTo>
                  <a:lnTo>
                    <a:pt x="3" y="76"/>
                  </a:lnTo>
                  <a:lnTo>
                    <a:pt x="3" y="76"/>
                  </a:lnTo>
                  <a:lnTo>
                    <a:pt x="6" y="77"/>
                  </a:lnTo>
                  <a:lnTo>
                    <a:pt x="9" y="78"/>
                  </a:lnTo>
                  <a:lnTo>
                    <a:pt x="15" y="77"/>
                  </a:lnTo>
                  <a:lnTo>
                    <a:pt x="22" y="75"/>
                  </a:lnTo>
                  <a:lnTo>
                    <a:pt x="30" y="70"/>
                  </a:lnTo>
                  <a:lnTo>
                    <a:pt x="30" y="70"/>
                  </a:lnTo>
                  <a:lnTo>
                    <a:pt x="24" y="72"/>
                  </a:lnTo>
                  <a:lnTo>
                    <a:pt x="21" y="74"/>
                  </a:lnTo>
                  <a:lnTo>
                    <a:pt x="16" y="74"/>
                  </a:lnTo>
                  <a:lnTo>
                    <a:pt x="14" y="72"/>
                  </a:lnTo>
                  <a:lnTo>
                    <a:pt x="14" y="72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1311" y="2125"/>
              <a:ext cx="157" cy="105"/>
            </a:xfrm>
            <a:custGeom>
              <a:rect b="b" l="l" r="r" t="t"/>
              <a:pathLst>
                <a:path extrusionOk="0" h="105" w="157">
                  <a:moveTo>
                    <a:pt x="157" y="0"/>
                  </a:moveTo>
                  <a:lnTo>
                    <a:pt x="0" y="93"/>
                  </a:lnTo>
                  <a:lnTo>
                    <a:pt x="0" y="105"/>
                  </a:lnTo>
                  <a:lnTo>
                    <a:pt x="157" y="1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323" y="2253"/>
              <a:ext cx="109" cy="54"/>
            </a:xfrm>
            <a:custGeom>
              <a:rect b="b" l="l" r="r" t="t"/>
              <a:pathLst>
                <a:path extrusionOk="0" h="54" w="109">
                  <a:moveTo>
                    <a:pt x="109" y="16"/>
                  </a:moveTo>
                  <a:lnTo>
                    <a:pt x="109" y="0"/>
                  </a:lnTo>
                  <a:lnTo>
                    <a:pt x="0" y="43"/>
                  </a:lnTo>
                  <a:lnTo>
                    <a:pt x="0" y="54"/>
                  </a:lnTo>
                  <a:lnTo>
                    <a:pt x="109" y="16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0" y="2062"/>
              <a:ext cx="28" cy="53"/>
            </a:xfrm>
            <a:custGeom>
              <a:rect b="b" l="l" r="r" t="t"/>
              <a:pathLst>
                <a:path extrusionOk="0" h="53" w="28">
                  <a:moveTo>
                    <a:pt x="28" y="0"/>
                  </a:moveTo>
                  <a:lnTo>
                    <a:pt x="28" y="53"/>
                  </a:lnTo>
                  <a:lnTo>
                    <a:pt x="0" y="27"/>
                  </a:lnTo>
                  <a:lnTo>
                    <a:pt x="28" y="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341" y="2223"/>
              <a:ext cx="17" cy="51"/>
            </a:xfrm>
            <a:custGeom>
              <a:rect b="b" l="l" r="r" t="t"/>
              <a:pathLst>
                <a:path extrusionOk="0" h="51" w="17">
                  <a:moveTo>
                    <a:pt x="17" y="0"/>
                  </a:moveTo>
                  <a:lnTo>
                    <a:pt x="17" y="44"/>
                  </a:lnTo>
                  <a:lnTo>
                    <a:pt x="0" y="51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72" y="2207"/>
              <a:ext cx="17" cy="54"/>
            </a:xfrm>
            <a:custGeom>
              <a:rect b="b" l="l" r="r" t="t"/>
              <a:pathLst>
                <a:path extrusionOk="0" h="54" w="17">
                  <a:moveTo>
                    <a:pt x="17" y="0"/>
                  </a:moveTo>
                  <a:lnTo>
                    <a:pt x="17" y="47"/>
                  </a:lnTo>
                  <a:lnTo>
                    <a:pt x="0" y="54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403" y="2191"/>
              <a:ext cx="18" cy="56"/>
            </a:xfrm>
            <a:custGeom>
              <a:rect b="b" l="l" r="r" t="t"/>
              <a:pathLst>
                <a:path extrusionOk="0" h="56" w="18">
                  <a:moveTo>
                    <a:pt x="18" y="0"/>
                  </a:moveTo>
                  <a:lnTo>
                    <a:pt x="18" y="50"/>
                  </a:lnTo>
                  <a:lnTo>
                    <a:pt x="0" y="56"/>
                  </a:lnTo>
                  <a:lnTo>
                    <a:pt x="0" y="9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1326" y="2327"/>
              <a:ext cx="27" cy="82"/>
            </a:xfrm>
            <a:custGeom>
              <a:rect b="b" l="l" r="r" t="t"/>
              <a:pathLst>
                <a:path extrusionOk="0" h="82" w="27">
                  <a:moveTo>
                    <a:pt x="0" y="75"/>
                  </a:moveTo>
                  <a:lnTo>
                    <a:pt x="0" y="75"/>
                  </a:lnTo>
                  <a:lnTo>
                    <a:pt x="2" y="14"/>
                  </a:lnTo>
                  <a:lnTo>
                    <a:pt x="2" y="14"/>
                  </a:lnTo>
                  <a:lnTo>
                    <a:pt x="3" y="9"/>
                  </a:lnTo>
                  <a:lnTo>
                    <a:pt x="7" y="6"/>
                  </a:lnTo>
                  <a:lnTo>
                    <a:pt x="11" y="2"/>
                  </a:lnTo>
                  <a:lnTo>
                    <a:pt x="16" y="1"/>
                  </a:lnTo>
                  <a:lnTo>
                    <a:pt x="20" y="0"/>
                  </a:lnTo>
                  <a:lnTo>
                    <a:pt x="24" y="2"/>
                  </a:lnTo>
                  <a:lnTo>
                    <a:pt x="27" y="6"/>
                  </a:lnTo>
                  <a:lnTo>
                    <a:pt x="27" y="13"/>
                  </a:lnTo>
                  <a:lnTo>
                    <a:pt x="26" y="82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1380" y="2313"/>
              <a:ext cx="37" cy="113"/>
            </a:xfrm>
            <a:custGeom>
              <a:rect b="b" l="l" r="r" t="t"/>
              <a:pathLst>
                <a:path extrusionOk="0" h="113" w="37">
                  <a:moveTo>
                    <a:pt x="0" y="103"/>
                  </a:moveTo>
                  <a:lnTo>
                    <a:pt x="0" y="103"/>
                  </a:lnTo>
                  <a:lnTo>
                    <a:pt x="2" y="16"/>
                  </a:lnTo>
                  <a:lnTo>
                    <a:pt x="2" y="16"/>
                  </a:lnTo>
                  <a:lnTo>
                    <a:pt x="3" y="12"/>
                  </a:lnTo>
                  <a:lnTo>
                    <a:pt x="7" y="7"/>
                  </a:lnTo>
                  <a:lnTo>
                    <a:pt x="13" y="4"/>
                  </a:lnTo>
                  <a:lnTo>
                    <a:pt x="18" y="0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2" y="4"/>
                  </a:lnTo>
                  <a:lnTo>
                    <a:pt x="35" y="6"/>
                  </a:lnTo>
                  <a:lnTo>
                    <a:pt x="36" y="9"/>
                  </a:lnTo>
                  <a:lnTo>
                    <a:pt x="37" y="13"/>
                  </a:lnTo>
                  <a:lnTo>
                    <a:pt x="37" y="113"/>
                  </a:lnTo>
                  <a:lnTo>
                    <a:pt x="0" y="103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543" y="2029"/>
              <a:ext cx="18" cy="41"/>
            </a:xfrm>
            <a:custGeom>
              <a:rect b="b" l="l" r="r" t="t"/>
              <a:pathLst>
                <a:path extrusionOk="0" h="41" w="18">
                  <a:moveTo>
                    <a:pt x="18" y="41"/>
                  </a:moveTo>
                  <a:lnTo>
                    <a:pt x="18" y="35"/>
                  </a:lnTo>
                  <a:lnTo>
                    <a:pt x="5" y="26"/>
                  </a:lnTo>
                  <a:lnTo>
                    <a:pt x="5" y="4"/>
                  </a:lnTo>
                  <a:lnTo>
                    <a:pt x="1" y="0"/>
                  </a:lnTo>
                  <a:lnTo>
                    <a:pt x="0" y="28"/>
                  </a:lnTo>
                  <a:lnTo>
                    <a:pt x="18" y="41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1468" y="2072"/>
              <a:ext cx="160" cy="366"/>
            </a:xfrm>
            <a:custGeom>
              <a:rect b="b" l="l" r="r" t="t"/>
              <a:pathLst>
                <a:path extrusionOk="0" h="366" w="160">
                  <a:moveTo>
                    <a:pt x="146" y="110"/>
                  </a:moveTo>
                  <a:lnTo>
                    <a:pt x="118" y="94"/>
                  </a:lnTo>
                  <a:lnTo>
                    <a:pt x="125" y="86"/>
                  </a:lnTo>
                  <a:lnTo>
                    <a:pt x="33" y="13"/>
                  </a:lnTo>
                  <a:lnTo>
                    <a:pt x="26" y="23"/>
                  </a:lnTo>
                  <a:lnTo>
                    <a:pt x="0" y="0"/>
                  </a:lnTo>
                  <a:lnTo>
                    <a:pt x="0" y="52"/>
                  </a:lnTo>
                  <a:lnTo>
                    <a:pt x="148" y="152"/>
                  </a:lnTo>
                  <a:lnTo>
                    <a:pt x="146" y="110"/>
                  </a:lnTo>
                  <a:close/>
                  <a:moveTo>
                    <a:pt x="149" y="167"/>
                  </a:moveTo>
                  <a:lnTo>
                    <a:pt x="0" y="70"/>
                  </a:lnTo>
                  <a:lnTo>
                    <a:pt x="0" y="366"/>
                  </a:lnTo>
                  <a:lnTo>
                    <a:pt x="160" y="324"/>
                  </a:lnTo>
                  <a:lnTo>
                    <a:pt x="149" y="167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5" name="Google Shape;115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6" name="Google Shape;116;p5"/>
            <p:cNvCxnSpPr/>
            <p:nvPr/>
          </p:nvCxnSpPr>
          <p:spPr>
            <a:xfrm>
              <a:off x="1311" y="2359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7" name="Google Shape;117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8" name="Google Shape;118;p5"/>
            <p:cNvCxnSpPr/>
            <p:nvPr/>
          </p:nvCxnSpPr>
          <p:spPr>
            <a:xfrm>
              <a:off x="1435" y="228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19" name="Google Shape;119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0" name="Google Shape;120;p5"/>
            <p:cNvCxnSpPr/>
            <p:nvPr/>
          </p:nvCxnSpPr>
          <p:spPr>
            <a:xfrm>
              <a:off x="1313" y="2347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1" name="Google Shape;121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22" name="Google Shape;122;p5"/>
            <p:cNvCxnSpPr/>
            <p:nvPr/>
          </p:nvCxnSpPr>
          <p:spPr>
            <a:xfrm>
              <a:off x="1438" y="2273"/>
              <a:ext cx="0" cy="0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123" name="Google Shape;123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  <a:lnTo>
                    <a:pt x="0" y="14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1318" y="1993"/>
              <a:ext cx="125" cy="181"/>
            </a:xfrm>
            <a:custGeom>
              <a:rect b="b" l="l" r="r" t="t"/>
              <a:pathLst>
                <a:path extrusionOk="0" h="181" w="125">
                  <a:moveTo>
                    <a:pt x="0" y="149"/>
                  </a:moveTo>
                  <a:lnTo>
                    <a:pt x="106" y="79"/>
                  </a:lnTo>
                  <a:lnTo>
                    <a:pt x="106" y="0"/>
                  </a:lnTo>
                  <a:lnTo>
                    <a:pt x="125" y="18"/>
                  </a:lnTo>
                  <a:lnTo>
                    <a:pt x="125" y="114"/>
                  </a:lnTo>
                  <a:lnTo>
                    <a:pt x="112" y="112"/>
                  </a:lnTo>
                  <a:lnTo>
                    <a:pt x="113" y="89"/>
                  </a:lnTo>
                  <a:lnTo>
                    <a:pt x="92" y="101"/>
                  </a:lnTo>
                  <a:lnTo>
                    <a:pt x="92" y="117"/>
                  </a:lnTo>
                  <a:lnTo>
                    <a:pt x="39" y="151"/>
                  </a:lnTo>
                  <a:lnTo>
                    <a:pt x="39" y="166"/>
                  </a:lnTo>
                  <a:lnTo>
                    <a:pt x="17" y="181"/>
                  </a:lnTo>
                  <a:lnTo>
                    <a:pt x="10" y="174"/>
                  </a:lnTo>
                  <a:lnTo>
                    <a:pt x="28" y="161"/>
                  </a:lnTo>
                  <a:lnTo>
                    <a:pt x="28" y="143"/>
                  </a:lnTo>
                  <a:lnTo>
                    <a:pt x="10" y="155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1409" y="2100"/>
              <a:ext cx="34" cy="22"/>
            </a:xfrm>
            <a:custGeom>
              <a:rect b="b" l="l" r="r" t="t"/>
              <a:pathLst>
                <a:path extrusionOk="0" h="22" w="34">
                  <a:moveTo>
                    <a:pt x="0" y="15"/>
                  </a:moveTo>
                  <a:lnTo>
                    <a:pt x="23" y="0"/>
                  </a:lnTo>
                  <a:lnTo>
                    <a:pt x="34" y="7"/>
                  </a:lnTo>
                  <a:lnTo>
                    <a:pt x="10" y="2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1468" y="1796"/>
              <a:ext cx="30" cy="67"/>
            </a:xfrm>
            <a:custGeom>
              <a:rect b="b" l="l" r="r" t="t"/>
              <a:pathLst>
                <a:path extrusionOk="0" h="67" w="30">
                  <a:moveTo>
                    <a:pt x="0" y="60"/>
                  </a:moveTo>
                  <a:lnTo>
                    <a:pt x="0" y="2"/>
                  </a:lnTo>
                  <a:lnTo>
                    <a:pt x="11" y="0"/>
                  </a:lnTo>
                  <a:lnTo>
                    <a:pt x="11" y="25"/>
                  </a:lnTo>
                  <a:lnTo>
                    <a:pt x="25" y="14"/>
                  </a:lnTo>
                  <a:lnTo>
                    <a:pt x="30" y="22"/>
                  </a:lnTo>
                  <a:lnTo>
                    <a:pt x="12" y="36"/>
                  </a:lnTo>
                  <a:lnTo>
                    <a:pt x="28" y="50"/>
                  </a:lnTo>
                  <a:lnTo>
                    <a:pt x="23" y="59"/>
                  </a:lnTo>
                  <a:lnTo>
                    <a:pt x="11" y="50"/>
                  </a:lnTo>
                  <a:lnTo>
                    <a:pt x="11" y="67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1443" y="1813"/>
              <a:ext cx="20" cy="19"/>
            </a:xfrm>
            <a:custGeom>
              <a:rect b="b" l="l" r="r" t="t"/>
              <a:pathLst>
                <a:path extrusionOk="0" h="19" w="20">
                  <a:moveTo>
                    <a:pt x="20" y="9"/>
                  </a:moveTo>
                  <a:lnTo>
                    <a:pt x="7" y="0"/>
                  </a:lnTo>
                  <a:lnTo>
                    <a:pt x="0" y="9"/>
                  </a:lnTo>
                  <a:lnTo>
                    <a:pt x="13" y="19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1302" y="1915"/>
              <a:ext cx="166" cy="130"/>
            </a:xfrm>
            <a:custGeom>
              <a:rect b="b" l="l" r="r" t="t"/>
              <a:pathLst>
                <a:path extrusionOk="0" h="130" w="166">
                  <a:moveTo>
                    <a:pt x="148" y="20"/>
                  </a:moveTo>
                  <a:lnTo>
                    <a:pt x="124" y="0"/>
                  </a:lnTo>
                  <a:lnTo>
                    <a:pt x="0" y="96"/>
                  </a:lnTo>
                  <a:lnTo>
                    <a:pt x="19" y="110"/>
                  </a:lnTo>
                  <a:lnTo>
                    <a:pt x="3" y="122"/>
                  </a:lnTo>
                  <a:lnTo>
                    <a:pt x="16" y="130"/>
                  </a:lnTo>
                  <a:lnTo>
                    <a:pt x="64" y="93"/>
                  </a:lnTo>
                  <a:lnTo>
                    <a:pt x="59" y="81"/>
                  </a:lnTo>
                  <a:lnTo>
                    <a:pt x="81" y="64"/>
                  </a:lnTo>
                  <a:lnTo>
                    <a:pt x="79" y="81"/>
                  </a:lnTo>
                  <a:lnTo>
                    <a:pt x="122" y="49"/>
                  </a:lnTo>
                  <a:lnTo>
                    <a:pt x="122" y="76"/>
                  </a:lnTo>
                  <a:lnTo>
                    <a:pt x="166" y="43"/>
                  </a:lnTo>
                  <a:lnTo>
                    <a:pt x="166" y="8"/>
                  </a:lnTo>
                  <a:lnTo>
                    <a:pt x="148" y="20"/>
                  </a:lnTo>
                  <a:close/>
                </a:path>
              </a:pathLst>
            </a:cu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1740" y="2221"/>
              <a:ext cx="2596" cy="8"/>
            </a:xfrm>
            <a:prstGeom prst="rect">
              <a:avLst/>
            </a:prstGeom>
            <a:solidFill>
              <a:srgbClr val="F5802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1740" y="2221"/>
              <a:ext cx="2596" cy="8"/>
            </a:xfrm>
            <a:custGeom>
              <a:rect b="b" l="l" r="r" t="t"/>
              <a:pathLst>
                <a:path extrusionOk="0" h="8" w="2596">
                  <a:moveTo>
                    <a:pt x="2596" y="8"/>
                  </a:moveTo>
                  <a:lnTo>
                    <a:pt x="2596" y="0"/>
                  </a:lnTo>
                  <a:lnTo>
                    <a:pt x="0" y="0"/>
                  </a:lnTo>
                  <a:lnTo>
                    <a:pt x="0" y="8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1740" y="2002"/>
              <a:ext cx="132" cy="130"/>
            </a:xfrm>
            <a:custGeom>
              <a:rect b="b" l="l" r="r" t="t"/>
              <a:pathLst>
                <a:path extrusionOk="0" h="130" w="132">
                  <a:moveTo>
                    <a:pt x="40" y="78"/>
                  </a:moveTo>
                  <a:lnTo>
                    <a:pt x="40" y="78"/>
                  </a:lnTo>
                  <a:lnTo>
                    <a:pt x="33" y="97"/>
                  </a:lnTo>
                  <a:lnTo>
                    <a:pt x="31" y="107"/>
                  </a:lnTo>
                  <a:lnTo>
                    <a:pt x="28" y="115"/>
                  </a:lnTo>
                  <a:lnTo>
                    <a:pt x="28" y="115"/>
                  </a:lnTo>
                  <a:lnTo>
                    <a:pt x="30" y="119"/>
                  </a:lnTo>
                  <a:lnTo>
                    <a:pt x="31" y="121"/>
                  </a:lnTo>
                  <a:lnTo>
                    <a:pt x="33" y="123"/>
                  </a:lnTo>
                  <a:lnTo>
                    <a:pt x="37" y="125"/>
                  </a:lnTo>
                  <a:lnTo>
                    <a:pt x="43" y="127"/>
                  </a:lnTo>
                  <a:lnTo>
                    <a:pt x="49" y="127"/>
                  </a:lnTo>
                  <a:lnTo>
                    <a:pt x="49" y="130"/>
                  </a:lnTo>
                  <a:lnTo>
                    <a:pt x="0" y="130"/>
                  </a:lnTo>
                  <a:lnTo>
                    <a:pt x="0" y="127"/>
                  </a:lnTo>
                  <a:lnTo>
                    <a:pt x="0" y="127"/>
                  </a:lnTo>
                  <a:lnTo>
                    <a:pt x="10" y="125"/>
                  </a:lnTo>
                  <a:lnTo>
                    <a:pt x="16" y="120"/>
                  </a:lnTo>
                  <a:lnTo>
                    <a:pt x="19" y="114"/>
                  </a:lnTo>
                  <a:lnTo>
                    <a:pt x="24" y="105"/>
                  </a:lnTo>
                  <a:lnTo>
                    <a:pt x="43" y="52"/>
                  </a:lnTo>
                  <a:lnTo>
                    <a:pt x="55" y="23"/>
                  </a:lnTo>
                  <a:lnTo>
                    <a:pt x="55" y="23"/>
                  </a:lnTo>
                  <a:lnTo>
                    <a:pt x="57" y="16"/>
                  </a:lnTo>
                  <a:lnTo>
                    <a:pt x="57" y="13"/>
                  </a:lnTo>
                  <a:lnTo>
                    <a:pt x="56" y="11"/>
                  </a:lnTo>
                  <a:lnTo>
                    <a:pt x="56" y="11"/>
                  </a:lnTo>
                  <a:lnTo>
                    <a:pt x="63" y="6"/>
                  </a:lnTo>
                  <a:lnTo>
                    <a:pt x="70" y="0"/>
                  </a:lnTo>
                  <a:lnTo>
                    <a:pt x="109" y="106"/>
                  </a:lnTo>
                  <a:lnTo>
                    <a:pt x="109" y="106"/>
                  </a:lnTo>
                  <a:lnTo>
                    <a:pt x="113" y="114"/>
                  </a:lnTo>
                  <a:lnTo>
                    <a:pt x="117" y="121"/>
                  </a:lnTo>
                  <a:lnTo>
                    <a:pt x="120" y="123"/>
                  </a:lnTo>
                  <a:lnTo>
                    <a:pt x="123" y="125"/>
                  </a:lnTo>
                  <a:lnTo>
                    <a:pt x="132" y="127"/>
                  </a:lnTo>
                  <a:lnTo>
                    <a:pt x="132" y="130"/>
                  </a:lnTo>
                  <a:lnTo>
                    <a:pt x="79" y="130"/>
                  </a:lnTo>
                  <a:lnTo>
                    <a:pt x="79" y="127"/>
                  </a:lnTo>
                  <a:lnTo>
                    <a:pt x="79" y="127"/>
                  </a:lnTo>
                  <a:lnTo>
                    <a:pt x="84" y="126"/>
                  </a:lnTo>
                  <a:lnTo>
                    <a:pt x="88" y="125"/>
                  </a:lnTo>
                  <a:lnTo>
                    <a:pt x="92" y="121"/>
                  </a:lnTo>
                  <a:lnTo>
                    <a:pt x="92" y="119"/>
                  </a:lnTo>
                  <a:lnTo>
                    <a:pt x="93" y="115"/>
                  </a:lnTo>
                  <a:lnTo>
                    <a:pt x="93" y="115"/>
                  </a:lnTo>
                  <a:lnTo>
                    <a:pt x="92" y="108"/>
                  </a:lnTo>
                  <a:lnTo>
                    <a:pt x="88" y="99"/>
                  </a:lnTo>
                  <a:lnTo>
                    <a:pt x="82" y="78"/>
                  </a:lnTo>
                  <a:lnTo>
                    <a:pt x="40" y="78"/>
                  </a:lnTo>
                  <a:close/>
                  <a:moveTo>
                    <a:pt x="60" y="23"/>
                  </a:moveTo>
                  <a:lnTo>
                    <a:pt x="43" y="70"/>
                  </a:lnTo>
                  <a:lnTo>
                    <a:pt x="79" y="70"/>
                  </a:lnTo>
                  <a:lnTo>
                    <a:pt x="60" y="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909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4" y="78"/>
                  </a:lnTo>
                  <a:lnTo>
                    <a:pt x="124" y="78"/>
                  </a:lnTo>
                  <a:lnTo>
                    <a:pt x="122" y="86"/>
                  </a:lnTo>
                  <a:lnTo>
                    <a:pt x="120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59" y="113"/>
                  </a:lnTo>
                  <a:lnTo>
                    <a:pt x="66" y="115"/>
                  </a:lnTo>
                  <a:lnTo>
                    <a:pt x="73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2097" y="2009"/>
              <a:ext cx="102" cy="123"/>
            </a:xfrm>
            <a:custGeom>
              <a:rect b="b" l="l" r="r" t="t"/>
              <a:pathLst>
                <a:path extrusionOk="0" h="123" w="102">
                  <a:moveTo>
                    <a:pt x="61" y="59"/>
                  </a:moveTo>
                  <a:lnTo>
                    <a:pt x="61" y="59"/>
                  </a:lnTo>
                  <a:lnTo>
                    <a:pt x="75" y="62"/>
                  </a:lnTo>
                  <a:lnTo>
                    <a:pt x="82" y="65"/>
                  </a:lnTo>
                  <a:lnTo>
                    <a:pt x="88" y="68"/>
                  </a:lnTo>
                  <a:lnTo>
                    <a:pt x="93" y="73"/>
                  </a:lnTo>
                  <a:lnTo>
                    <a:pt x="98" y="77"/>
                  </a:lnTo>
                  <a:lnTo>
                    <a:pt x="100" y="83"/>
                  </a:lnTo>
                  <a:lnTo>
                    <a:pt x="102" y="91"/>
                  </a:lnTo>
                  <a:lnTo>
                    <a:pt x="102" y="91"/>
                  </a:lnTo>
                  <a:lnTo>
                    <a:pt x="102" y="97"/>
                  </a:lnTo>
                  <a:lnTo>
                    <a:pt x="99" y="101"/>
                  </a:lnTo>
                  <a:lnTo>
                    <a:pt x="98" y="106"/>
                  </a:lnTo>
                  <a:lnTo>
                    <a:pt x="95" y="109"/>
                  </a:lnTo>
                  <a:lnTo>
                    <a:pt x="91" y="113"/>
                  </a:lnTo>
                  <a:lnTo>
                    <a:pt x="88" y="116"/>
                  </a:lnTo>
                  <a:lnTo>
                    <a:pt x="79" y="120"/>
                  </a:lnTo>
                  <a:lnTo>
                    <a:pt x="70" y="122"/>
                  </a:lnTo>
                  <a:lnTo>
                    <a:pt x="61" y="123"/>
                  </a:lnTo>
                  <a:lnTo>
                    <a:pt x="5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1"/>
                  </a:lnTo>
                  <a:lnTo>
                    <a:pt x="22" y="31"/>
                  </a:lnTo>
                  <a:lnTo>
                    <a:pt x="22" y="20"/>
                  </a:lnTo>
                  <a:lnTo>
                    <a:pt x="21" y="15"/>
                  </a:lnTo>
                  <a:lnTo>
                    <a:pt x="19" y="12"/>
                  </a:lnTo>
                  <a:lnTo>
                    <a:pt x="16" y="9"/>
                  </a:lnTo>
                  <a:lnTo>
                    <a:pt x="13" y="7"/>
                  </a:lnTo>
                  <a:lnTo>
                    <a:pt x="8" y="6"/>
                  </a:lnTo>
                  <a:lnTo>
                    <a:pt x="1" y="5"/>
                  </a:lnTo>
                  <a:lnTo>
                    <a:pt x="1" y="1"/>
                  </a:lnTo>
                  <a:lnTo>
                    <a:pt x="38" y="0"/>
                  </a:lnTo>
                  <a:lnTo>
                    <a:pt x="38" y="0"/>
                  </a:lnTo>
                  <a:lnTo>
                    <a:pt x="54" y="0"/>
                  </a:lnTo>
                  <a:lnTo>
                    <a:pt x="65" y="1"/>
                  </a:lnTo>
                  <a:lnTo>
                    <a:pt x="73" y="4"/>
                  </a:lnTo>
                  <a:lnTo>
                    <a:pt x="81" y="8"/>
                  </a:lnTo>
                  <a:lnTo>
                    <a:pt x="88" y="13"/>
                  </a:lnTo>
                  <a:lnTo>
                    <a:pt x="90" y="16"/>
                  </a:lnTo>
                  <a:lnTo>
                    <a:pt x="92" y="21"/>
                  </a:lnTo>
                  <a:lnTo>
                    <a:pt x="93" y="24"/>
                  </a:lnTo>
                  <a:lnTo>
                    <a:pt x="93" y="30"/>
                  </a:lnTo>
                  <a:lnTo>
                    <a:pt x="93" y="30"/>
                  </a:lnTo>
                  <a:lnTo>
                    <a:pt x="92" y="36"/>
                  </a:lnTo>
                  <a:lnTo>
                    <a:pt x="90" y="42"/>
                  </a:lnTo>
                  <a:lnTo>
                    <a:pt x="88" y="45"/>
                  </a:lnTo>
                  <a:lnTo>
                    <a:pt x="83" y="50"/>
                  </a:lnTo>
                  <a:lnTo>
                    <a:pt x="79" y="52"/>
                  </a:lnTo>
                  <a:lnTo>
                    <a:pt x="73" y="54"/>
                  </a:lnTo>
                  <a:lnTo>
                    <a:pt x="61" y="58"/>
                  </a:lnTo>
                  <a:lnTo>
                    <a:pt x="61" y="59"/>
                  </a:lnTo>
                  <a:close/>
                  <a:moveTo>
                    <a:pt x="38" y="92"/>
                  </a:moveTo>
                  <a:lnTo>
                    <a:pt x="38" y="92"/>
                  </a:lnTo>
                  <a:lnTo>
                    <a:pt x="38" y="101"/>
                  </a:lnTo>
                  <a:lnTo>
                    <a:pt x="39" y="107"/>
                  </a:lnTo>
                  <a:lnTo>
                    <a:pt x="40" y="111"/>
                  </a:lnTo>
                  <a:lnTo>
                    <a:pt x="42" y="114"/>
                  </a:lnTo>
                  <a:lnTo>
                    <a:pt x="45" y="116"/>
                  </a:lnTo>
                  <a:lnTo>
                    <a:pt x="50" y="119"/>
                  </a:lnTo>
                  <a:lnTo>
                    <a:pt x="55" y="119"/>
                  </a:lnTo>
                  <a:lnTo>
                    <a:pt x="55" y="119"/>
                  </a:lnTo>
                  <a:lnTo>
                    <a:pt x="61" y="119"/>
                  </a:lnTo>
                  <a:lnTo>
                    <a:pt x="67" y="118"/>
                  </a:lnTo>
                  <a:lnTo>
                    <a:pt x="70" y="115"/>
                  </a:lnTo>
                  <a:lnTo>
                    <a:pt x="75" y="112"/>
                  </a:lnTo>
                  <a:lnTo>
                    <a:pt x="79" y="108"/>
                  </a:lnTo>
                  <a:lnTo>
                    <a:pt x="81" y="104"/>
                  </a:lnTo>
                  <a:lnTo>
                    <a:pt x="82" y="99"/>
                  </a:lnTo>
                  <a:lnTo>
                    <a:pt x="82" y="93"/>
                  </a:lnTo>
                  <a:lnTo>
                    <a:pt x="82" y="93"/>
                  </a:lnTo>
                  <a:lnTo>
                    <a:pt x="82" y="89"/>
                  </a:lnTo>
                  <a:lnTo>
                    <a:pt x="81" y="83"/>
                  </a:lnTo>
                  <a:lnTo>
                    <a:pt x="77" y="78"/>
                  </a:lnTo>
                  <a:lnTo>
                    <a:pt x="74" y="73"/>
                  </a:lnTo>
                  <a:lnTo>
                    <a:pt x="69" y="68"/>
                  </a:lnTo>
                  <a:lnTo>
                    <a:pt x="62" y="65"/>
                  </a:lnTo>
                  <a:lnTo>
                    <a:pt x="54" y="62"/>
                  </a:lnTo>
                  <a:lnTo>
                    <a:pt x="45" y="61"/>
                  </a:lnTo>
                  <a:lnTo>
                    <a:pt x="38" y="62"/>
                  </a:lnTo>
                  <a:lnTo>
                    <a:pt x="38" y="92"/>
                  </a:lnTo>
                  <a:close/>
                  <a:moveTo>
                    <a:pt x="38" y="58"/>
                  </a:moveTo>
                  <a:lnTo>
                    <a:pt x="38" y="58"/>
                  </a:lnTo>
                  <a:lnTo>
                    <a:pt x="51" y="57"/>
                  </a:lnTo>
                  <a:lnTo>
                    <a:pt x="58" y="55"/>
                  </a:lnTo>
                  <a:lnTo>
                    <a:pt x="64" y="53"/>
                  </a:lnTo>
                  <a:lnTo>
                    <a:pt x="68" y="50"/>
                  </a:lnTo>
                  <a:lnTo>
                    <a:pt x="73" y="45"/>
                  </a:lnTo>
                  <a:lnTo>
                    <a:pt x="75" y="39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75" y="25"/>
                  </a:lnTo>
                  <a:lnTo>
                    <a:pt x="73" y="19"/>
                  </a:lnTo>
                  <a:lnTo>
                    <a:pt x="68" y="14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8" y="5"/>
                  </a:lnTo>
                  <a:lnTo>
                    <a:pt x="38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2252" y="2009"/>
              <a:ext cx="143" cy="126"/>
            </a:xfrm>
            <a:custGeom>
              <a:rect b="b" l="l" r="r" t="t"/>
              <a:pathLst>
                <a:path extrusionOk="0" h="126" w="143">
                  <a:moveTo>
                    <a:pt x="143" y="0"/>
                  </a:moveTo>
                  <a:lnTo>
                    <a:pt x="143" y="4"/>
                  </a:lnTo>
                  <a:lnTo>
                    <a:pt x="143" y="4"/>
                  </a:lnTo>
                  <a:lnTo>
                    <a:pt x="137" y="5"/>
                  </a:lnTo>
                  <a:lnTo>
                    <a:pt x="132" y="6"/>
                  </a:lnTo>
                  <a:lnTo>
                    <a:pt x="130" y="9"/>
                  </a:lnTo>
                  <a:lnTo>
                    <a:pt x="128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4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7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8" y="121"/>
                  </a:lnTo>
                  <a:lnTo>
                    <a:pt x="86" y="124"/>
                  </a:lnTo>
                  <a:lnTo>
                    <a:pt x="72" y="126"/>
                  </a:lnTo>
                  <a:lnTo>
                    <a:pt x="72" y="126"/>
                  </a:lnTo>
                  <a:lnTo>
                    <a:pt x="63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1" y="119"/>
                  </a:lnTo>
                  <a:lnTo>
                    <a:pt x="37" y="115"/>
                  </a:lnTo>
                  <a:lnTo>
                    <a:pt x="32" y="112"/>
                  </a:lnTo>
                  <a:lnTo>
                    <a:pt x="28" y="107"/>
                  </a:lnTo>
                  <a:lnTo>
                    <a:pt x="26" y="103"/>
                  </a:lnTo>
                  <a:lnTo>
                    <a:pt x="24" y="95"/>
                  </a:lnTo>
                  <a:lnTo>
                    <a:pt x="23" y="85"/>
                  </a:lnTo>
                  <a:lnTo>
                    <a:pt x="23" y="70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0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5" y="8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39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1" y="93"/>
                  </a:lnTo>
                  <a:lnTo>
                    <a:pt x="43" y="98"/>
                  </a:lnTo>
                  <a:lnTo>
                    <a:pt x="47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5" y="115"/>
                  </a:lnTo>
                  <a:lnTo>
                    <a:pt x="73" y="116"/>
                  </a:lnTo>
                  <a:lnTo>
                    <a:pt x="81" y="116"/>
                  </a:lnTo>
                  <a:lnTo>
                    <a:pt x="81" y="116"/>
                  </a:lnTo>
                  <a:lnTo>
                    <a:pt x="88" y="116"/>
                  </a:lnTo>
                  <a:lnTo>
                    <a:pt x="94" y="115"/>
                  </a:lnTo>
                  <a:lnTo>
                    <a:pt x="100" y="113"/>
                  </a:lnTo>
                  <a:lnTo>
                    <a:pt x="103" y="111"/>
                  </a:lnTo>
                  <a:lnTo>
                    <a:pt x="107" y="107"/>
                  </a:lnTo>
                  <a:lnTo>
                    <a:pt x="110" y="104"/>
                  </a:lnTo>
                  <a:lnTo>
                    <a:pt x="114" y="96"/>
                  </a:lnTo>
                  <a:lnTo>
                    <a:pt x="116" y="86"/>
                  </a:lnTo>
                  <a:lnTo>
                    <a:pt x="117" y="76"/>
                  </a:lnTo>
                  <a:lnTo>
                    <a:pt x="117" y="58"/>
                  </a:lnTo>
                  <a:lnTo>
                    <a:pt x="117" y="39"/>
                  </a:lnTo>
                  <a:lnTo>
                    <a:pt x="117" y="39"/>
                  </a:lnTo>
                  <a:lnTo>
                    <a:pt x="116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09" y="9"/>
                  </a:lnTo>
                  <a:lnTo>
                    <a:pt x="105" y="6"/>
                  </a:lnTo>
                  <a:lnTo>
                    <a:pt x="99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2440" y="2009"/>
              <a:ext cx="133" cy="124"/>
            </a:xfrm>
            <a:custGeom>
              <a:rect b="b" l="l" r="r" t="t"/>
              <a:pathLst>
                <a:path extrusionOk="0" h="124" w="133">
                  <a:moveTo>
                    <a:pt x="23" y="37"/>
                  </a:moveTo>
                  <a:lnTo>
                    <a:pt x="23" y="37"/>
                  </a:lnTo>
                  <a:lnTo>
                    <a:pt x="21" y="21"/>
                  </a:lnTo>
                  <a:lnTo>
                    <a:pt x="20" y="15"/>
                  </a:lnTo>
                  <a:lnTo>
                    <a:pt x="19" y="12"/>
                  </a:lnTo>
                  <a:lnTo>
                    <a:pt x="17" y="8"/>
                  </a:lnTo>
                  <a:lnTo>
                    <a:pt x="12" y="6"/>
                  </a:lnTo>
                  <a:lnTo>
                    <a:pt x="8" y="5"/>
                  </a:lnTo>
                  <a:lnTo>
                    <a:pt x="1" y="4"/>
                  </a:lnTo>
                  <a:lnTo>
                    <a:pt x="1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1" y="0"/>
                  </a:lnTo>
                  <a:lnTo>
                    <a:pt x="72" y="2"/>
                  </a:lnTo>
                  <a:lnTo>
                    <a:pt x="80" y="6"/>
                  </a:lnTo>
                  <a:lnTo>
                    <a:pt x="87" y="10"/>
                  </a:lnTo>
                  <a:lnTo>
                    <a:pt x="91" y="16"/>
                  </a:lnTo>
                  <a:lnTo>
                    <a:pt x="93" y="21"/>
                  </a:lnTo>
                  <a:lnTo>
                    <a:pt x="94" y="25"/>
                  </a:lnTo>
                  <a:lnTo>
                    <a:pt x="94" y="29"/>
                  </a:lnTo>
                  <a:lnTo>
                    <a:pt x="94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1" y="44"/>
                  </a:lnTo>
                  <a:lnTo>
                    <a:pt x="88" y="47"/>
                  </a:lnTo>
                  <a:lnTo>
                    <a:pt x="80" y="54"/>
                  </a:lnTo>
                  <a:lnTo>
                    <a:pt x="72" y="59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84" y="80"/>
                  </a:lnTo>
                  <a:lnTo>
                    <a:pt x="91" y="89"/>
                  </a:lnTo>
                  <a:lnTo>
                    <a:pt x="98" y="98"/>
                  </a:lnTo>
                  <a:lnTo>
                    <a:pt x="104" y="106"/>
                  </a:lnTo>
                  <a:lnTo>
                    <a:pt x="114" y="113"/>
                  </a:lnTo>
                  <a:lnTo>
                    <a:pt x="123" y="119"/>
                  </a:lnTo>
                  <a:lnTo>
                    <a:pt x="133" y="122"/>
                  </a:lnTo>
                  <a:lnTo>
                    <a:pt x="133" y="124"/>
                  </a:lnTo>
                  <a:lnTo>
                    <a:pt x="133" y="124"/>
                  </a:lnTo>
                  <a:lnTo>
                    <a:pt x="119" y="123"/>
                  </a:lnTo>
                  <a:lnTo>
                    <a:pt x="108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89" y="113"/>
                  </a:lnTo>
                  <a:lnTo>
                    <a:pt x="89" y="113"/>
                  </a:lnTo>
                  <a:lnTo>
                    <a:pt x="81" y="104"/>
                  </a:lnTo>
                  <a:lnTo>
                    <a:pt x="73" y="93"/>
                  </a:lnTo>
                  <a:lnTo>
                    <a:pt x="64" y="77"/>
                  </a:lnTo>
                  <a:lnTo>
                    <a:pt x="64" y="77"/>
                  </a:lnTo>
                  <a:lnTo>
                    <a:pt x="62" y="73"/>
                  </a:lnTo>
                  <a:lnTo>
                    <a:pt x="60" y="69"/>
                  </a:lnTo>
                  <a:lnTo>
                    <a:pt x="56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8" y="65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1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3" y="120"/>
                  </a:lnTo>
                  <a:lnTo>
                    <a:pt x="63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6" y="119"/>
                  </a:lnTo>
                  <a:lnTo>
                    <a:pt x="12" y="118"/>
                  </a:lnTo>
                  <a:lnTo>
                    <a:pt x="16" y="115"/>
                  </a:lnTo>
                  <a:lnTo>
                    <a:pt x="19" y="113"/>
                  </a:lnTo>
                  <a:lnTo>
                    <a:pt x="20" y="109"/>
                  </a:lnTo>
                  <a:lnTo>
                    <a:pt x="21" y="105"/>
                  </a:lnTo>
                  <a:lnTo>
                    <a:pt x="23" y="93"/>
                  </a:lnTo>
                  <a:lnTo>
                    <a:pt x="23" y="37"/>
                  </a:lnTo>
                  <a:close/>
                  <a:moveTo>
                    <a:pt x="38" y="61"/>
                  </a:moveTo>
                  <a:lnTo>
                    <a:pt x="38" y="61"/>
                  </a:lnTo>
                  <a:lnTo>
                    <a:pt x="45" y="61"/>
                  </a:lnTo>
                  <a:lnTo>
                    <a:pt x="51" y="60"/>
                  </a:lnTo>
                  <a:lnTo>
                    <a:pt x="57" y="58"/>
                  </a:lnTo>
                  <a:lnTo>
                    <a:pt x="63" y="54"/>
                  </a:lnTo>
                  <a:lnTo>
                    <a:pt x="69" y="51"/>
                  </a:lnTo>
                  <a:lnTo>
                    <a:pt x="72" y="46"/>
                  </a:lnTo>
                  <a:lnTo>
                    <a:pt x="74" y="40"/>
                  </a:lnTo>
                  <a:lnTo>
                    <a:pt x="76" y="33"/>
                  </a:lnTo>
                  <a:lnTo>
                    <a:pt x="76" y="33"/>
                  </a:lnTo>
                  <a:lnTo>
                    <a:pt x="74" y="25"/>
                  </a:lnTo>
                  <a:lnTo>
                    <a:pt x="72" y="20"/>
                  </a:lnTo>
                  <a:lnTo>
                    <a:pt x="69" y="15"/>
                  </a:lnTo>
                  <a:lnTo>
                    <a:pt x="64" y="10"/>
                  </a:lnTo>
                  <a:lnTo>
                    <a:pt x="58" y="7"/>
                  </a:lnTo>
                  <a:lnTo>
                    <a:pt x="51" y="6"/>
                  </a:lnTo>
                  <a:lnTo>
                    <a:pt x="45" y="5"/>
                  </a:lnTo>
                  <a:lnTo>
                    <a:pt x="38" y="4"/>
                  </a:lnTo>
                  <a:lnTo>
                    <a:pt x="38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2600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9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5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4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1" y="115"/>
                  </a:lnTo>
                  <a:lnTo>
                    <a:pt x="47" y="118"/>
                  </a:lnTo>
                  <a:lnTo>
                    <a:pt x="56" y="120"/>
                  </a:lnTo>
                  <a:lnTo>
                    <a:pt x="56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21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5" y="22"/>
                  </a:lnTo>
                  <a:lnTo>
                    <a:pt x="23" y="17"/>
                  </a:lnTo>
                  <a:lnTo>
                    <a:pt x="22" y="13"/>
                  </a:lnTo>
                  <a:lnTo>
                    <a:pt x="18" y="10"/>
                  </a:lnTo>
                  <a:lnTo>
                    <a:pt x="14" y="7"/>
                  </a:lnTo>
                  <a:lnTo>
                    <a:pt x="8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30" y="0"/>
                  </a:lnTo>
                  <a:lnTo>
                    <a:pt x="119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2873" y="2009"/>
              <a:ext cx="142" cy="126"/>
            </a:xfrm>
            <a:custGeom>
              <a:rect b="b" l="l" r="r" t="t"/>
              <a:pathLst>
                <a:path extrusionOk="0" h="126" w="142">
                  <a:moveTo>
                    <a:pt x="142" y="0"/>
                  </a:moveTo>
                  <a:lnTo>
                    <a:pt x="142" y="4"/>
                  </a:lnTo>
                  <a:lnTo>
                    <a:pt x="142" y="4"/>
                  </a:lnTo>
                  <a:lnTo>
                    <a:pt x="137" y="5"/>
                  </a:lnTo>
                  <a:lnTo>
                    <a:pt x="133" y="6"/>
                  </a:lnTo>
                  <a:lnTo>
                    <a:pt x="129" y="9"/>
                  </a:lnTo>
                  <a:lnTo>
                    <a:pt x="127" y="13"/>
                  </a:lnTo>
                  <a:lnTo>
                    <a:pt x="126" y="17"/>
                  </a:lnTo>
                  <a:lnTo>
                    <a:pt x="125" y="23"/>
                  </a:lnTo>
                  <a:lnTo>
                    <a:pt x="125" y="39"/>
                  </a:lnTo>
                  <a:lnTo>
                    <a:pt x="123" y="78"/>
                  </a:lnTo>
                  <a:lnTo>
                    <a:pt x="123" y="78"/>
                  </a:lnTo>
                  <a:lnTo>
                    <a:pt x="122" y="86"/>
                  </a:lnTo>
                  <a:lnTo>
                    <a:pt x="121" y="96"/>
                  </a:lnTo>
                  <a:lnTo>
                    <a:pt x="118" y="104"/>
                  </a:lnTo>
                  <a:lnTo>
                    <a:pt x="113" y="111"/>
                  </a:lnTo>
                  <a:lnTo>
                    <a:pt x="106" y="116"/>
                  </a:lnTo>
                  <a:lnTo>
                    <a:pt x="97" y="121"/>
                  </a:lnTo>
                  <a:lnTo>
                    <a:pt x="87" y="124"/>
                  </a:lnTo>
                  <a:lnTo>
                    <a:pt x="73" y="126"/>
                  </a:lnTo>
                  <a:lnTo>
                    <a:pt x="73" y="126"/>
                  </a:lnTo>
                  <a:lnTo>
                    <a:pt x="62" y="124"/>
                  </a:lnTo>
                  <a:lnTo>
                    <a:pt x="54" y="123"/>
                  </a:lnTo>
                  <a:lnTo>
                    <a:pt x="47" y="121"/>
                  </a:lnTo>
                  <a:lnTo>
                    <a:pt x="42" y="119"/>
                  </a:lnTo>
                  <a:lnTo>
                    <a:pt x="36" y="115"/>
                  </a:lnTo>
                  <a:lnTo>
                    <a:pt x="32" y="112"/>
                  </a:lnTo>
                  <a:lnTo>
                    <a:pt x="29" y="107"/>
                  </a:lnTo>
                  <a:lnTo>
                    <a:pt x="27" y="103"/>
                  </a:lnTo>
                  <a:lnTo>
                    <a:pt x="23" y="95"/>
                  </a:lnTo>
                  <a:lnTo>
                    <a:pt x="22" y="85"/>
                  </a:lnTo>
                  <a:lnTo>
                    <a:pt x="22" y="70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2" y="0"/>
                  </a:lnTo>
                  <a:lnTo>
                    <a:pt x="62" y="4"/>
                  </a:lnTo>
                  <a:lnTo>
                    <a:pt x="62" y="4"/>
                  </a:lnTo>
                  <a:lnTo>
                    <a:pt x="48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39" y="14"/>
                  </a:lnTo>
                  <a:lnTo>
                    <a:pt x="38" y="17"/>
                  </a:lnTo>
                  <a:lnTo>
                    <a:pt x="38" y="30"/>
                  </a:lnTo>
                  <a:lnTo>
                    <a:pt x="38" y="67"/>
                  </a:lnTo>
                  <a:lnTo>
                    <a:pt x="38" y="67"/>
                  </a:lnTo>
                  <a:lnTo>
                    <a:pt x="38" y="76"/>
                  </a:lnTo>
                  <a:lnTo>
                    <a:pt x="39" y="84"/>
                  </a:lnTo>
                  <a:lnTo>
                    <a:pt x="42" y="93"/>
                  </a:lnTo>
                  <a:lnTo>
                    <a:pt x="44" y="98"/>
                  </a:lnTo>
                  <a:lnTo>
                    <a:pt x="46" y="101"/>
                  </a:lnTo>
                  <a:lnTo>
                    <a:pt x="50" y="106"/>
                  </a:lnTo>
                  <a:lnTo>
                    <a:pt x="54" y="109"/>
                  </a:lnTo>
                  <a:lnTo>
                    <a:pt x="60" y="113"/>
                  </a:lnTo>
                  <a:lnTo>
                    <a:pt x="66" y="115"/>
                  </a:lnTo>
                  <a:lnTo>
                    <a:pt x="74" y="116"/>
                  </a:lnTo>
                  <a:lnTo>
                    <a:pt x="82" y="116"/>
                  </a:lnTo>
                  <a:lnTo>
                    <a:pt x="82" y="116"/>
                  </a:lnTo>
                  <a:lnTo>
                    <a:pt x="89" y="116"/>
                  </a:lnTo>
                  <a:lnTo>
                    <a:pt x="95" y="115"/>
                  </a:lnTo>
                  <a:lnTo>
                    <a:pt x="99" y="113"/>
                  </a:lnTo>
                  <a:lnTo>
                    <a:pt x="104" y="111"/>
                  </a:lnTo>
                  <a:lnTo>
                    <a:pt x="107" y="107"/>
                  </a:lnTo>
                  <a:lnTo>
                    <a:pt x="111" y="104"/>
                  </a:lnTo>
                  <a:lnTo>
                    <a:pt x="114" y="96"/>
                  </a:lnTo>
                  <a:lnTo>
                    <a:pt x="117" y="86"/>
                  </a:lnTo>
                  <a:lnTo>
                    <a:pt x="118" y="76"/>
                  </a:lnTo>
                  <a:lnTo>
                    <a:pt x="118" y="58"/>
                  </a:lnTo>
                  <a:lnTo>
                    <a:pt x="118" y="39"/>
                  </a:lnTo>
                  <a:lnTo>
                    <a:pt x="118" y="39"/>
                  </a:lnTo>
                  <a:lnTo>
                    <a:pt x="117" y="24"/>
                  </a:lnTo>
                  <a:lnTo>
                    <a:pt x="115" y="19"/>
                  </a:lnTo>
                  <a:lnTo>
                    <a:pt x="113" y="13"/>
                  </a:lnTo>
                  <a:lnTo>
                    <a:pt x="110" y="9"/>
                  </a:lnTo>
                  <a:lnTo>
                    <a:pt x="105" y="6"/>
                  </a:lnTo>
                  <a:lnTo>
                    <a:pt x="98" y="5"/>
                  </a:lnTo>
                  <a:lnTo>
                    <a:pt x="90" y="4"/>
                  </a:lnTo>
                  <a:lnTo>
                    <a:pt x="90" y="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3059" y="2009"/>
              <a:ext cx="142" cy="127"/>
            </a:xfrm>
            <a:custGeom>
              <a:rect b="b" l="l" r="r" t="t"/>
              <a:pathLst>
                <a:path extrusionOk="0" h="127" w="142">
                  <a:moveTo>
                    <a:pt x="118" y="95"/>
                  </a:moveTo>
                  <a:lnTo>
                    <a:pt x="117" y="29"/>
                  </a:lnTo>
                  <a:lnTo>
                    <a:pt x="117" y="29"/>
                  </a:lnTo>
                  <a:lnTo>
                    <a:pt x="117" y="23"/>
                  </a:lnTo>
                  <a:lnTo>
                    <a:pt x="116" y="19"/>
                  </a:lnTo>
                  <a:lnTo>
                    <a:pt x="115" y="14"/>
                  </a:lnTo>
                  <a:lnTo>
                    <a:pt x="113" y="10"/>
                  </a:lnTo>
                  <a:lnTo>
                    <a:pt x="109" y="8"/>
                  </a:lnTo>
                  <a:lnTo>
                    <a:pt x="105" y="6"/>
                  </a:lnTo>
                  <a:lnTo>
                    <a:pt x="92" y="4"/>
                  </a:lnTo>
                  <a:lnTo>
                    <a:pt x="92" y="0"/>
                  </a:lnTo>
                  <a:lnTo>
                    <a:pt x="142" y="0"/>
                  </a:lnTo>
                  <a:lnTo>
                    <a:pt x="142" y="4"/>
                  </a:lnTo>
                  <a:lnTo>
                    <a:pt x="142" y="4"/>
                  </a:lnTo>
                  <a:lnTo>
                    <a:pt x="137" y="4"/>
                  </a:lnTo>
                  <a:lnTo>
                    <a:pt x="133" y="5"/>
                  </a:lnTo>
                  <a:lnTo>
                    <a:pt x="131" y="7"/>
                  </a:lnTo>
                  <a:lnTo>
                    <a:pt x="129" y="9"/>
                  </a:lnTo>
                  <a:lnTo>
                    <a:pt x="127" y="15"/>
                  </a:lnTo>
                  <a:lnTo>
                    <a:pt x="125" y="23"/>
                  </a:lnTo>
                  <a:lnTo>
                    <a:pt x="125" y="23"/>
                  </a:lnTo>
                  <a:lnTo>
                    <a:pt x="124" y="43"/>
                  </a:lnTo>
                  <a:lnTo>
                    <a:pt x="123" y="67"/>
                  </a:lnTo>
                  <a:lnTo>
                    <a:pt x="124" y="126"/>
                  </a:lnTo>
                  <a:lnTo>
                    <a:pt x="122" y="127"/>
                  </a:lnTo>
                  <a:lnTo>
                    <a:pt x="122" y="127"/>
                  </a:lnTo>
                  <a:lnTo>
                    <a:pt x="100" y="101"/>
                  </a:lnTo>
                  <a:lnTo>
                    <a:pt x="77" y="77"/>
                  </a:lnTo>
                  <a:lnTo>
                    <a:pt x="31" y="28"/>
                  </a:lnTo>
                  <a:lnTo>
                    <a:pt x="31" y="61"/>
                  </a:lnTo>
                  <a:lnTo>
                    <a:pt x="31" y="61"/>
                  </a:lnTo>
                  <a:lnTo>
                    <a:pt x="31" y="89"/>
                  </a:lnTo>
                  <a:lnTo>
                    <a:pt x="32" y="98"/>
                  </a:lnTo>
                  <a:lnTo>
                    <a:pt x="33" y="106"/>
                  </a:lnTo>
                  <a:lnTo>
                    <a:pt x="37" y="111"/>
                  </a:lnTo>
                  <a:lnTo>
                    <a:pt x="40" y="115"/>
                  </a:lnTo>
                  <a:lnTo>
                    <a:pt x="47" y="118"/>
                  </a:lnTo>
                  <a:lnTo>
                    <a:pt x="55" y="120"/>
                  </a:lnTo>
                  <a:lnTo>
                    <a:pt x="55" y="123"/>
                  </a:lnTo>
                  <a:lnTo>
                    <a:pt x="2" y="123"/>
                  </a:lnTo>
                  <a:lnTo>
                    <a:pt x="2" y="120"/>
                  </a:lnTo>
                  <a:lnTo>
                    <a:pt x="2" y="120"/>
                  </a:lnTo>
                  <a:lnTo>
                    <a:pt x="10" y="119"/>
                  </a:lnTo>
                  <a:lnTo>
                    <a:pt x="16" y="115"/>
                  </a:lnTo>
                  <a:lnTo>
                    <a:pt x="19" y="111"/>
                  </a:lnTo>
                  <a:lnTo>
                    <a:pt x="23" y="105"/>
                  </a:lnTo>
                  <a:lnTo>
                    <a:pt x="24" y="97"/>
                  </a:lnTo>
                  <a:lnTo>
                    <a:pt x="25" y="86"/>
                  </a:lnTo>
                  <a:lnTo>
                    <a:pt x="25" y="60"/>
                  </a:lnTo>
                  <a:lnTo>
                    <a:pt x="25" y="33"/>
                  </a:lnTo>
                  <a:lnTo>
                    <a:pt x="25" y="33"/>
                  </a:lnTo>
                  <a:lnTo>
                    <a:pt x="24" y="22"/>
                  </a:lnTo>
                  <a:lnTo>
                    <a:pt x="23" y="17"/>
                  </a:lnTo>
                  <a:lnTo>
                    <a:pt x="20" y="13"/>
                  </a:lnTo>
                  <a:lnTo>
                    <a:pt x="17" y="10"/>
                  </a:lnTo>
                  <a:lnTo>
                    <a:pt x="12" y="7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29" y="0"/>
                  </a:lnTo>
                  <a:lnTo>
                    <a:pt x="118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3245" y="2009"/>
              <a:ext cx="60" cy="123"/>
            </a:xfrm>
            <a:custGeom>
              <a:rect b="b" l="l" r="r" t="t"/>
              <a:pathLst>
                <a:path extrusionOk="0" h="123" w="60">
                  <a:moveTo>
                    <a:pt x="39" y="93"/>
                  </a:moveTo>
                  <a:lnTo>
                    <a:pt x="39" y="93"/>
                  </a:lnTo>
                  <a:lnTo>
                    <a:pt x="40" y="105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0" y="120"/>
                  </a:lnTo>
                  <a:lnTo>
                    <a:pt x="60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0"/>
                  </a:lnTo>
                  <a:lnTo>
                    <a:pt x="22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19" y="10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0" y="0"/>
                  </a:lnTo>
                  <a:lnTo>
                    <a:pt x="60" y="4"/>
                  </a:lnTo>
                  <a:lnTo>
                    <a:pt x="60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39" y="30"/>
                  </a:lnTo>
                  <a:lnTo>
                    <a:pt x="39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3343" y="2009"/>
              <a:ext cx="137" cy="127"/>
            </a:xfrm>
            <a:custGeom>
              <a:rect b="b" l="l" r="r" t="t"/>
              <a:pathLst>
                <a:path extrusionOk="0" h="127" w="137">
                  <a:moveTo>
                    <a:pt x="137" y="0"/>
                  </a:moveTo>
                  <a:lnTo>
                    <a:pt x="137" y="4"/>
                  </a:lnTo>
                  <a:lnTo>
                    <a:pt x="137" y="4"/>
                  </a:lnTo>
                  <a:lnTo>
                    <a:pt x="131" y="5"/>
                  </a:lnTo>
                  <a:lnTo>
                    <a:pt x="126" y="7"/>
                  </a:lnTo>
                  <a:lnTo>
                    <a:pt x="122" y="10"/>
                  </a:lnTo>
                  <a:lnTo>
                    <a:pt x="118" y="15"/>
                  </a:lnTo>
                  <a:lnTo>
                    <a:pt x="111" y="28"/>
                  </a:lnTo>
                  <a:lnTo>
                    <a:pt x="103" y="45"/>
                  </a:lnTo>
                  <a:lnTo>
                    <a:pt x="69" y="127"/>
                  </a:lnTo>
                  <a:lnTo>
                    <a:pt x="66" y="127"/>
                  </a:lnTo>
                  <a:lnTo>
                    <a:pt x="26" y="30"/>
                  </a:lnTo>
                  <a:lnTo>
                    <a:pt x="26" y="30"/>
                  </a:lnTo>
                  <a:lnTo>
                    <a:pt x="21" y="20"/>
                  </a:lnTo>
                  <a:lnTo>
                    <a:pt x="17" y="12"/>
                  </a:lnTo>
                  <a:lnTo>
                    <a:pt x="13" y="9"/>
                  </a:lnTo>
                  <a:lnTo>
                    <a:pt x="10" y="6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57" y="0"/>
                  </a:lnTo>
                  <a:lnTo>
                    <a:pt x="57" y="4"/>
                  </a:lnTo>
                  <a:lnTo>
                    <a:pt x="57" y="4"/>
                  </a:lnTo>
                  <a:lnTo>
                    <a:pt x="49" y="5"/>
                  </a:lnTo>
                  <a:lnTo>
                    <a:pt x="44" y="7"/>
                  </a:lnTo>
                  <a:lnTo>
                    <a:pt x="41" y="10"/>
                  </a:lnTo>
                  <a:lnTo>
                    <a:pt x="40" y="14"/>
                  </a:lnTo>
                  <a:lnTo>
                    <a:pt x="40" y="19"/>
                  </a:lnTo>
                  <a:lnTo>
                    <a:pt x="41" y="22"/>
                  </a:lnTo>
                  <a:lnTo>
                    <a:pt x="44" y="31"/>
                  </a:lnTo>
                  <a:lnTo>
                    <a:pt x="73" y="101"/>
                  </a:lnTo>
                  <a:lnTo>
                    <a:pt x="95" y="50"/>
                  </a:lnTo>
                  <a:lnTo>
                    <a:pt x="95" y="50"/>
                  </a:lnTo>
                  <a:lnTo>
                    <a:pt x="104" y="28"/>
                  </a:lnTo>
                  <a:lnTo>
                    <a:pt x="107" y="20"/>
                  </a:lnTo>
                  <a:lnTo>
                    <a:pt x="107" y="14"/>
                  </a:lnTo>
                  <a:lnTo>
                    <a:pt x="105" y="10"/>
                  </a:lnTo>
                  <a:lnTo>
                    <a:pt x="101" y="7"/>
                  </a:lnTo>
                  <a:lnTo>
                    <a:pt x="95" y="5"/>
                  </a:lnTo>
                  <a:lnTo>
                    <a:pt x="86" y="4"/>
                  </a:lnTo>
                  <a:lnTo>
                    <a:pt x="86" y="0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3508" y="2009"/>
              <a:ext cx="108" cy="123"/>
            </a:xfrm>
            <a:custGeom>
              <a:rect b="b" l="l" r="r" t="t"/>
              <a:pathLst>
                <a:path extrusionOk="0" h="123" w="108">
                  <a:moveTo>
                    <a:pt x="0" y="120"/>
                  </a:move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8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8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97" y="0"/>
                  </a:lnTo>
                  <a:lnTo>
                    <a:pt x="95" y="28"/>
                  </a:lnTo>
                  <a:lnTo>
                    <a:pt x="93" y="28"/>
                  </a:lnTo>
                  <a:lnTo>
                    <a:pt x="93" y="28"/>
                  </a:lnTo>
                  <a:lnTo>
                    <a:pt x="91" y="21"/>
                  </a:lnTo>
                  <a:lnTo>
                    <a:pt x="89" y="15"/>
                  </a:lnTo>
                  <a:lnTo>
                    <a:pt x="86" y="10"/>
                  </a:lnTo>
                  <a:lnTo>
                    <a:pt x="81" y="8"/>
                  </a:lnTo>
                  <a:lnTo>
                    <a:pt x="75" y="6"/>
                  </a:lnTo>
                  <a:lnTo>
                    <a:pt x="70" y="5"/>
                  </a:lnTo>
                  <a:lnTo>
                    <a:pt x="57" y="5"/>
                  </a:lnTo>
                  <a:lnTo>
                    <a:pt x="38" y="5"/>
                  </a:lnTo>
                  <a:lnTo>
                    <a:pt x="38" y="57"/>
                  </a:lnTo>
                  <a:lnTo>
                    <a:pt x="58" y="57"/>
                  </a:lnTo>
                  <a:lnTo>
                    <a:pt x="58" y="57"/>
                  </a:lnTo>
                  <a:lnTo>
                    <a:pt x="67" y="55"/>
                  </a:lnTo>
                  <a:lnTo>
                    <a:pt x="72" y="55"/>
                  </a:lnTo>
                  <a:lnTo>
                    <a:pt x="75" y="53"/>
                  </a:lnTo>
                  <a:lnTo>
                    <a:pt x="78" y="52"/>
                  </a:lnTo>
                  <a:lnTo>
                    <a:pt x="81" y="48"/>
                  </a:lnTo>
                  <a:lnTo>
                    <a:pt x="82" y="45"/>
                  </a:lnTo>
                  <a:lnTo>
                    <a:pt x="83" y="39"/>
                  </a:lnTo>
                  <a:lnTo>
                    <a:pt x="86" y="39"/>
                  </a:lnTo>
                  <a:lnTo>
                    <a:pt x="86" y="80"/>
                  </a:lnTo>
                  <a:lnTo>
                    <a:pt x="83" y="80"/>
                  </a:lnTo>
                  <a:lnTo>
                    <a:pt x="83" y="80"/>
                  </a:lnTo>
                  <a:lnTo>
                    <a:pt x="82" y="75"/>
                  </a:lnTo>
                  <a:lnTo>
                    <a:pt x="80" y="70"/>
                  </a:lnTo>
                  <a:lnTo>
                    <a:pt x="78" y="68"/>
                  </a:lnTo>
                  <a:lnTo>
                    <a:pt x="75" y="66"/>
                  </a:lnTo>
                  <a:lnTo>
                    <a:pt x="71" y="65"/>
                  </a:lnTo>
                  <a:lnTo>
                    <a:pt x="67" y="63"/>
                  </a:lnTo>
                  <a:lnTo>
                    <a:pt x="58" y="63"/>
                  </a:lnTo>
                  <a:lnTo>
                    <a:pt x="38" y="63"/>
                  </a:lnTo>
                  <a:lnTo>
                    <a:pt x="38" y="93"/>
                  </a:lnTo>
                  <a:lnTo>
                    <a:pt x="38" y="93"/>
                  </a:lnTo>
                  <a:lnTo>
                    <a:pt x="40" y="101"/>
                  </a:lnTo>
                  <a:lnTo>
                    <a:pt x="40" y="106"/>
                  </a:lnTo>
                  <a:lnTo>
                    <a:pt x="42" y="109"/>
                  </a:lnTo>
                  <a:lnTo>
                    <a:pt x="44" y="113"/>
                  </a:lnTo>
                  <a:lnTo>
                    <a:pt x="49" y="116"/>
                  </a:lnTo>
                  <a:lnTo>
                    <a:pt x="57" y="118"/>
                  </a:lnTo>
                  <a:lnTo>
                    <a:pt x="66" y="119"/>
                  </a:lnTo>
                  <a:lnTo>
                    <a:pt x="66" y="119"/>
                  </a:lnTo>
                  <a:lnTo>
                    <a:pt x="74" y="119"/>
                  </a:lnTo>
                  <a:lnTo>
                    <a:pt x="81" y="116"/>
                  </a:lnTo>
                  <a:lnTo>
                    <a:pt x="87" y="115"/>
                  </a:lnTo>
                  <a:lnTo>
                    <a:pt x="93" y="112"/>
                  </a:lnTo>
                  <a:lnTo>
                    <a:pt x="96" y="107"/>
                  </a:lnTo>
                  <a:lnTo>
                    <a:pt x="100" y="101"/>
                  </a:lnTo>
                  <a:lnTo>
                    <a:pt x="103" y="96"/>
                  </a:lnTo>
                  <a:lnTo>
                    <a:pt x="104" y="88"/>
                  </a:lnTo>
                  <a:lnTo>
                    <a:pt x="108" y="88"/>
                  </a:lnTo>
                  <a:lnTo>
                    <a:pt x="108" y="88"/>
                  </a:lnTo>
                  <a:lnTo>
                    <a:pt x="106" y="97"/>
                  </a:lnTo>
                  <a:lnTo>
                    <a:pt x="105" y="106"/>
                  </a:lnTo>
                  <a:lnTo>
                    <a:pt x="101" y="123"/>
                  </a:lnTo>
                  <a:lnTo>
                    <a:pt x="0" y="123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3667" y="2009"/>
              <a:ext cx="134" cy="124"/>
            </a:xfrm>
            <a:custGeom>
              <a:rect b="b" l="l" r="r" t="t"/>
              <a:pathLst>
                <a:path extrusionOk="0" h="124" w="134">
                  <a:moveTo>
                    <a:pt x="22" y="37"/>
                  </a:moveTo>
                  <a:lnTo>
                    <a:pt x="22" y="37"/>
                  </a:lnTo>
                  <a:lnTo>
                    <a:pt x="22" y="21"/>
                  </a:lnTo>
                  <a:lnTo>
                    <a:pt x="21" y="15"/>
                  </a:lnTo>
                  <a:lnTo>
                    <a:pt x="20" y="12"/>
                  </a:lnTo>
                  <a:lnTo>
                    <a:pt x="17" y="8"/>
                  </a:lnTo>
                  <a:lnTo>
                    <a:pt x="13" y="6"/>
                  </a:lnTo>
                  <a:lnTo>
                    <a:pt x="9" y="5"/>
                  </a:lnTo>
                  <a:lnTo>
                    <a:pt x="2" y="4"/>
                  </a:lnTo>
                  <a:lnTo>
                    <a:pt x="2" y="1"/>
                  </a:lnTo>
                  <a:lnTo>
                    <a:pt x="45" y="0"/>
                  </a:lnTo>
                  <a:lnTo>
                    <a:pt x="45" y="0"/>
                  </a:lnTo>
                  <a:lnTo>
                    <a:pt x="60" y="0"/>
                  </a:lnTo>
                  <a:lnTo>
                    <a:pt x="72" y="2"/>
                  </a:lnTo>
                  <a:lnTo>
                    <a:pt x="81" y="6"/>
                  </a:lnTo>
                  <a:lnTo>
                    <a:pt x="87" y="10"/>
                  </a:lnTo>
                  <a:lnTo>
                    <a:pt x="92" y="16"/>
                  </a:lnTo>
                  <a:lnTo>
                    <a:pt x="94" y="21"/>
                  </a:lnTo>
                  <a:lnTo>
                    <a:pt x="95" y="25"/>
                  </a:lnTo>
                  <a:lnTo>
                    <a:pt x="95" y="29"/>
                  </a:lnTo>
                  <a:lnTo>
                    <a:pt x="95" y="29"/>
                  </a:lnTo>
                  <a:lnTo>
                    <a:pt x="94" y="35"/>
                  </a:lnTo>
                  <a:lnTo>
                    <a:pt x="93" y="39"/>
                  </a:lnTo>
                  <a:lnTo>
                    <a:pt x="92" y="44"/>
                  </a:lnTo>
                  <a:lnTo>
                    <a:pt x="88" y="47"/>
                  </a:lnTo>
                  <a:lnTo>
                    <a:pt x="81" y="54"/>
                  </a:lnTo>
                  <a:lnTo>
                    <a:pt x="72" y="59"/>
                  </a:lnTo>
                  <a:lnTo>
                    <a:pt x="73" y="60"/>
                  </a:lnTo>
                  <a:lnTo>
                    <a:pt x="73" y="60"/>
                  </a:lnTo>
                  <a:lnTo>
                    <a:pt x="85" y="80"/>
                  </a:lnTo>
                  <a:lnTo>
                    <a:pt x="90" y="89"/>
                  </a:lnTo>
                  <a:lnTo>
                    <a:pt x="97" y="98"/>
                  </a:lnTo>
                  <a:lnTo>
                    <a:pt x="105" y="106"/>
                  </a:lnTo>
                  <a:lnTo>
                    <a:pt x="115" y="113"/>
                  </a:lnTo>
                  <a:lnTo>
                    <a:pt x="124" y="119"/>
                  </a:lnTo>
                  <a:lnTo>
                    <a:pt x="134" y="122"/>
                  </a:lnTo>
                  <a:lnTo>
                    <a:pt x="134" y="124"/>
                  </a:lnTo>
                  <a:lnTo>
                    <a:pt x="134" y="124"/>
                  </a:lnTo>
                  <a:lnTo>
                    <a:pt x="120" y="123"/>
                  </a:lnTo>
                  <a:lnTo>
                    <a:pt x="109" y="122"/>
                  </a:lnTo>
                  <a:lnTo>
                    <a:pt x="103" y="121"/>
                  </a:lnTo>
                  <a:lnTo>
                    <a:pt x="98" y="120"/>
                  </a:lnTo>
                  <a:lnTo>
                    <a:pt x="94" y="116"/>
                  </a:lnTo>
                  <a:lnTo>
                    <a:pt x="90" y="113"/>
                  </a:lnTo>
                  <a:lnTo>
                    <a:pt x="90" y="113"/>
                  </a:lnTo>
                  <a:lnTo>
                    <a:pt x="81" y="104"/>
                  </a:lnTo>
                  <a:lnTo>
                    <a:pt x="74" y="93"/>
                  </a:lnTo>
                  <a:lnTo>
                    <a:pt x="65" y="77"/>
                  </a:lnTo>
                  <a:lnTo>
                    <a:pt x="65" y="77"/>
                  </a:lnTo>
                  <a:lnTo>
                    <a:pt x="63" y="73"/>
                  </a:lnTo>
                  <a:lnTo>
                    <a:pt x="59" y="69"/>
                  </a:lnTo>
                  <a:lnTo>
                    <a:pt x="57" y="67"/>
                  </a:lnTo>
                  <a:lnTo>
                    <a:pt x="54" y="66"/>
                  </a:lnTo>
                  <a:lnTo>
                    <a:pt x="47" y="66"/>
                  </a:lnTo>
                  <a:lnTo>
                    <a:pt x="39" y="65"/>
                  </a:lnTo>
                  <a:lnTo>
                    <a:pt x="39" y="93"/>
                  </a:lnTo>
                  <a:lnTo>
                    <a:pt x="39" y="93"/>
                  </a:lnTo>
                  <a:lnTo>
                    <a:pt x="39" y="106"/>
                  </a:lnTo>
                  <a:lnTo>
                    <a:pt x="40" y="109"/>
                  </a:lnTo>
                  <a:lnTo>
                    <a:pt x="42" y="113"/>
                  </a:lnTo>
                  <a:lnTo>
                    <a:pt x="45" y="115"/>
                  </a:lnTo>
                  <a:lnTo>
                    <a:pt x="49" y="118"/>
                  </a:lnTo>
                  <a:lnTo>
                    <a:pt x="64" y="120"/>
                  </a:lnTo>
                  <a:lnTo>
                    <a:pt x="64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7" y="115"/>
                  </a:lnTo>
                  <a:lnTo>
                    <a:pt x="19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2" y="93"/>
                  </a:lnTo>
                  <a:lnTo>
                    <a:pt x="22" y="37"/>
                  </a:lnTo>
                  <a:close/>
                  <a:moveTo>
                    <a:pt x="39" y="61"/>
                  </a:moveTo>
                  <a:lnTo>
                    <a:pt x="39" y="61"/>
                  </a:lnTo>
                  <a:lnTo>
                    <a:pt x="45" y="61"/>
                  </a:lnTo>
                  <a:lnTo>
                    <a:pt x="52" y="60"/>
                  </a:lnTo>
                  <a:lnTo>
                    <a:pt x="58" y="58"/>
                  </a:lnTo>
                  <a:lnTo>
                    <a:pt x="64" y="54"/>
                  </a:lnTo>
                  <a:lnTo>
                    <a:pt x="69" y="51"/>
                  </a:lnTo>
                  <a:lnTo>
                    <a:pt x="73" y="46"/>
                  </a:lnTo>
                  <a:lnTo>
                    <a:pt x="75" y="40"/>
                  </a:lnTo>
                  <a:lnTo>
                    <a:pt x="77" y="33"/>
                  </a:lnTo>
                  <a:lnTo>
                    <a:pt x="77" y="33"/>
                  </a:lnTo>
                  <a:lnTo>
                    <a:pt x="75" y="25"/>
                  </a:lnTo>
                  <a:lnTo>
                    <a:pt x="73" y="20"/>
                  </a:lnTo>
                  <a:lnTo>
                    <a:pt x="70" y="15"/>
                  </a:lnTo>
                  <a:lnTo>
                    <a:pt x="65" y="10"/>
                  </a:lnTo>
                  <a:lnTo>
                    <a:pt x="59" y="7"/>
                  </a:lnTo>
                  <a:lnTo>
                    <a:pt x="52" y="6"/>
                  </a:lnTo>
                  <a:lnTo>
                    <a:pt x="45" y="5"/>
                  </a:lnTo>
                  <a:lnTo>
                    <a:pt x="39" y="4"/>
                  </a:lnTo>
                  <a:lnTo>
                    <a:pt x="39" y="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832" y="2007"/>
              <a:ext cx="81" cy="128"/>
            </a:xfrm>
            <a:custGeom>
              <a:rect b="b" l="l" r="r" t="t"/>
              <a:pathLst>
                <a:path extrusionOk="0" h="128" w="81">
                  <a:moveTo>
                    <a:pt x="74" y="34"/>
                  </a:moveTo>
                  <a:lnTo>
                    <a:pt x="71" y="34"/>
                  </a:lnTo>
                  <a:lnTo>
                    <a:pt x="71" y="34"/>
                  </a:lnTo>
                  <a:lnTo>
                    <a:pt x="68" y="24"/>
                  </a:lnTo>
                  <a:lnTo>
                    <a:pt x="66" y="18"/>
                  </a:lnTo>
                  <a:lnTo>
                    <a:pt x="64" y="15"/>
                  </a:lnTo>
                  <a:lnTo>
                    <a:pt x="60" y="10"/>
                  </a:lnTo>
                  <a:lnTo>
                    <a:pt x="57" y="8"/>
                  </a:lnTo>
                  <a:lnTo>
                    <a:pt x="51" y="6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1" y="6"/>
                  </a:lnTo>
                  <a:lnTo>
                    <a:pt x="37" y="7"/>
                  </a:lnTo>
                  <a:lnTo>
                    <a:pt x="34" y="9"/>
                  </a:lnTo>
                  <a:lnTo>
                    <a:pt x="30" y="11"/>
                  </a:lnTo>
                  <a:lnTo>
                    <a:pt x="28" y="14"/>
                  </a:lnTo>
                  <a:lnTo>
                    <a:pt x="26" y="17"/>
                  </a:lnTo>
                  <a:lnTo>
                    <a:pt x="25" y="21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25" y="31"/>
                  </a:lnTo>
                  <a:lnTo>
                    <a:pt x="27" y="35"/>
                  </a:lnTo>
                  <a:lnTo>
                    <a:pt x="29" y="40"/>
                  </a:lnTo>
                  <a:lnTo>
                    <a:pt x="34" y="44"/>
                  </a:lnTo>
                  <a:lnTo>
                    <a:pt x="42" y="50"/>
                  </a:lnTo>
                  <a:lnTo>
                    <a:pt x="52" y="56"/>
                  </a:lnTo>
                  <a:lnTo>
                    <a:pt x="64" y="63"/>
                  </a:lnTo>
                  <a:lnTo>
                    <a:pt x="72" y="70"/>
                  </a:lnTo>
                  <a:lnTo>
                    <a:pt x="76" y="75"/>
                  </a:lnTo>
                  <a:lnTo>
                    <a:pt x="79" y="79"/>
                  </a:lnTo>
                  <a:lnTo>
                    <a:pt x="81" y="85"/>
                  </a:lnTo>
                  <a:lnTo>
                    <a:pt x="81" y="92"/>
                  </a:lnTo>
                  <a:lnTo>
                    <a:pt x="81" y="92"/>
                  </a:lnTo>
                  <a:lnTo>
                    <a:pt x="80" y="100"/>
                  </a:lnTo>
                  <a:lnTo>
                    <a:pt x="78" y="107"/>
                  </a:lnTo>
                  <a:lnTo>
                    <a:pt x="73" y="113"/>
                  </a:lnTo>
                  <a:lnTo>
                    <a:pt x="67" y="118"/>
                  </a:lnTo>
                  <a:lnTo>
                    <a:pt x="60" y="122"/>
                  </a:lnTo>
                  <a:lnTo>
                    <a:pt x="53" y="125"/>
                  </a:lnTo>
                  <a:lnTo>
                    <a:pt x="45" y="126"/>
                  </a:lnTo>
                  <a:lnTo>
                    <a:pt x="37" y="128"/>
                  </a:lnTo>
                  <a:lnTo>
                    <a:pt x="37" y="128"/>
                  </a:lnTo>
                  <a:lnTo>
                    <a:pt x="29" y="126"/>
                  </a:lnTo>
                  <a:lnTo>
                    <a:pt x="21" y="125"/>
                  </a:lnTo>
                  <a:lnTo>
                    <a:pt x="13" y="122"/>
                  </a:lnTo>
                  <a:lnTo>
                    <a:pt x="6" y="118"/>
                  </a:lnTo>
                  <a:lnTo>
                    <a:pt x="0" y="87"/>
                  </a:lnTo>
                  <a:lnTo>
                    <a:pt x="4" y="87"/>
                  </a:lnTo>
                  <a:lnTo>
                    <a:pt x="4" y="87"/>
                  </a:lnTo>
                  <a:lnTo>
                    <a:pt x="6" y="94"/>
                  </a:lnTo>
                  <a:lnTo>
                    <a:pt x="8" y="100"/>
                  </a:lnTo>
                  <a:lnTo>
                    <a:pt x="12" y="106"/>
                  </a:lnTo>
                  <a:lnTo>
                    <a:pt x="17" y="111"/>
                  </a:lnTo>
                  <a:lnTo>
                    <a:pt x="21" y="115"/>
                  </a:lnTo>
                  <a:lnTo>
                    <a:pt x="27" y="118"/>
                  </a:lnTo>
                  <a:lnTo>
                    <a:pt x="33" y="121"/>
                  </a:lnTo>
                  <a:lnTo>
                    <a:pt x="40" y="122"/>
                  </a:lnTo>
                  <a:lnTo>
                    <a:pt x="40" y="122"/>
                  </a:lnTo>
                  <a:lnTo>
                    <a:pt x="45" y="122"/>
                  </a:lnTo>
                  <a:lnTo>
                    <a:pt x="50" y="121"/>
                  </a:lnTo>
                  <a:lnTo>
                    <a:pt x="53" y="118"/>
                  </a:lnTo>
                  <a:lnTo>
                    <a:pt x="57" y="116"/>
                  </a:lnTo>
                  <a:lnTo>
                    <a:pt x="60" y="113"/>
                  </a:lnTo>
                  <a:lnTo>
                    <a:pt x="63" y="109"/>
                  </a:lnTo>
                  <a:lnTo>
                    <a:pt x="64" y="105"/>
                  </a:lnTo>
                  <a:lnTo>
                    <a:pt x="64" y="100"/>
                  </a:lnTo>
                  <a:lnTo>
                    <a:pt x="64" y="100"/>
                  </a:lnTo>
                  <a:lnTo>
                    <a:pt x="64" y="94"/>
                  </a:lnTo>
                  <a:lnTo>
                    <a:pt x="61" y="90"/>
                  </a:lnTo>
                  <a:lnTo>
                    <a:pt x="59" y="85"/>
                  </a:lnTo>
                  <a:lnTo>
                    <a:pt x="56" y="82"/>
                  </a:lnTo>
                  <a:lnTo>
                    <a:pt x="46" y="75"/>
                  </a:lnTo>
                  <a:lnTo>
                    <a:pt x="36" y="69"/>
                  </a:lnTo>
                  <a:lnTo>
                    <a:pt x="26" y="62"/>
                  </a:lnTo>
                  <a:lnTo>
                    <a:pt x="18" y="55"/>
                  </a:lnTo>
                  <a:lnTo>
                    <a:pt x="14" y="52"/>
                  </a:lnTo>
                  <a:lnTo>
                    <a:pt x="11" y="46"/>
                  </a:lnTo>
                  <a:lnTo>
                    <a:pt x="10" y="41"/>
                  </a:lnTo>
                  <a:lnTo>
                    <a:pt x="8" y="34"/>
                  </a:lnTo>
                  <a:lnTo>
                    <a:pt x="8" y="34"/>
                  </a:lnTo>
                  <a:lnTo>
                    <a:pt x="10" y="27"/>
                  </a:lnTo>
                  <a:lnTo>
                    <a:pt x="12" y="21"/>
                  </a:lnTo>
                  <a:lnTo>
                    <a:pt x="17" y="15"/>
                  </a:lnTo>
                  <a:lnTo>
                    <a:pt x="21" y="9"/>
                  </a:lnTo>
                  <a:lnTo>
                    <a:pt x="28" y="6"/>
                  </a:lnTo>
                  <a:lnTo>
                    <a:pt x="35" y="2"/>
                  </a:lnTo>
                  <a:lnTo>
                    <a:pt x="42" y="1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56" y="1"/>
                  </a:lnTo>
                  <a:lnTo>
                    <a:pt x="63" y="2"/>
                  </a:lnTo>
                  <a:lnTo>
                    <a:pt x="70" y="4"/>
                  </a:lnTo>
                  <a:lnTo>
                    <a:pt x="75" y="7"/>
                  </a:lnTo>
                  <a:lnTo>
                    <a:pt x="74" y="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3967" y="2009"/>
              <a:ext cx="61" cy="123"/>
            </a:xfrm>
            <a:custGeom>
              <a:rect b="b" l="l" r="r" t="t"/>
              <a:pathLst>
                <a:path extrusionOk="0" h="123" w="61">
                  <a:moveTo>
                    <a:pt x="38" y="93"/>
                  </a:moveTo>
                  <a:lnTo>
                    <a:pt x="38" y="93"/>
                  </a:lnTo>
                  <a:lnTo>
                    <a:pt x="39" y="105"/>
                  </a:lnTo>
                  <a:lnTo>
                    <a:pt x="41" y="109"/>
                  </a:lnTo>
                  <a:lnTo>
                    <a:pt x="42" y="113"/>
                  </a:lnTo>
                  <a:lnTo>
                    <a:pt x="44" y="115"/>
                  </a:lnTo>
                  <a:lnTo>
                    <a:pt x="49" y="118"/>
                  </a:lnTo>
                  <a:lnTo>
                    <a:pt x="54" y="119"/>
                  </a:lnTo>
                  <a:lnTo>
                    <a:pt x="61" y="120"/>
                  </a:lnTo>
                  <a:lnTo>
                    <a:pt x="61" y="123"/>
                  </a:lnTo>
                  <a:lnTo>
                    <a:pt x="0" y="123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7" y="119"/>
                  </a:lnTo>
                  <a:lnTo>
                    <a:pt x="13" y="118"/>
                  </a:lnTo>
                  <a:lnTo>
                    <a:pt x="16" y="115"/>
                  </a:lnTo>
                  <a:lnTo>
                    <a:pt x="20" y="113"/>
                  </a:lnTo>
                  <a:lnTo>
                    <a:pt x="21" y="109"/>
                  </a:lnTo>
                  <a:lnTo>
                    <a:pt x="22" y="105"/>
                  </a:lnTo>
                  <a:lnTo>
                    <a:pt x="23" y="93"/>
                  </a:lnTo>
                  <a:lnTo>
                    <a:pt x="23" y="30"/>
                  </a:lnTo>
                  <a:lnTo>
                    <a:pt x="23" y="30"/>
                  </a:lnTo>
                  <a:lnTo>
                    <a:pt x="22" y="19"/>
                  </a:lnTo>
                  <a:lnTo>
                    <a:pt x="21" y="14"/>
                  </a:lnTo>
                  <a:lnTo>
                    <a:pt x="20" y="10"/>
                  </a:lnTo>
                  <a:lnTo>
                    <a:pt x="16" y="8"/>
                  </a:lnTo>
                  <a:lnTo>
                    <a:pt x="13" y="6"/>
                  </a:lnTo>
                  <a:lnTo>
                    <a:pt x="7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61" y="0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54" y="5"/>
                  </a:lnTo>
                  <a:lnTo>
                    <a:pt x="49" y="6"/>
                  </a:lnTo>
                  <a:lnTo>
                    <a:pt x="44" y="8"/>
                  </a:lnTo>
                  <a:lnTo>
                    <a:pt x="42" y="10"/>
                  </a:lnTo>
                  <a:lnTo>
                    <a:pt x="41" y="14"/>
                  </a:lnTo>
                  <a:lnTo>
                    <a:pt x="39" y="19"/>
                  </a:lnTo>
                  <a:lnTo>
                    <a:pt x="38" y="30"/>
                  </a:lnTo>
                  <a:lnTo>
                    <a:pt x="38" y="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073" y="2003"/>
              <a:ext cx="117" cy="129"/>
            </a:xfrm>
            <a:custGeom>
              <a:rect b="b" l="l" r="r" t="t"/>
              <a:pathLst>
                <a:path extrusionOk="0" h="129" w="117">
                  <a:moveTo>
                    <a:pt x="112" y="0"/>
                  </a:moveTo>
                  <a:lnTo>
                    <a:pt x="114" y="0"/>
                  </a:lnTo>
                  <a:lnTo>
                    <a:pt x="117" y="35"/>
                  </a:lnTo>
                  <a:lnTo>
                    <a:pt x="114" y="35"/>
                  </a:lnTo>
                  <a:lnTo>
                    <a:pt x="114" y="35"/>
                  </a:lnTo>
                  <a:lnTo>
                    <a:pt x="111" y="28"/>
                  </a:lnTo>
                  <a:lnTo>
                    <a:pt x="109" y="22"/>
                  </a:lnTo>
                  <a:lnTo>
                    <a:pt x="105" y="18"/>
                  </a:lnTo>
                  <a:lnTo>
                    <a:pt x="101" y="15"/>
                  </a:lnTo>
                  <a:lnTo>
                    <a:pt x="96" y="13"/>
                  </a:lnTo>
                  <a:lnTo>
                    <a:pt x="90" y="12"/>
                  </a:lnTo>
                  <a:lnTo>
                    <a:pt x="78" y="12"/>
                  </a:lnTo>
                  <a:lnTo>
                    <a:pt x="66" y="12"/>
                  </a:lnTo>
                  <a:lnTo>
                    <a:pt x="66" y="95"/>
                  </a:lnTo>
                  <a:lnTo>
                    <a:pt x="66" y="95"/>
                  </a:lnTo>
                  <a:lnTo>
                    <a:pt x="67" y="109"/>
                  </a:lnTo>
                  <a:lnTo>
                    <a:pt x="68" y="114"/>
                  </a:lnTo>
                  <a:lnTo>
                    <a:pt x="70" y="118"/>
                  </a:lnTo>
                  <a:lnTo>
                    <a:pt x="73" y="121"/>
                  </a:lnTo>
                  <a:lnTo>
                    <a:pt x="78" y="124"/>
                  </a:lnTo>
                  <a:lnTo>
                    <a:pt x="83" y="125"/>
                  </a:lnTo>
                  <a:lnTo>
                    <a:pt x="91" y="126"/>
                  </a:lnTo>
                  <a:lnTo>
                    <a:pt x="91" y="129"/>
                  </a:lnTo>
                  <a:lnTo>
                    <a:pt x="25" y="129"/>
                  </a:lnTo>
                  <a:lnTo>
                    <a:pt x="25" y="126"/>
                  </a:lnTo>
                  <a:lnTo>
                    <a:pt x="25" y="126"/>
                  </a:lnTo>
                  <a:lnTo>
                    <a:pt x="33" y="125"/>
                  </a:lnTo>
                  <a:lnTo>
                    <a:pt x="40" y="124"/>
                  </a:lnTo>
                  <a:lnTo>
                    <a:pt x="44" y="121"/>
                  </a:lnTo>
                  <a:lnTo>
                    <a:pt x="46" y="118"/>
                  </a:lnTo>
                  <a:lnTo>
                    <a:pt x="49" y="114"/>
                  </a:lnTo>
                  <a:lnTo>
                    <a:pt x="50" y="109"/>
                  </a:lnTo>
                  <a:lnTo>
                    <a:pt x="50" y="95"/>
                  </a:lnTo>
                  <a:lnTo>
                    <a:pt x="50" y="12"/>
                  </a:lnTo>
                  <a:lnTo>
                    <a:pt x="40" y="12"/>
                  </a:lnTo>
                  <a:lnTo>
                    <a:pt x="40" y="12"/>
                  </a:lnTo>
                  <a:lnTo>
                    <a:pt x="26" y="12"/>
                  </a:lnTo>
                  <a:lnTo>
                    <a:pt x="20" y="13"/>
                  </a:lnTo>
                  <a:lnTo>
                    <a:pt x="15" y="15"/>
                  </a:lnTo>
                  <a:lnTo>
                    <a:pt x="12" y="18"/>
                  </a:lnTo>
                  <a:lnTo>
                    <a:pt x="8" y="22"/>
                  </a:lnTo>
                  <a:lnTo>
                    <a:pt x="5" y="28"/>
                  </a:lnTo>
                  <a:lnTo>
                    <a:pt x="3" y="35"/>
                  </a:lnTo>
                  <a:lnTo>
                    <a:pt x="0" y="35"/>
                  </a:lnTo>
                  <a:lnTo>
                    <a:pt x="3" y="0"/>
                  </a:lnTo>
                  <a:lnTo>
                    <a:pt x="4" y="0"/>
                  </a:lnTo>
                  <a:lnTo>
                    <a:pt x="6" y="3"/>
                  </a:lnTo>
                  <a:lnTo>
                    <a:pt x="6" y="3"/>
                  </a:lnTo>
                  <a:lnTo>
                    <a:pt x="8" y="5"/>
                  </a:lnTo>
                  <a:lnTo>
                    <a:pt x="11" y="6"/>
                  </a:lnTo>
                  <a:lnTo>
                    <a:pt x="16" y="6"/>
                  </a:lnTo>
                  <a:lnTo>
                    <a:pt x="100" y="6"/>
                  </a:lnTo>
                  <a:lnTo>
                    <a:pt x="100" y="6"/>
                  </a:lnTo>
                  <a:lnTo>
                    <a:pt x="105" y="6"/>
                  </a:lnTo>
                  <a:lnTo>
                    <a:pt x="108" y="5"/>
                  </a:lnTo>
                  <a:lnTo>
                    <a:pt x="111" y="3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226" y="2009"/>
              <a:ext cx="116" cy="123"/>
            </a:xfrm>
            <a:custGeom>
              <a:rect b="b" l="l" r="r" t="t"/>
              <a:pathLst>
                <a:path extrusionOk="0" h="123" w="116">
                  <a:moveTo>
                    <a:pt x="116" y="0"/>
                  </a:moveTo>
                  <a:lnTo>
                    <a:pt x="116" y="4"/>
                  </a:lnTo>
                  <a:lnTo>
                    <a:pt x="116" y="4"/>
                  </a:lnTo>
                  <a:lnTo>
                    <a:pt x="110" y="4"/>
                  </a:lnTo>
                  <a:lnTo>
                    <a:pt x="106" y="6"/>
                  </a:lnTo>
                  <a:lnTo>
                    <a:pt x="101" y="7"/>
                  </a:lnTo>
                  <a:lnTo>
                    <a:pt x="98" y="10"/>
                  </a:lnTo>
                  <a:lnTo>
                    <a:pt x="91" y="17"/>
                  </a:lnTo>
                  <a:lnTo>
                    <a:pt x="85" y="25"/>
                  </a:lnTo>
                  <a:lnTo>
                    <a:pt x="64" y="68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64" y="101"/>
                  </a:lnTo>
                  <a:lnTo>
                    <a:pt x="65" y="107"/>
                  </a:lnTo>
                  <a:lnTo>
                    <a:pt x="68" y="111"/>
                  </a:lnTo>
                  <a:lnTo>
                    <a:pt x="70" y="114"/>
                  </a:lnTo>
                  <a:lnTo>
                    <a:pt x="74" y="116"/>
                  </a:lnTo>
                  <a:lnTo>
                    <a:pt x="80" y="119"/>
                  </a:lnTo>
                  <a:lnTo>
                    <a:pt x="87" y="120"/>
                  </a:lnTo>
                  <a:lnTo>
                    <a:pt x="87" y="123"/>
                  </a:lnTo>
                  <a:lnTo>
                    <a:pt x="24" y="123"/>
                  </a:lnTo>
                  <a:lnTo>
                    <a:pt x="24" y="120"/>
                  </a:lnTo>
                  <a:lnTo>
                    <a:pt x="24" y="120"/>
                  </a:lnTo>
                  <a:lnTo>
                    <a:pt x="32" y="119"/>
                  </a:lnTo>
                  <a:lnTo>
                    <a:pt x="38" y="116"/>
                  </a:lnTo>
                  <a:lnTo>
                    <a:pt x="41" y="114"/>
                  </a:lnTo>
                  <a:lnTo>
                    <a:pt x="45" y="111"/>
                  </a:lnTo>
                  <a:lnTo>
                    <a:pt x="46" y="107"/>
                  </a:lnTo>
                  <a:lnTo>
                    <a:pt x="47" y="101"/>
                  </a:lnTo>
                  <a:lnTo>
                    <a:pt x="48" y="89"/>
                  </a:lnTo>
                  <a:lnTo>
                    <a:pt x="48" y="74"/>
                  </a:lnTo>
                  <a:lnTo>
                    <a:pt x="30" y="33"/>
                  </a:lnTo>
                  <a:lnTo>
                    <a:pt x="30" y="33"/>
                  </a:lnTo>
                  <a:lnTo>
                    <a:pt x="24" y="22"/>
                  </a:lnTo>
                  <a:lnTo>
                    <a:pt x="18" y="13"/>
                  </a:lnTo>
                  <a:lnTo>
                    <a:pt x="15" y="9"/>
                  </a:lnTo>
                  <a:lnTo>
                    <a:pt x="10" y="7"/>
                  </a:lnTo>
                  <a:lnTo>
                    <a:pt x="5" y="5"/>
                  </a:lnTo>
                  <a:lnTo>
                    <a:pt x="0" y="4"/>
                  </a:lnTo>
                  <a:lnTo>
                    <a:pt x="0" y="0"/>
                  </a:lnTo>
                  <a:lnTo>
                    <a:pt x="49" y="0"/>
                  </a:lnTo>
                  <a:lnTo>
                    <a:pt x="49" y="4"/>
                  </a:lnTo>
                  <a:lnTo>
                    <a:pt x="49" y="4"/>
                  </a:lnTo>
                  <a:lnTo>
                    <a:pt x="45" y="4"/>
                  </a:lnTo>
                  <a:lnTo>
                    <a:pt x="41" y="6"/>
                  </a:lnTo>
                  <a:lnTo>
                    <a:pt x="39" y="7"/>
                  </a:lnTo>
                  <a:lnTo>
                    <a:pt x="38" y="9"/>
                  </a:lnTo>
                  <a:lnTo>
                    <a:pt x="38" y="12"/>
                  </a:lnTo>
                  <a:lnTo>
                    <a:pt x="39" y="15"/>
                  </a:lnTo>
                  <a:lnTo>
                    <a:pt x="42" y="23"/>
                  </a:lnTo>
                  <a:lnTo>
                    <a:pt x="60" y="62"/>
                  </a:lnTo>
                  <a:lnTo>
                    <a:pt x="76" y="32"/>
                  </a:lnTo>
                  <a:lnTo>
                    <a:pt x="76" y="32"/>
                  </a:lnTo>
                  <a:lnTo>
                    <a:pt x="81" y="20"/>
                  </a:lnTo>
                  <a:lnTo>
                    <a:pt x="83" y="15"/>
                  </a:lnTo>
                  <a:lnTo>
                    <a:pt x="83" y="10"/>
                  </a:lnTo>
                  <a:lnTo>
                    <a:pt x="81" y="8"/>
                  </a:lnTo>
                  <a:lnTo>
                    <a:pt x="79" y="6"/>
                  </a:lnTo>
                  <a:lnTo>
                    <a:pt x="74" y="4"/>
                  </a:lnTo>
                  <a:lnTo>
                    <a:pt x="70" y="4"/>
                  </a:lnTo>
                  <a:lnTo>
                    <a:pt x="70" y="0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6"/>
          <p:cNvSpPr txBox="1"/>
          <p:nvPr>
            <p:ph idx="1" type="body"/>
          </p:nvPr>
        </p:nvSpPr>
        <p:spPr>
          <a:xfrm>
            <a:off x="457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6"/>
          <p:cNvSpPr txBox="1"/>
          <p:nvPr>
            <p:ph idx="2" type="body"/>
          </p:nvPr>
        </p:nvSpPr>
        <p:spPr>
          <a:xfrm>
            <a:off x="4648200" y="18837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35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Slide" type="title">
  <p:cSld name="TITLE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35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6" name="Google Shape;156;p7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/>
          <p:nvPr>
            <p:ph idx="2" type="pic"/>
          </p:nvPr>
        </p:nvSpPr>
        <p:spPr>
          <a:xfrm>
            <a:off x="1122269" y="1900138"/>
            <a:ext cx="6894512" cy="3955271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8"/>
          <p:cNvSpPr txBox="1"/>
          <p:nvPr>
            <p:ph idx="1" type="body"/>
          </p:nvPr>
        </p:nvSpPr>
        <p:spPr>
          <a:xfrm>
            <a:off x="1122269" y="5865409"/>
            <a:ext cx="6894512" cy="3167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 &amp; sub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idx="1" type="body"/>
          </p:nvPr>
        </p:nvSpPr>
        <p:spPr>
          <a:xfrm>
            <a:off x="352425" y="736688"/>
            <a:ext cx="8439000" cy="7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Clr>
                <a:srgbClr val="575757"/>
              </a:buClr>
              <a:buSzPts val="2000"/>
              <a:buNone/>
              <a:defRPr b="0" sz="2000">
                <a:solidFill>
                  <a:srgbClr val="575757"/>
                </a:solidFill>
              </a:defRPr>
            </a:lvl1pPr>
            <a:lvl2pPr indent="-342900" lvl="1" marL="914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333"/>
              </a:spcBef>
              <a:spcAft>
                <a:spcPts val="1333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4" name="Google Shape;164;p9"/>
          <p:cNvSpPr txBox="1"/>
          <p:nvPr>
            <p:ph type="title"/>
          </p:nvPr>
        </p:nvSpPr>
        <p:spPr>
          <a:xfrm>
            <a:off x="352425" y="402587"/>
            <a:ext cx="84390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50"/>
            <a:ext cx="696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3263"/>
              </a:buClr>
              <a:buSzPts val="2800"/>
              <a:buFont typeface="Calibri"/>
              <a:buNone/>
              <a:defRPr b="1" i="0" sz="2800" u="none" cap="none" strike="noStrike">
                <a:solidFill>
                  <a:srgbClr val="00326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449263" y="1411288"/>
            <a:ext cx="8247062" cy="1587"/>
          </a:xfrm>
          <a:prstGeom prst="straightConnector1">
            <a:avLst/>
          </a:prstGeom>
          <a:noFill/>
          <a:ln cap="flat" cmpd="sng" w="12700">
            <a:solidFill>
              <a:srgbClr val="DE622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COE_V158289.eps" id="12" name="Google Shape;12;p1"/>
          <p:cNvPicPr preferRelativeResize="0"/>
          <p:nvPr/>
        </p:nvPicPr>
        <p:blipFill rotWithShape="1">
          <a:blip r:embed="rId1">
            <a:alphaModFix/>
          </a:blip>
          <a:srcRect b="18439" l="0" r="0" t="0"/>
          <a:stretch/>
        </p:blipFill>
        <p:spPr>
          <a:xfrm>
            <a:off x="7350814" y="322721"/>
            <a:ext cx="1345511" cy="114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-3872" y="6588670"/>
            <a:ext cx="9158197" cy="269330"/>
          </a:xfrm>
          <a:prstGeom prst="rect">
            <a:avLst/>
          </a:prstGeom>
          <a:solidFill>
            <a:srgbClr val="112D5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DevOps Tool</a:t>
            </a:r>
            <a:endParaRPr/>
          </a:p>
        </p:txBody>
      </p:sp>
      <p:sp>
        <p:nvSpPr>
          <p:cNvPr id="171" name="Google Shape;171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0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Dev Ops Tool</a:t>
            </a:r>
            <a:endParaRPr/>
          </a:p>
        </p:txBody>
      </p:sp>
      <p:sp>
        <p:nvSpPr>
          <p:cNvPr id="179" name="Google Shape;179;p11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Gitlab will be used during the course to progressively build our secure software development build pipeline.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Gitlab provides the follow key capabilities: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Git repositories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Controlled change management through </a:t>
            </a:r>
            <a:r>
              <a:rPr lang="en-US"/>
              <a:t>branch</a:t>
            </a:r>
            <a:r>
              <a:rPr lang="en-US"/>
              <a:t> protection and change review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Automated build process based on triggers such as code checkins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Execution of compile, tests, scanning, packaging, and deployment of applications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Repository to manage dependencies</a:t>
            </a:r>
            <a:endParaRPr/>
          </a:p>
        </p:txBody>
      </p:sp>
      <p:sp>
        <p:nvSpPr>
          <p:cNvPr id="180" name="Google Shape;180;p11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Setup	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57200" y="1563525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should have received an email providing access your Gitlab group.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Group:  “CPSC4970-summer-a/&lt;student&gt;”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Setup an </a:t>
            </a:r>
            <a:r>
              <a:rPr lang="en-US"/>
              <a:t>account</a:t>
            </a:r>
            <a:r>
              <a:rPr lang="en-US"/>
              <a:t> with your Auburn email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This Gitlab group will be used throughout the course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Assignment repositories will be added throughout the course.</a:t>
            </a:r>
            <a:endParaRPr/>
          </a:p>
        </p:txBody>
      </p:sp>
      <p:sp>
        <p:nvSpPr>
          <p:cNvPr id="188" name="Google Shape;188;p12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97" y="3510203"/>
            <a:ext cx="6328001" cy="2409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Overview - Login View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950" y="2579700"/>
            <a:ext cx="7839075" cy="23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3"/>
          <p:cNvSpPr txBox="1"/>
          <p:nvPr>
            <p:ph idx="1" type="body"/>
          </p:nvPr>
        </p:nvSpPr>
        <p:spPr>
          <a:xfrm>
            <a:off x="457200" y="1563525"/>
            <a:ext cx="82296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/>
          <p:nvPr>
            <p:ph type="title"/>
          </p:nvPr>
        </p:nvSpPr>
        <p:spPr>
          <a:xfrm>
            <a:off x="457200" y="274650"/>
            <a:ext cx="6949800" cy="11430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Gitlab Overview - Setup SSH Key</a:t>
            </a:r>
            <a:endParaRPr/>
          </a:p>
        </p:txBody>
      </p:sp>
      <p:sp>
        <p:nvSpPr>
          <p:cNvPr id="205" name="Google Shape;205;p14"/>
          <p:cNvSpPr txBox="1"/>
          <p:nvPr>
            <p:ph idx="12" type="sldNum"/>
          </p:nvPr>
        </p:nvSpPr>
        <p:spPr>
          <a:xfrm>
            <a:off x="7037614" y="6588671"/>
            <a:ext cx="2057400" cy="269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6" name="Google Shape;2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73" y="2008200"/>
            <a:ext cx="6519851" cy="199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4"/>
          <p:cNvSpPr txBox="1"/>
          <p:nvPr>
            <p:ph idx="1" type="body"/>
          </p:nvPr>
        </p:nvSpPr>
        <p:spPr>
          <a:xfrm>
            <a:off x="457200" y="1563525"/>
            <a:ext cx="8229600" cy="63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Select the Assignment 1a Project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/>
              <a:t>Add an SSH key…following instructions.</a:t>
            </a:r>
            <a:endParaRPr/>
          </a:p>
        </p:txBody>
      </p:sp>
      <p:pic>
        <p:nvPicPr>
          <p:cNvPr id="208" name="Google Shape;20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700" y="4351800"/>
            <a:ext cx="6240563" cy="19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"/>
          <p:cNvSpPr txBox="1"/>
          <p:nvPr>
            <p:ph idx="12" type="sldNum"/>
          </p:nvPr>
        </p:nvSpPr>
        <p:spPr>
          <a:xfrm>
            <a:off x="7037614" y="6588671"/>
            <a:ext cx="2057400" cy="2693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