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996" y="4913003"/>
            <a:ext cx="2448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Pankesh Bamotra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OAP, Data Technology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PayPal India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3597" b="3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719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I’ll cover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Installation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types, subsetting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Reading/writing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Control structures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Loop functions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Plotting/ Visualization (not very confident)</a:t>
            </a:r>
          </a:p>
          <a:p>
            <a:r>
              <a:rPr lang="en-US" dirty="0" smtClean="0"/>
              <a:t>OOP, Data abstraction and regular expressions</a:t>
            </a:r>
          </a:p>
          <a:p>
            <a:r>
              <a:rPr lang="en-US" dirty="0" smtClean="0"/>
              <a:t>+ Things I learnt while dealing 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theory only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algn="ctr"/>
            <a:r>
              <a:rPr lang="en-US" dirty="0" smtClean="0"/>
              <a:t>The End, Let’s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18</TotalTime>
  <Words>66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Folio</vt:lpstr>
      <vt:lpstr>PowerPoint Presentation</vt:lpstr>
      <vt:lpstr>Why?</vt:lpstr>
      <vt:lpstr>What I’ll cover today?</vt:lpstr>
      <vt:lpstr>Later …</vt:lpstr>
      <vt:lpstr>No theory only hands on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Bamotra, Pankesh</dc:creator>
  <cp:lastModifiedBy>Bamotra, Pankesh</cp:lastModifiedBy>
  <cp:revision>2</cp:revision>
  <dcterms:created xsi:type="dcterms:W3CDTF">2014-02-01T08:46:54Z</dcterms:created>
  <dcterms:modified xsi:type="dcterms:W3CDTF">2014-02-01T09:05:14Z</dcterms:modified>
</cp:coreProperties>
</file>