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70" d="100"/>
          <a:sy n="70" d="100"/>
        </p:scale>
        <p:origin x="8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3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7445460" cy="182659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Data Science Professional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51947" y="3118945"/>
            <a:ext cx="7266784" cy="1691640"/>
          </a:xfrm>
        </p:spPr>
        <p:txBody>
          <a:bodyPr>
            <a:noAutofit/>
          </a:bodyPr>
          <a:lstStyle/>
          <a:p>
            <a:pPr algn="ctr"/>
            <a:r>
              <a:rPr lang="en-CA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an Indian Restaurant in  Calgary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2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DEVELOPMENTS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21898" y="185058"/>
            <a:ext cx="5827472" cy="602947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CA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shows that about 178 neighborhoods in Calgary have a potential to launch new Indian Restaurants and improve the economy.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can be combined with dataset consisting of immigrant information, employment and transportation to make more specific assumptions.</a:t>
            </a:r>
          </a:p>
          <a:p>
            <a:pPr>
              <a:buFont typeface="Wingdings" panose="05000000000000000000" pitchFamily="2" charset="2"/>
              <a:buChar char="v"/>
            </a:pPr>
            <a:endParaRPr lang="en-CA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data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 and creating new data frame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developments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85822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b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algn="just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Calgary, is one of the Canadian cosmopolitan cities famous for its status as the centre of Canada’s oil industry. It is a home for opportunities. </a:t>
            </a:r>
          </a:p>
          <a:p>
            <a:pPr algn="just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capstone project is to analyze the data of various neighborhoods in Calgary and determine best locations to set up a new business "Indian Restaurants". </a:t>
            </a:r>
          </a:p>
          <a:p>
            <a:pPr algn="just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would assist the investors and stakeholders to determine their industry for future investments.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ctr"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Calgary Wikipedia : https://en.wikipedia.org/wiki/Calgary                            </a:t>
            </a:r>
          </a:p>
          <a:p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is used in listing the existing neighborhoods.</a:t>
            </a:r>
          </a:p>
          <a:p>
            <a:pPr marL="0" indent="0"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Open data- City of Calgary : https://data.calgary.ca/browse?tags=open+data           </a:t>
            </a:r>
          </a:p>
          <a:p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site is used in obtaining new neighborhoods and their communities.</a:t>
            </a:r>
          </a:p>
          <a:p>
            <a:pPr marL="0" indent="0"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Foursquare API : https://foursquare.com/                                             </a:t>
            </a:r>
          </a:p>
          <a:p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Foursquare API is used to obtain latitude, longitudes and venue data for the different neighborhoods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4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Data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0D44CF-FA93-456E-B533-855F03F22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9535" y="2438399"/>
            <a:ext cx="4572002" cy="38532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Calgary dataset: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frame has 8 sectors and 213 neighborhoods. 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Four Square API to obtain latitude, longitude and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 information for Calgary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0469F01-0D4D-4E5F-8551-7E60DC5EA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17" r="30402" b="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2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</a:t>
            </a:r>
            <a:b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CREATING </a:t>
            </a:r>
            <a:b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DATA FRAME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00A74E-3C37-4F30-849A-5C5A50477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1386" y="1462798"/>
            <a:ext cx="6479979" cy="33855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Extracting venue data for all the neighborhoods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Calgary within a radius of 1000 and limit of 100.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260 unique categories of venues(businesses).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data frame consisting of data related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 in each neighborhood.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373EC5-7576-4A7A-80C2-904BAE0A5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There are 260 uniques categories.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6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82085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1500A3B-38F6-4077-840F-F901D8EB4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86" r="27312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878675" y="1744717"/>
            <a:ext cx="3075836" cy="4435419"/>
          </a:xfrm>
        </p:spPr>
        <p:txBody>
          <a:bodyPr>
            <a:normAutofit/>
          </a:bodyPr>
          <a:lstStyle/>
          <a:p>
            <a:pPr algn="just"/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the neighborhoods in Calgary</a:t>
            </a:r>
          </a:p>
          <a:p>
            <a:pPr algn="just"/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k-means to cluster the neighborhoods in Calgary into 5 clusters.</a:t>
            </a:r>
          </a:p>
          <a:p>
            <a:pPr algn="just"/>
            <a:endParaRPr lang="en-CA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96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21898" y="643466"/>
            <a:ext cx="5827472" cy="5571067"/>
          </a:xfrm>
        </p:spPr>
        <p:txBody>
          <a:bodyPr anchor="ctr"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 : This cluster 3 neighborhoods and has equal number of Indian restaurants.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 : It can be observed that about 179 neighborhoods in Calgary don't have a signification number of Indian restaurants.</a:t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clear that starting a new Indian restaurant in these neighborhoods is a good options for new investors. 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 : This cluster 9 neighborhoods and has Indian restaurants.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3 : This cluster 12 neighborhoods and has Indian restaurants.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4 : This cluster 4 neighborhoods and Indian restaurants are present in these neighbourhoods.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733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21898" y="185058"/>
            <a:ext cx="5827472" cy="6029476"/>
          </a:xfrm>
        </p:spPr>
        <p:txBody>
          <a:bodyPr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in Calgary that can become a potential area to start new Indian Restaurants.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shows that </a:t>
            </a:r>
          </a:p>
          <a:p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neighborhoods in Central Calgary</a:t>
            </a:r>
          </a:p>
          <a:p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in the West</a:t>
            </a:r>
          </a:p>
          <a:p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in the East</a:t>
            </a:r>
          </a:p>
          <a:p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in the North</a:t>
            </a:r>
          </a:p>
          <a:p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in the South</a:t>
            </a:r>
          </a:p>
          <a:p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southeast</a:t>
            </a:r>
          </a:p>
          <a:p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northwest</a:t>
            </a:r>
          </a:p>
          <a:p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northeast </a:t>
            </a:r>
          </a:p>
          <a:p>
            <a:pPr marL="0" indent="0">
              <a:buNone/>
            </a:pP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starting new Indian restaurant.</a:t>
            </a:r>
          </a:p>
          <a:p>
            <a:pPr marL="0" indent="0">
              <a:buNone/>
            </a:pPr>
            <a:endParaRPr lang="en-CA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385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420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Calibri</vt:lpstr>
      <vt:lpstr>Century Schoolbook</vt:lpstr>
      <vt:lpstr>Times New Roman</vt:lpstr>
      <vt:lpstr>var(--jp-code-font-family)</vt:lpstr>
      <vt:lpstr>Wingdings</vt:lpstr>
      <vt:lpstr>Wingdings 2</vt:lpstr>
      <vt:lpstr>View</vt:lpstr>
      <vt:lpstr>IBM Data Science Professional Certificate</vt:lpstr>
      <vt:lpstr>CONTENTS</vt:lpstr>
      <vt:lpstr>INTRODUCTION  TO  BUSINESS PROBLEM</vt:lpstr>
      <vt:lpstr>DATA SOURCES</vt:lpstr>
      <vt:lpstr>Exploring Data Set</vt:lpstr>
      <vt:lpstr>CLEANING DATA   AND CREATING   NEW DATA FRAME</vt:lpstr>
      <vt:lpstr>METHODOLOGY</vt:lpstr>
      <vt:lpstr>OBSERVATIONS</vt:lpstr>
      <vt:lpstr>RESULTS</vt:lpstr>
      <vt:lpstr>CONCLUSION &amp; FUTURE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Professional Certificate</dc:title>
  <dc:creator>PREETHI BANRA</dc:creator>
  <cp:lastModifiedBy>PREETHI BANRA</cp:lastModifiedBy>
  <cp:revision>11</cp:revision>
  <dcterms:created xsi:type="dcterms:W3CDTF">2019-10-28T05:32:52Z</dcterms:created>
  <dcterms:modified xsi:type="dcterms:W3CDTF">2019-10-28T06:09:29Z</dcterms:modified>
</cp:coreProperties>
</file>