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10" d="100"/>
          <a:sy n="110" d="100"/>
        </p:scale>
        <p:origin x="36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17B1D2-AE0E-42FD-988C-1F01AAF48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F61338-B47B-47C3-8091-14221F704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B048E0-CE3E-4482-A99B-8E500F6F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9EB-ABD9-4F7D-AF92-907066DB8CF9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7F8F67-2222-4E24-A371-5555AE43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2F2A5-BC26-43A3-AEF9-D9E3407C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828D-28E8-49B4-805B-6C5CDA6C7E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61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AC229-B150-4F15-BC09-DAEBDB26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875D41-DDA8-4F4B-867F-0AE1892AF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4E66F1-DE96-431D-BD2C-A34E00ED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9EB-ABD9-4F7D-AF92-907066DB8CF9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59378-0B57-4691-8A1D-7895E5D0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A0F626-B4EF-496C-B9B0-A01DC8A9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828D-28E8-49B4-805B-6C5CDA6C7E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78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8CE549-3119-4CA2-B5AA-4B6F8000F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818441-0280-4577-8929-53125B59C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5FB2F6-EA6A-4216-8913-9FE99E7B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9EB-ABD9-4F7D-AF92-907066DB8CF9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093B0F-6EED-4E32-9EA6-E6FCA9FB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611B7E-2E07-4657-A0FA-8A5453BF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828D-28E8-49B4-805B-6C5CDA6C7E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17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3A39C-D8C9-4F24-8060-1F9E574E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EFA13E-862C-46C9-B794-75E1E3C5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2D8806-2938-4F29-A84E-CEFC0ECA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9EB-ABD9-4F7D-AF92-907066DB8CF9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DE14FA-1535-4923-84A3-F560EDD1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220C56-AE7D-4FB4-8A1B-B9176D4A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828D-28E8-49B4-805B-6C5CDA6C7E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78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5C85C0-06C7-4D75-BBD5-3617BE3B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73FEB9-A38C-44D7-A71A-861BC63E3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AE871C-0D76-4A65-8318-AD8B388B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9EB-ABD9-4F7D-AF92-907066DB8CF9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F6BA38-C88F-49C3-B8D5-6CA217E7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743671-4653-4EF2-AE1F-C04AA4BC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828D-28E8-49B4-805B-6C5CDA6C7E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28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337F8-9D9A-4D9C-922C-EFCFFE86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5B321F-DBC4-4C67-8FBB-C4D43B9A5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3D205E-FD3C-4A5C-BDBD-8F8E81DA3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0C208A-FACD-4B1F-8B7C-AC54E31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9EB-ABD9-4F7D-AF92-907066DB8CF9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59DEB3-CC9B-41C7-A277-0110BCF0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129B9E-B391-48A6-8ED5-36740314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828D-28E8-49B4-805B-6C5CDA6C7E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18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163B7-9C10-4618-B8D6-E66FB499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05305E-F0DA-4363-9DB2-E935C1EBD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F1E16D-6450-453C-8ABA-5071A6EB7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12F370-D045-4D12-A4BD-694FAC1ED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D2715B-3534-444F-9CE8-298D645C8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854A93-40AE-4C1E-B47F-BB20F0B3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9EB-ABD9-4F7D-AF92-907066DB8CF9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4B1D9A0-7C52-4B22-AD86-D726897E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5B202C-B725-4821-920B-191A6C15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828D-28E8-49B4-805B-6C5CDA6C7E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06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F385E-1F5C-4A68-AFE2-0D0E2B47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4BC59A-16C6-43E7-B0B9-C327C343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9EB-ABD9-4F7D-AF92-907066DB8CF9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AB112F-4DE6-4722-ACE7-7AAD2721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33D721-D916-4D8B-9481-BA7BB4A3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828D-28E8-49B4-805B-6C5CDA6C7E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49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8E820-08D9-41D6-AFCA-EA97F58E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9EB-ABD9-4F7D-AF92-907066DB8CF9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7F3F7AD-BABE-4560-8FCA-91365F45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BB62B3-3C87-4CE8-AA62-08B86ADA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828D-28E8-49B4-805B-6C5CDA6C7E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42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ED012-4A8E-48D3-9CAD-98DC1276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D023FB-6E75-4F7D-A90A-653284A99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AC61C6-23EF-4DEA-9B7E-93244C296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611DF4-D596-4E25-ADC2-2D22B1C8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9EB-ABD9-4F7D-AF92-907066DB8CF9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C276A7-B0A2-4B7A-8203-25388FFB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340611-EFC1-4796-B80A-76DD89FF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828D-28E8-49B4-805B-6C5CDA6C7E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24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941FF-7E3A-4F84-A10C-59FCAB34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000CE5-3B30-459B-9F88-E86DE6F62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5F4E9D-5BA6-4704-99B0-EFCD8215A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FCC0BC-14B1-40C9-AB83-CD9D0523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9EB-ABD9-4F7D-AF92-907066DB8CF9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FFD6A3-5186-4CA9-B93C-F91DEC68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DD858F-BEA8-421C-9DC5-028FED58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828D-28E8-49B4-805B-6C5CDA6C7E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62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028F09F-1588-4A4D-8E59-9B8DAD52E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FFBAF1-5E3E-4DA6-BF07-5B5408EC3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348F07-1DFE-4791-B3AD-01E4FE370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129EB-ABD9-4F7D-AF92-907066DB8CF9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AE258C-4C2B-4458-92B3-01B8CC24D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9B254C-340A-42B7-8D4E-D62C6BDF3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C828D-28E8-49B4-805B-6C5CDA6C7E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28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Forme libre : forme 1036">
            <a:extLst>
              <a:ext uri="{FF2B5EF4-FFF2-40B4-BE49-F238E27FC236}">
                <a16:creationId xmlns:a16="http://schemas.microsoft.com/office/drawing/2014/main" id="{E8AE3436-2135-4B42-979B-323E1DB99545}"/>
              </a:ext>
            </a:extLst>
          </p:cNvPr>
          <p:cNvSpPr/>
          <p:nvPr/>
        </p:nvSpPr>
        <p:spPr>
          <a:xfrm>
            <a:off x="4394291" y="1325730"/>
            <a:ext cx="3943350" cy="2032000"/>
          </a:xfrm>
          <a:custGeom>
            <a:avLst/>
            <a:gdLst>
              <a:gd name="connsiteX0" fmla="*/ 0 w 3943350"/>
              <a:gd name="connsiteY0" fmla="*/ 520700 h 2032000"/>
              <a:gd name="connsiteX1" fmla="*/ 6350 w 3943350"/>
              <a:gd name="connsiteY1" fmla="*/ 844550 h 2032000"/>
              <a:gd name="connsiteX2" fmla="*/ 1143000 w 3943350"/>
              <a:gd name="connsiteY2" fmla="*/ 850900 h 2032000"/>
              <a:gd name="connsiteX3" fmla="*/ 1136650 w 3943350"/>
              <a:gd name="connsiteY3" fmla="*/ 6350 h 2032000"/>
              <a:gd name="connsiteX4" fmla="*/ 3911600 w 3943350"/>
              <a:gd name="connsiteY4" fmla="*/ 0 h 2032000"/>
              <a:gd name="connsiteX5" fmla="*/ 3943350 w 3943350"/>
              <a:gd name="connsiteY5" fmla="*/ 2025650 h 2032000"/>
              <a:gd name="connsiteX6" fmla="*/ 3594100 w 3943350"/>
              <a:gd name="connsiteY6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3350" h="2032000">
                <a:moveTo>
                  <a:pt x="0" y="520700"/>
                </a:moveTo>
                <a:lnTo>
                  <a:pt x="6350" y="844550"/>
                </a:lnTo>
                <a:lnTo>
                  <a:pt x="1143000" y="850900"/>
                </a:lnTo>
                <a:cubicBezTo>
                  <a:pt x="1140883" y="569383"/>
                  <a:pt x="1138767" y="287867"/>
                  <a:pt x="1136650" y="6350"/>
                </a:cubicBezTo>
                <a:lnTo>
                  <a:pt x="3911600" y="0"/>
                </a:lnTo>
                <a:lnTo>
                  <a:pt x="3943350" y="2025650"/>
                </a:lnTo>
                <a:lnTo>
                  <a:pt x="3594100" y="203200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EFAE8386-3732-491B-AEFE-40657D1EB94B}"/>
              </a:ext>
            </a:extLst>
          </p:cNvPr>
          <p:cNvGrpSpPr/>
          <p:nvPr/>
        </p:nvGrpSpPr>
        <p:grpSpPr>
          <a:xfrm>
            <a:off x="7997782" y="2197406"/>
            <a:ext cx="2335892" cy="652449"/>
            <a:chOff x="6841991" y="1970226"/>
            <a:chExt cx="2335892" cy="652449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A9D38239-0584-4FB1-8C86-A0E50D4116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430"/>
            <a:stretch/>
          </p:blipFill>
          <p:spPr>
            <a:xfrm>
              <a:off x="6841991" y="1970226"/>
              <a:ext cx="1280518" cy="652449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0F62A07-2334-4000-963D-0CB800D0D273}"/>
                </a:ext>
              </a:extLst>
            </p:cNvPr>
            <p:cNvSpPr txBox="1"/>
            <p:nvPr/>
          </p:nvSpPr>
          <p:spPr>
            <a:xfrm>
              <a:off x="8122509" y="2065617"/>
              <a:ext cx="10553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/>
                <a:t>3,7V 500mAh </a:t>
              </a:r>
              <a:r>
                <a:rPr lang="fr-FR" sz="1200" dirty="0" err="1"/>
                <a:t>Lipoly</a:t>
              </a:r>
              <a:r>
                <a:rPr lang="fr-FR" sz="1200" dirty="0"/>
                <a:t> Battery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038BDA0D-7D86-4FE0-8E92-2DE2FE4B696F}"/>
              </a:ext>
            </a:extLst>
          </p:cNvPr>
          <p:cNvGrpSpPr/>
          <p:nvPr/>
        </p:nvGrpSpPr>
        <p:grpSpPr>
          <a:xfrm>
            <a:off x="8500290" y="428979"/>
            <a:ext cx="2335892" cy="1000265"/>
            <a:chOff x="6841991" y="232592"/>
            <a:chExt cx="2335892" cy="1000265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428DF6C4-235B-4006-8EBD-DC32F6C42B9D}"/>
                </a:ext>
              </a:extLst>
            </p:cNvPr>
            <p:cNvGrpSpPr/>
            <p:nvPr/>
          </p:nvGrpSpPr>
          <p:grpSpPr>
            <a:xfrm>
              <a:off x="6841991" y="232592"/>
              <a:ext cx="1323198" cy="1000265"/>
              <a:chOff x="7326999" y="232591"/>
              <a:chExt cx="1323198" cy="1000265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0A06744-4583-44A9-99E8-2F4537FF55F1}"/>
                  </a:ext>
                </a:extLst>
              </p:cNvPr>
              <p:cNvGrpSpPr/>
              <p:nvPr/>
            </p:nvGrpSpPr>
            <p:grpSpPr>
              <a:xfrm rot="16200000">
                <a:off x="7715205" y="297865"/>
                <a:ext cx="1000265" cy="869718"/>
                <a:chOff x="7622376" y="238831"/>
                <a:chExt cx="1000265" cy="869718"/>
              </a:xfrm>
            </p:grpSpPr>
            <p:pic>
              <p:nvPicPr>
                <p:cNvPr id="11" name="Image 10">
                  <a:extLst>
                    <a:ext uri="{FF2B5EF4-FFF2-40B4-BE49-F238E27FC236}">
                      <a16:creationId xmlns:a16="http://schemas.microsoft.com/office/drawing/2014/main" id="{DE195EF2-73B2-443C-8FA4-C04817107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22376" y="460759"/>
                  <a:ext cx="1000265" cy="647790"/>
                </a:xfrm>
                <a:prstGeom prst="rect">
                  <a:avLst/>
                </a:prstGeom>
              </p:spPr>
            </p:pic>
            <p:pic>
              <p:nvPicPr>
                <p:cNvPr id="13" name="Image 12">
                  <a:extLst>
                    <a:ext uri="{FF2B5EF4-FFF2-40B4-BE49-F238E27FC236}">
                      <a16:creationId xmlns:a16="http://schemas.microsoft.com/office/drawing/2014/main" id="{200F4566-7759-4B64-B400-B57F970912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b="22007"/>
                <a:stretch/>
              </p:blipFill>
              <p:spPr>
                <a:xfrm rot="10800000">
                  <a:off x="7754326" y="238831"/>
                  <a:ext cx="736363" cy="507535"/>
                </a:xfrm>
                <a:prstGeom prst="rect">
                  <a:avLst/>
                </a:prstGeom>
              </p:spPr>
            </p:pic>
          </p:grp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7246E8B6-E4B8-438B-9AA6-17D1E358503C}"/>
                  </a:ext>
                </a:extLst>
              </p:cNvPr>
              <p:cNvSpPr txBox="1"/>
              <p:nvPr/>
            </p:nvSpPr>
            <p:spPr>
              <a:xfrm>
                <a:off x="7326999" y="374861"/>
                <a:ext cx="685034" cy="74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algn="just">
                  <a:lnSpc>
                    <a:spcPts val="1000"/>
                  </a:lnSpc>
                  <a:buClr>
                    <a:schemeClr val="tx1"/>
                  </a:buClr>
                  <a:buFont typeface="Calibri" panose="020F0502020204030204" pitchFamily="34" charset="0"/>
                  <a:buChar char="•"/>
                </a:pPr>
                <a:r>
                  <a:rPr lang="fr-FR" sz="1200" dirty="0"/>
                  <a:t>GND</a:t>
                </a:r>
              </a:p>
              <a:p>
                <a:pPr marL="171450" indent="-171450" algn="just">
                  <a:lnSpc>
                    <a:spcPts val="1000"/>
                  </a:lnSpc>
                  <a:buClr>
                    <a:schemeClr val="tx1"/>
                  </a:buClr>
                  <a:buFont typeface="Calibri" panose="020F0502020204030204" pitchFamily="34" charset="0"/>
                  <a:buChar char="•"/>
                </a:pPr>
                <a:r>
                  <a:rPr lang="fr-FR" sz="1200" dirty="0"/>
                  <a:t> </a:t>
                </a:r>
              </a:p>
              <a:p>
                <a:pPr marL="171450" indent="-171450" algn="just">
                  <a:lnSpc>
                    <a:spcPts val="1000"/>
                  </a:lnSpc>
                  <a:buClr>
                    <a:schemeClr val="tx1"/>
                  </a:buClr>
                  <a:buFont typeface="Calibri" panose="020F0502020204030204" pitchFamily="34" charset="0"/>
                  <a:buChar char="•"/>
                </a:pPr>
                <a:r>
                  <a:rPr lang="fr-FR" sz="1200" dirty="0"/>
                  <a:t> </a:t>
                </a:r>
              </a:p>
              <a:p>
                <a:pPr marL="171450" indent="-171450" algn="just">
                  <a:lnSpc>
                    <a:spcPts val="1000"/>
                  </a:lnSpc>
                  <a:buClr>
                    <a:schemeClr val="tx1"/>
                  </a:buClr>
                  <a:buFont typeface="Calibri" panose="020F0502020204030204" pitchFamily="34" charset="0"/>
                  <a:buChar char="•"/>
                </a:pPr>
                <a:r>
                  <a:rPr lang="fr-FR" sz="1200" dirty="0"/>
                  <a:t> </a:t>
                </a:r>
              </a:p>
              <a:p>
                <a:pPr marL="171450" indent="-171450" algn="just">
                  <a:lnSpc>
                    <a:spcPts val="1000"/>
                  </a:lnSpc>
                  <a:buClr>
                    <a:schemeClr val="tx1"/>
                  </a:buClr>
                  <a:buFont typeface="Calibri" panose="020F0502020204030204" pitchFamily="34" charset="0"/>
                  <a:buChar char="•"/>
                </a:pPr>
                <a:r>
                  <a:rPr lang="fr-FR" sz="1200" dirty="0">
                    <a:solidFill>
                      <a:srgbClr val="FF0000"/>
                    </a:solidFill>
                  </a:rPr>
                  <a:t>5V</a:t>
                </a:r>
              </a:p>
            </p:txBody>
          </p:sp>
        </p:grp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762FD093-2D9A-4626-8F76-FDA0F0B809BE}"/>
                </a:ext>
              </a:extLst>
            </p:cNvPr>
            <p:cNvSpPr txBox="1"/>
            <p:nvPr/>
          </p:nvSpPr>
          <p:spPr>
            <a:xfrm>
              <a:off x="8122509" y="501892"/>
              <a:ext cx="10553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 err="1"/>
                <a:t>Female</a:t>
              </a:r>
              <a:r>
                <a:rPr lang="fr-FR" sz="1200" dirty="0"/>
                <a:t> Micro USB Jack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FA2BC26F-6696-4C1B-913B-2771AE67B3BC}"/>
              </a:ext>
            </a:extLst>
          </p:cNvPr>
          <p:cNvGrpSpPr/>
          <p:nvPr/>
        </p:nvGrpSpPr>
        <p:grpSpPr>
          <a:xfrm>
            <a:off x="1558945" y="5606488"/>
            <a:ext cx="3586050" cy="836729"/>
            <a:chOff x="403154" y="5379308"/>
            <a:chExt cx="3586050" cy="836729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E1CC2F8E-9E85-4555-AB31-62E248180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7723" y="5379308"/>
              <a:ext cx="2961481" cy="559730"/>
            </a:xfrm>
            <a:prstGeom prst="rect">
              <a:avLst/>
            </a:prstGeom>
          </p:spPr>
        </p:pic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9FD3931-6504-4FAF-B047-AEAFF1338C02}"/>
                </a:ext>
              </a:extLst>
            </p:cNvPr>
            <p:cNvSpPr txBox="1"/>
            <p:nvPr/>
          </p:nvSpPr>
          <p:spPr>
            <a:xfrm>
              <a:off x="403154" y="5379308"/>
              <a:ext cx="810608" cy="613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lnSpc>
                  <a:spcPts val="1000"/>
                </a:lnSpc>
                <a:buClr>
                  <a:schemeClr val="tx1"/>
                </a:buClr>
                <a:buFont typeface="Calibri" panose="020F0502020204030204" pitchFamily="34" charset="0"/>
                <a:buChar char="•"/>
              </a:pPr>
              <a:r>
                <a:rPr lang="fr-FR" sz="1050" dirty="0"/>
                <a:t>GND</a:t>
              </a:r>
            </a:p>
            <a:p>
              <a:pPr marL="171450" indent="-171450" algn="just">
                <a:lnSpc>
                  <a:spcPts val="1000"/>
                </a:lnSpc>
                <a:buClr>
                  <a:schemeClr val="tx1"/>
                </a:buClr>
                <a:buFont typeface="Calibri" panose="020F0502020204030204" pitchFamily="34" charset="0"/>
                <a:buChar char="•"/>
              </a:pPr>
              <a:r>
                <a:rPr lang="fr-FR" sz="1050" dirty="0">
                  <a:solidFill>
                    <a:schemeClr val="accent2"/>
                  </a:solidFill>
                </a:rPr>
                <a:t>DIN</a:t>
              </a:r>
              <a:r>
                <a:rPr lang="fr-FR" sz="1050" dirty="0"/>
                <a:t> </a:t>
              </a:r>
            </a:p>
            <a:p>
              <a:pPr marL="171450" indent="-171450" algn="just">
                <a:lnSpc>
                  <a:spcPts val="1000"/>
                </a:lnSpc>
                <a:buClr>
                  <a:schemeClr val="tx1"/>
                </a:buClr>
                <a:buFont typeface="Calibri" panose="020F0502020204030204" pitchFamily="34" charset="0"/>
                <a:buChar char="•"/>
              </a:pPr>
              <a:r>
                <a:rPr lang="fr-FR" sz="1050" dirty="0">
                  <a:solidFill>
                    <a:srgbClr val="FF0000"/>
                  </a:solidFill>
                </a:rPr>
                <a:t>5VDC</a:t>
              </a:r>
            </a:p>
            <a:p>
              <a:pPr marL="171450" indent="-171450" algn="just">
                <a:lnSpc>
                  <a:spcPts val="1000"/>
                </a:lnSpc>
                <a:buClr>
                  <a:schemeClr val="tx1"/>
                </a:buClr>
                <a:buFont typeface="Calibri" panose="020F0502020204030204" pitchFamily="34" charset="0"/>
                <a:buChar char="•"/>
              </a:pPr>
              <a:r>
                <a:rPr lang="fr-FR" sz="1050" dirty="0"/>
                <a:t>GND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75B457B2-9519-4D07-857E-68DD93571705}"/>
                </a:ext>
              </a:extLst>
            </p:cNvPr>
            <p:cNvSpPr txBox="1"/>
            <p:nvPr/>
          </p:nvSpPr>
          <p:spPr>
            <a:xfrm>
              <a:off x="1573459" y="5939038"/>
              <a:ext cx="17827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/>
                <a:t>Neo</a:t>
              </a:r>
              <a:r>
                <a:rPr lang="fr-FR" sz="1200" dirty="0"/>
                <a:t> Pixel Stick (or </a:t>
              </a:r>
              <a:r>
                <a:rPr lang="fr-FR" sz="1200" dirty="0" err="1"/>
                <a:t>strip</a:t>
              </a:r>
              <a:r>
                <a:rPr lang="fr-FR" sz="1200" dirty="0"/>
                <a:t>)</a:t>
              </a:r>
            </a:p>
          </p:txBody>
        </p:sp>
      </p:grpSp>
      <p:grpSp>
        <p:nvGrpSpPr>
          <p:cNvPr id="1032" name="Groupe 1031">
            <a:extLst>
              <a:ext uri="{FF2B5EF4-FFF2-40B4-BE49-F238E27FC236}">
                <a16:creationId xmlns:a16="http://schemas.microsoft.com/office/drawing/2014/main" id="{65EE2169-96F5-4E7A-B17A-AA8C20AE2320}"/>
              </a:ext>
            </a:extLst>
          </p:cNvPr>
          <p:cNvGrpSpPr/>
          <p:nvPr/>
        </p:nvGrpSpPr>
        <p:grpSpPr>
          <a:xfrm>
            <a:off x="1084909" y="645716"/>
            <a:ext cx="2272766" cy="891716"/>
            <a:chOff x="-70882" y="418536"/>
            <a:chExt cx="2272766" cy="891716"/>
          </a:xfrm>
        </p:grpSpPr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151EBF89-0B45-44F1-9F31-D22423D02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4F5F6"/>
                </a:clrFrom>
                <a:clrTo>
                  <a:srgbClr val="F4F5F6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91732" y="891564"/>
              <a:ext cx="347539" cy="418688"/>
            </a:xfrm>
            <a:prstGeom prst="rect">
              <a:avLst/>
            </a:prstGeom>
          </p:spPr>
        </p:pic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23B86A80-2967-4409-8A19-6B5ED1F3DD7F}"/>
                </a:ext>
              </a:extLst>
            </p:cNvPr>
            <p:cNvSpPr txBox="1"/>
            <p:nvPr/>
          </p:nvSpPr>
          <p:spPr>
            <a:xfrm>
              <a:off x="-70882" y="418536"/>
              <a:ext cx="22727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Push </a:t>
              </a:r>
              <a:r>
                <a:rPr lang="fr-FR" sz="1200" dirty="0" err="1"/>
                <a:t>button</a:t>
              </a:r>
              <a:br>
                <a:rPr lang="fr-FR" sz="1200" dirty="0"/>
              </a:br>
              <a:r>
                <a:rPr lang="fr-FR" sz="1200" dirty="0"/>
                <a:t>(enable/</a:t>
              </a:r>
              <a:r>
                <a:rPr lang="fr-FR" sz="1200" dirty="0" err="1"/>
                <a:t>disable</a:t>
              </a:r>
              <a:r>
                <a:rPr lang="fr-FR" sz="1200" dirty="0"/>
                <a:t> BLE </a:t>
              </a:r>
              <a:r>
                <a:rPr lang="fr-FR" sz="1200" dirty="0" err="1"/>
                <a:t>advertising</a:t>
              </a:r>
              <a:r>
                <a:rPr lang="fr-FR" sz="1200" dirty="0"/>
                <a:t>)</a:t>
              </a:r>
            </a:p>
          </p:txBody>
        </p:sp>
      </p:grpSp>
      <p:grpSp>
        <p:nvGrpSpPr>
          <p:cNvPr id="1031" name="Groupe 1030">
            <a:extLst>
              <a:ext uri="{FF2B5EF4-FFF2-40B4-BE49-F238E27FC236}">
                <a16:creationId xmlns:a16="http://schemas.microsoft.com/office/drawing/2014/main" id="{7A68CC65-6E76-4846-B08A-96F5153970D9}"/>
              </a:ext>
            </a:extLst>
          </p:cNvPr>
          <p:cNvGrpSpPr/>
          <p:nvPr/>
        </p:nvGrpSpPr>
        <p:grpSpPr>
          <a:xfrm>
            <a:off x="3118132" y="645716"/>
            <a:ext cx="2272766" cy="1209737"/>
            <a:chOff x="1962341" y="418536"/>
            <a:chExt cx="2272766" cy="1209737"/>
          </a:xfrm>
        </p:grpSpPr>
        <p:pic>
          <p:nvPicPr>
            <p:cNvPr id="1026" name="Picture 2" descr="SPDT SLIDE SWITCH | Free SVG">
              <a:extLst>
                <a:ext uri="{FF2B5EF4-FFF2-40B4-BE49-F238E27FC236}">
                  <a16:creationId xmlns:a16="http://schemas.microsoft.com/office/drawing/2014/main" id="{60720501-2912-4D44-A321-6885FD9185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79" r="32315" b="54545"/>
            <a:stretch/>
          </p:blipFill>
          <p:spPr bwMode="auto">
            <a:xfrm>
              <a:off x="2781162" y="837440"/>
              <a:ext cx="635124" cy="790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27B483F7-EE6F-4974-99FD-AEF059126572}"/>
                </a:ext>
              </a:extLst>
            </p:cNvPr>
            <p:cNvSpPr txBox="1"/>
            <p:nvPr/>
          </p:nvSpPr>
          <p:spPr>
            <a:xfrm>
              <a:off x="1962341" y="418536"/>
              <a:ext cx="22727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ON/OFF</a:t>
              </a:r>
              <a:br>
                <a:rPr lang="fr-FR" sz="1200" dirty="0"/>
              </a:br>
              <a:r>
                <a:rPr lang="fr-FR" sz="1200" dirty="0"/>
                <a:t>Slide switch</a:t>
              </a:r>
            </a:p>
          </p:txBody>
        </p:sp>
      </p:grpSp>
      <p:sp>
        <p:nvSpPr>
          <p:cNvPr id="1025" name="Forme libre : forme 1024">
            <a:extLst>
              <a:ext uri="{FF2B5EF4-FFF2-40B4-BE49-F238E27FC236}">
                <a16:creationId xmlns:a16="http://schemas.microsoft.com/office/drawing/2014/main" id="{9C74B39E-5AEB-4656-A7B9-367C62ADDD9D}"/>
              </a:ext>
            </a:extLst>
          </p:cNvPr>
          <p:cNvSpPr/>
          <p:nvPr/>
        </p:nvSpPr>
        <p:spPr>
          <a:xfrm>
            <a:off x="7968484" y="1166292"/>
            <a:ext cx="2784388" cy="2430163"/>
          </a:xfrm>
          <a:custGeom>
            <a:avLst/>
            <a:gdLst>
              <a:gd name="connsiteX0" fmla="*/ 172994 w 2817340"/>
              <a:gd name="connsiteY0" fmla="*/ 0 h 2421924"/>
              <a:gd name="connsiteX1" fmla="*/ 0 w 2817340"/>
              <a:gd name="connsiteY1" fmla="*/ 0 h 2421924"/>
              <a:gd name="connsiteX2" fmla="*/ 8238 w 2817340"/>
              <a:gd name="connsiteY2" fmla="*/ 296562 h 2421924"/>
              <a:gd name="connsiteX3" fmla="*/ 2792627 w 2817340"/>
              <a:gd name="connsiteY3" fmla="*/ 296562 h 2421924"/>
              <a:gd name="connsiteX4" fmla="*/ 2817340 w 2817340"/>
              <a:gd name="connsiteY4" fmla="*/ 1911178 h 2421924"/>
              <a:gd name="connsiteX5" fmla="*/ 41189 w 2817340"/>
              <a:gd name="connsiteY5" fmla="*/ 2397211 h 2421924"/>
              <a:gd name="connsiteX6" fmla="*/ 90616 w 2817340"/>
              <a:gd name="connsiteY6" fmla="*/ 2397211 h 2421924"/>
              <a:gd name="connsiteX7" fmla="*/ 205946 w 2817340"/>
              <a:gd name="connsiteY7" fmla="*/ 2421924 h 2421924"/>
              <a:gd name="connsiteX0" fmla="*/ 172994 w 2825577"/>
              <a:gd name="connsiteY0" fmla="*/ 0 h 2421924"/>
              <a:gd name="connsiteX1" fmla="*/ 0 w 2825577"/>
              <a:gd name="connsiteY1" fmla="*/ 0 h 2421924"/>
              <a:gd name="connsiteX2" fmla="*/ 8238 w 2825577"/>
              <a:gd name="connsiteY2" fmla="*/ 296562 h 2421924"/>
              <a:gd name="connsiteX3" fmla="*/ 2792627 w 2825577"/>
              <a:gd name="connsiteY3" fmla="*/ 296562 h 2421924"/>
              <a:gd name="connsiteX4" fmla="*/ 2825577 w 2825577"/>
              <a:gd name="connsiteY4" fmla="*/ 2364259 h 2421924"/>
              <a:gd name="connsiteX5" fmla="*/ 41189 w 2825577"/>
              <a:gd name="connsiteY5" fmla="*/ 2397211 h 2421924"/>
              <a:gd name="connsiteX6" fmla="*/ 90616 w 2825577"/>
              <a:gd name="connsiteY6" fmla="*/ 2397211 h 2421924"/>
              <a:gd name="connsiteX7" fmla="*/ 205946 w 2825577"/>
              <a:gd name="connsiteY7" fmla="*/ 2421924 h 2421924"/>
              <a:gd name="connsiteX0" fmla="*/ 172994 w 2825577"/>
              <a:gd name="connsiteY0" fmla="*/ 0 h 2397211"/>
              <a:gd name="connsiteX1" fmla="*/ 0 w 2825577"/>
              <a:gd name="connsiteY1" fmla="*/ 0 h 2397211"/>
              <a:gd name="connsiteX2" fmla="*/ 8238 w 2825577"/>
              <a:gd name="connsiteY2" fmla="*/ 296562 h 2397211"/>
              <a:gd name="connsiteX3" fmla="*/ 2792627 w 2825577"/>
              <a:gd name="connsiteY3" fmla="*/ 296562 h 2397211"/>
              <a:gd name="connsiteX4" fmla="*/ 2825577 w 2825577"/>
              <a:gd name="connsiteY4" fmla="*/ 2364259 h 2397211"/>
              <a:gd name="connsiteX5" fmla="*/ 41189 w 2825577"/>
              <a:gd name="connsiteY5" fmla="*/ 2397211 h 2397211"/>
              <a:gd name="connsiteX6" fmla="*/ 90616 w 2825577"/>
              <a:gd name="connsiteY6" fmla="*/ 2397211 h 2397211"/>
              <a:gd name="connsiteX0" fmla="*/ 667265 w 2825577"/>
              <a:gd name="connsiteY0" fmla="*/ 0 h 2430163"/>
              <a:gd name="connsiteX1" fmla="*/ 0 w 2825577"/>
              <a:gd name="connsiteY1" fmla="*/ 32952 h 2430163"/>
              <a:gd name="connsiteX2" fmla="*/ 8238 w 2825577"/>
              <a:gd name="connsiteY2" fmla="*/ 329514 h 2430163"/>
              <a:gd name="connsiteX3" fmla="*/ 2792627 w 2825577"/>
              <a:gd name="connsiteY3" fmla="*/ 329514 h 2430163"/>
              <a:gd name="connsiteX4" fmla="*/ 2825577 w 2825577"/>
              <a:gd name="connsiteY4" fmla="*/ 2397211 h 2430163"/>
              <a:gd name="connsiteX5" fmla="*/ 41189 w 2825577"/>
              <a:gd name="connsiteY5" fmla="*/ 2430163 h 2430163"/>
              <a:gd name="connsiteX6" fmla="*/ 90616 w 2825577"/>
              <a:gd name="connsiteY6" fmla="*/ 2430163 h 2430163"/>
              <a:gd name="connsiteX0" fmla="*/ 659027 w 2817339"/>
              <a:gd name="connsiteY0" fmla="*/ 0 h 2430163"/>
              <a:gd name="connsiteX1" fmla="*/ 205945 w 2817339"/>
              <a:gd name="connsiteY1" fmla="*/ 0 h 2430163"/>
              <a:gd name="connsiteX2" fmla="*/ 0 w 2817339"/>
              <a:gd name="connsiteY2" fmla="*/ 329514 h 2430163"/>
              <a:gd name="connsiteX3" fmla="*/ 2784389 w 2817339"/>
              <a:gd name="connsiteY3" fmla="*/ 329514 h 2430163"/>
              <a:gd name="connsiteX4" fmla="*/ 2817339 w 2817339"/>
              <a:gd name="connsiteY4" fmla="*/ 2397211 h 2430163"/>
              <a:gd name="connsiteX5" fmla="*/ 32951 w 2817339"/>
              <a:gd name="connsiteY5" fmla="*/ 2430163 h 2430163"/>
              <a:gd name="connsiteX6" fmla="*/ 82378 w 2817339"/>
              <a:gd name="connsiteY6" fmla="*/ 2430163 h 2430163"/>
              <a:gd name="connsiteX0" fmla="*/ 626076 w 2784388"/>
              <a:gd name="connsiteY0" fmla="*/ 0 h 2430163"/>
              <a:gd name="connsiteX1" fmla="*/ 172994 w 2784388"/>
              <a:gd name="connsiteY1" fmla="*/ 0 h 2430163"/>
              <a:gd name="connsiteX2" fmla="*/ 181232 w 2784388"/>
              <a:gd name="connsiteY2" fmla="*/ 313038 h 2430163"/>
              <a:gd name="connsiteX3" fmla="*/ 2751438 w 2784388"/>
              <a:gd name="connsiteY3" fmla="*/ 329514 h 2430163"/>
              <a:gd name="connsiteX4" fmla="*/ 2784388 w 2784388"/>
              <a:gd name="connsiteY4" fmla="*/ 2397211 h 2430163"/>
              <a:gd name="connsiteX5" fmla="*/ 0 w 2784388"/>
              <a:gd name="connsiteY5" fmla="*/ 2430163 h 2430163"/>
              <a:gd name="connsiteX6" fmla="*/ 49427 w 2784388"/>
              <a:gd name="connsiteY6" fmla="*/ 2430163 h 243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4388" h="2430163">
                <a:moveTo>
                  <a:pt x="626076" y="0"/>
                </a:moveTo>
                <a:lnTo>
                  <a:pt x="172994" y="0"/>
                </a:lnTo>
                <a:lnTo>
                  <a:pt x="181232" y="313038"/>
                </a:lnTo>
                <a:lnTo>
                  <a:pt x="2751438" y="329514"/>
                </a:lnTo>
                <a:lnTo>
                  <a:pt x="2784388" y="2397211"/>
                </a:lnTo>
                <a:lnTo>
                  <a:pt x="0" y="2430163"/>
                </a:lnTo>
                <a:lnTo>
                  <a:pt x="49427" y="2430163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Forme libre : forme 1026">
            <a:extLst>
              <a:ext uri="{FF2B5EF4-FFF2-40B4-BE49-F238E27FC236}">
                <a16:creationId xmlns:a16="http://schemas.microsoft.com/office/drawing/2014/main" id="{6BB9B07B-1654-4F81-8E6A-FA129B5DDEC7}"/>
              </a:ext>
            </a:extLst>
          </p:cNvPr>
          <p:cNvSpPr/>
          <p:nvPr/>
        </p:nvSpPr>
        <p:spPr>
          <a:xfrm>
            <a:off x="5068764" y="639072"/>
            <a:ext cx="3501081" cy="2248930"/>
          </a:xfrm>
          <a:custGeom>
            <a:avLst/>
            <a:gdLst>
              <a:gd name="connsiteX0" fmla="*/ 626076 w 3501081"/>
              <a:gd name="connsiteY0" fmla="*/ 2248930 h 2248930"/>
              <a:gd name="connsiteX1" fmla="*/ 8238 w 3501081"/>
              <a:gd name="connsiteY1" fmla="*/ 2248930 h 2248930"/>
              <a:gd name="connsiteX2" fmla="*/ 0 w 3501081"/>
              <a:gd name="connsiteY2" fmla="*/ 0 h 2248930"/>
              <a:gd name="connsiteX3" fmla="*/ 3501081 w 3501081"/>
              <a:gd name="connsiteY3" fmla="*/ 8238 h 224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1081" h="2248930">
                <a:moveTo>
                  <a:pt x="626076" y="2248930"/>
                </a:moveTo>
                <a:lnTo>
                  <a:pt x="8238" y="2248930"/>
                </a:lnTo>
                <a:lnTo>
                  <a:pt x="0" y="0"/>
                </a:lnTo>
                <a:lnTo>
                  <a:pt x="3501081" y="823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0" name="Forme libre : forme 1029">
            <a:extLst>
              <a:ext uri="{FF2B5EF4-FFF2-40B4-BE49-F238E27FC236}">
                <a16:creationId xmlns:a16="http://schemas.microsoft.com/office/drawing/2014/main" id="{E228957E-461C-4BEB-B3DD-A56DBD1D27F1}"/>
              </a:ext>
            </a:extLst>
          </p:cNvPr>
          <p:cNvSpPr/>
          <p:nvPr/>
        </p:nvSpPr>
        <p:spPr>
          <a:xfrm>
            <a:off x="2342040" y="1528758"/>
            <a:ext cx="3369275" cy="860706"/>
          </a:xfrm>
          <a:custGeom>
            <a:avLst/>
            <a:gdLst>
              <a:gd name="connsiteX0" fmla="*/ 0 w 3369275"/>
              <a:gd name="connsiteY0" fmla="*/ 0 h 906163"/>
              <a:gd name="connsiteX1" fmla="*/ 8237 w 3369275"/>
              <a:gd name="connsiteY1" fmla="*/ 906163 h 906163"/>
              <a:gd name="connsiteX2" fmla="*/ 3369275 w 3369275"/>
              <a:gd name="connsiteY2" fmla="*/ 856736 h 906163"/>
              <a:gd name="connsiteX0" fmla="*/ 0 w 3369275"/>
              <a:gd name="connsiteY0" fmla="*/ 0 h 860706"/>
              <a:gd name="connsiteX1" fmla="*/ 8237 w 3369275"/>
              <a:gd name="connsiteY1" fmla="*/ 848498 h 860706"/>
              <a:gd name="connsiteX2" fmla="*/ 3369275 w 3369275"/>
              <a:gd name="connsiteY2" fmla="*/ 856736 h 86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9275" h="860706">
                <a:moveTo>
                  <a:pt x="0" y="0"/>
                </a:moveTo>
                <a:cubicBezTo>
                  <a:pt x="2746" y="302054"/>
                  <a:pt x="5491" y="546444"/>
                  <a:pt x="8237" y="848498"/>
                </a:cubicBezTo>
                <a:cubicBezTo>
                  <a:pt x="1128583" y="832022"/>
                  <a:pt x="2248929" y="873212"/>
                  <a:pt x="3369275" y="85673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83F5B383-4484-42A2-AB0C-CBECFBA3BB83}"/>
              </a:ext>
            </a:extLst>
          </p:cNvPr>
          <p:cNvSpPr/>
          <p:nvPr/>
        </p:nvSpPr>
        <p:spPr>
          <a:xfrm>
            <a:off x="2111015" y="2578870"/>
            <a:ext cx="2957749" cy="308770"/>
          </a:xfrm>
          <a:custGeom>
            <a:avLst/>
            <a:gdLst>
              <a:gd name="connsiteX0" fmla="*/ 0 w 3369275"/>
              <a:gd name="connsiteY0" fmla="*/ 0 h 906163"/>
              <a:gd name="connsiteX1" fmla="*/ 8237 w 3369275"/>
              <a:gd name="connsiteY1" fmla="*/ 906163 h 906163"/>
              <a:gd name="connsiteX2" fmla="*/ 3369275 w 3369275"/>
              <a:gd name="connsiteY2" fmla="*/ 856736 h 906163"/>
              <a:gd name="connsiteX0" fmla="*/ 0 w 3369275"/>
              <a:gd name="connsiteY0" fmla="*/ 0 h 860706"/>
              <a:gd name="connsiteX1" fmla="*/ 8237 w 3369275"/>
              <a:gd name="connsiteY1" fmla="*/ 848498 h 860706"/>
              <a:gd name="connsiteX2" fmla="*/ 3369275 w 3369275"/>
              <a:gd name="connsiteY2" fmla="*/ 856736 h 860706"/>
              <a:gd name="connsiteX0" fmla="*/ 0 w 3369275"/>
              <a:gd name="connsiteY0" fmla="*/ 0 h 860148"/>
              <a:gd name="connsiteX1" fmla="*/ 428367 w 3369275"/>
              <a:gd name="connsiteY1" fmla="*/ 840260 h 860148"/>
              <a:gd name="connsiteX2" fmla="*/ 3369275 w 3369275"/>
              <a:gd name="connsiteY2" fmla="*/ 856736 h 860148"/>
              <a:gd name="connsiteX0" fmla="*/ 0 w 2949145"/>
              <a:gd name="connsiteY0" fmla="*/ 0 h 308212"/>
              <a:gd name="connsiteX1" fmla="*/ 8237 w 2949145"/>
              <a:gd name="connsiteY1" fmla="*/ 288324 h 308212"/>
              <a:gd name="connsiteX2" fmla="*/ 2949145 w 2949145"/>
              <a:gd name="connsiteY2" fmla="*/ 304800 h 308212"/>
              <a:gd name="connsiteX0" fmla="*/ 8604 w 2957749"/>
              <a:gd name="connsiteY0" fmla="*/ 0 h 308770"/>
              <a:gd name="connsiteX1" fmla="*/ 365 w 2957749"/>
              <a:gd name="connsiteY1" fmla="*/ 296562 h 308770"/>
              <a:gd name="connsiteX2" fmla="*/ 2957749 w 2957749"/>
              <a:gd name="connsiteY2" fmla="*/ 304800 h 30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7749" h="308770">
                <a:moveTo>
                  <a:pt x="8604" y="0"/>
                </a:moveTo>
                <a:cubicBezTo>
                  <a:pt x="11350" y="302054"/>
                  <a:pt x="-2381" y="-5492"/>
                  <a:pt x="365" y="296562"/>
                </a:cubicBezTo>
                <a:cubicBezTo>
                  <a:pt x="1120711" y="280086"/>
                  <a:pt x="1837403" y="321276"/>
                  <a:pt x="2957749" y="3048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CC0CF525-0C39-4971-B826-5E674456BE47}"/>
              </a:ext>
            </a:extLst>
          </p:cNvPr>
          <p:cNvGrpSpPr/>
          <p:nvPr/>
        </p:nvGrpSpPr>
        <p:grpSpPr>
          <a:xfrm>
            <a:off x="1814266" y="1460038"/>
            <a:ext cx="442207" cy="1244939"/>
            <a:chOff x="658475" y="1232858"/>
            <a:chExt cx="442207" cy="1244939"/>
          </a:xfrm>
        </p:grpSpPr>
        <p:pic>
          <p:nvPicPr>
            <p:cNvPr id="1028" name="Picture 4" descr="Buy Resistor 2W 10kohm 5% (10k) at the right price @ Electrokit">
              <a:extLst>
                <a:ext uri="{FF2B5EF4-FFF2-40B4-BE49-F238E27FC236}">
                  <a16:creationId xmlns:a16="http://schemas.microsoft.com/office/drawing/2014/main" id="{FB17672D-3B4A-4A52-80CE-CCB500B540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34948" y="1712064"/>
              <a:ext cx="1244939" cy="286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CD7243BA-4025-42FE-8124-6A769EE0DD1F}"/>
                </a:ext>
              </a:extLst>
            </p:cNvPr>
            <p:cNvSpPr txBox="1"/>
            <p:nvPr/>
          </p:nvSpPr>
          <p:spPr>
            <a:xfrm rot="16200000">
              <a:off x="314758" y="1724522"/>
              <a:ext cx="9490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/>
                <a:t>10 kOhm</a:t>
              </a:r>
            </a:p>
          </p:txBody>
        </p:sp>
      </p:grp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59B72459-CAE9-4A8B-824E-DE9875B793B7}"/>
              </a:ext>
            </a:extLst>
          </p:cNvPr>
          <p:cNvSpPr/>
          <p:nvPr/>
        </p:nvSpPr>
        <p:spPr>
          <a:xfrm>
            <a:off x="1465074" y="1665263"/>
            <a:ext cx="4234249" cy="1911178"/>
          </a:xfrm>
          <a:custGeom>
            <a:avLst/>
            <a:gdLst>
              <a:gd name="connsiteX0" fmla="*/ 626076 w 3501081"/>
              <a:gd name="connsiteY0" fmla="*/ 2248930 h 2248930"/>
              <a:gd name="connsiteX1" fmla="*/ 8238 w 3501081"/>
              <a:gd name="connsiteY1" fmla="*/ 2248930 h 2248930"/>
              <a:gd name="connsiteX2" fmla="*/ 0 w 3501081"/>
              <a:gd name="connsiteY2" fmla="*/ 0 h 2248930"/>
              <a:gd name="connsiteX3" fmla="*/ 3501081 w 3501081"/>
              <a:gd name="connsiteY3" fmla="*/ 8238 h 2248930"/>
              <a:gd name="connsiteX0" fmla="*/ 626076 w 626076"/>
              <a:gd name="connsiteY0" fmla="*/ 2248930 h 2248930"/>
              <a:gd name="connsiteX1" fmla="*/ 8238 w 626076"/>
              <a:gd name="connsiteY1" fmla="*/ 2248930 h 2248930"/>
              <a:gd name="connsiteX2" fmla="*/ 0 w 626076"/>
              <a:gd name="connsiteY2" fmla="*/ 0 h 2248930"/>
              <a:gd name="connsiteX3" fmla="*/ 626075 w 626076"/>
              <a:gd name="connsiteY3" fmla="*/ 8238 h 2248930"/>
              <a:gd name="connsiteX0" fmla="*/ 626076 w 650788"/>
              <a:gd name="connsiteY0" fmla="*/ 2248930 h 2248930"/>
              <a:gd name="connsiteX1" fmla="*/ 8238 w 650788"/>
              <a:gd name="connsiteY1" fmla="*/ 2248930 h 2248930"/>
              <a:gd name="connsiteX2" fmla="*/ 0 w 650788"/>
              <a:gd name="connsiteY2" fmla="*/ 0 h 2248930"/>
              <a:gd name="connsiteX3" fmla="*/ 650788 w 650788"/>
              <a:gd name="connsiteY3" fmla="*/ 0 h 2248930"/>
              <a:gd name="connsiteX0" fmla="*/ 4234249 w 4234249"/>
              <a:gd name="connsiteY0" fmla="*/ 1911178 h 2248930"/>
              <a:gd name="connsiteX1" fmla="*/ 8238 w 4234249"/>
              <a:gd name="connsiteY1" fmla="*/ 2248930 h 2248930"/>
              <a:gd name="connsiteX2" fmla="*/ 0 w 4234249"/>
              <a:gd name="connsiteY2" fmla="*/ 0 h 2248930"/>
              <a:gd name="connsiteX3" fmla="*/ 650788 w 4234249"/>
              <a:gd name="connsiteY3" fmla="*/ 0 h 2248930"/>
              <a:gd name="connsiteX0" fmla="*/ 4234249 w 4234249"/>
              <a:gd name="connsiteY0" fmla="*/ 1911178 h 1944130"/>
              <a:gd name="connsiteX1" fmla="*/ 57665 w 4234249"/>
              <a:gd name="connsiteY1" fmla="*/ 1944130 h 1944130"/>
              <a:gd name="connsiteX2" fmla="*/ 0 w 4234249"/>
              <a:gd name="connsiteY2" fmla="*/ 0 h 1944130"/>
              <a:gd name="connsiteX3" fmla="*/ 650788 w 4234249"/>
              <a:gd name="connsiteY3" fmla="*/ 0 h 1944130"/>
              <a:gd name="connsiteX0" fmla="*/ 4234249 w 4234249"/>
              <a:gd name="connsiteY0" fmla="*/ 1911178 h 1927654"/>
              <a:gd name="connsiteX1" fmla="*/ 8238 w 4234249"/>
              <a:gd name="connsiteY1" fmla="*/ 1927654 h 1927654"/>
              <a:gd name="connsiteX2" fmla="*/ 0 w 4234249"/>
              <a:gd name="connsiteY2" fmla="*/ 0 h 1927654"/>
              <a:gd name="connsiteX3" fmla="*/ 650788 w 4234249"/>
              <a:gd name="connsiteY3" fmla="*/ 0 h 1927654"/>
              <a:gd name="connsiteX0" fmla="*/ 4234249 w 4234249"/>
              <a:gd name="connsiteY0" fmla="*/ 1911178 h 1911178"/>
              <a:gd name="connsiteX1" fmla="*/ 8238 w 4234249"/>
              <a:gd name="connsiteY1" fmla="*/ 1902941 h 1911178"/>
              <a:gd name="connsiteX2" fmla="*/ 0 w 4234249"/>
              <a:gd name="connsiteY2" fmla="*/ 0 h 1911178"/>
              <a:gd name="connsiteX3" fmla="*/ 650788 w 4234249"/>
              <a:gd name="connsiteY3" fmla="*/ 0 h 191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249" h="1911178">
                <a:moveTo>
                  <a:pt x="4234249" y="1911178"/>
                </a:moveTo>
                <a:lnTo>
                  <a:pt x="8238" y="1902941"/>
                </a:lnTo>
                <a:lnTo>
                  <a:pt x="0" y="0"/>
                </a:lnTo>
                <a:lnTo>
                  <a:pt x="650788" y="0"/>
                </a:ln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DFFA4956-C5D4-4F01-A9D0-610CF0FF7EEA}"/>
              </a:ext>
            </a:extLst>
          </p:cNvPr>
          <p:cNvSpPr/>
          <p:nvPr/>
        </p:nvSpPr>
        <p:spPr>
          <a:xfrm flipV="1">
            <a:off x="1381764" y="3126277"/>
            <a:ext cx="4280126" cy="2695643"/>
          </a:xfrm>
          <a:custGeom>
            <a:avLst/>
            <a:gdLst>
              <a:gd name="connsiteX0" fmla="*/ 626076 w 3501081"/>
              <a:gd name="connsiteY0" fmla="*/ 2248930 h 2248930"/>
              <a:gd name="connsiteX1" fmla="*/ 8238 w 3501081"/>
              <a:gd name="connsiteY1" fmla="*/ 2248930 h 2248930"/>
              <a:gd name="connsiteX2" fmla="*/ 0 w 3501081"/>
              <a:gd name="connsiteY2" fmla="*/ 0 h 2248930"/>
              <a:gd name="connsiteX3" fmla="*/ 3501081 w 3501081"/>
              <a:gd name="connsiteY3" fmla="*/ 8238 h 2248930"/>
              <a:gd name="connsiteX0" fmla="*/ 626076 w 626076"/>
              <a:gd name="connsiteY0" fmla="*/ 2248930 h 2248930"/>
              <a:gd name="connsiteX1" fmla="*/ 8238 w 626076"/>
              <a:gd name="connsiteY1" fmla="*/ 2248930 h 2248930"/>
              <a:gd name="connsiteX2" fmla="*/ 0 w 626076"/>
              <a:gd name="connsiteY2" fmla="*/ 0 h 2248930"/>
              <a:gd name="connsiteX3" fmla="*/ 626075 w 626076"/>
              <a:gd name="connsiteY3" fmla="*/ 8238 h 2248930"/>
              <a:gd name="connsiteX0" fmla="*/ 626076 w 650788"/>
              <a:gd name="connsiteY0" fmla="*/ 2248930 h 2248930"/>
              <a:gd name="connsiteX1" fmla="*/ 8238 w 650788"/>
              <a:gd name="connsiteY1" fmla="*/ 2248930 h 2248930"/>
              <a:gd name="connsiteX2" fmla="*/ 0 w 650788"/>
              <a:gd name="connsiteY2" fmla="*/ 0 h 2248930"/>
              <a:gd name="connsiteX3" fmla="*/ 650788 w 650788"/>
              <a:gd name="connsiteY3" fmla="*/ 0 h 2248930"/>
              <a:gd name="connsiteX0" fmla="*/ 4234249 w 4234249"/>
              <a:gd name="connsiteY0" fmla="*/ 1911178 h 2248930"/>
              <a:gd name="connsiteX1" fmla="*/ 8238 w 4234249"/>
              <a:gd name="connsiteY1" fmla="*/ 2248930 h 2248930"/>
              <a:gd name="connsiteX2" fmla="*/ 0 w 4234249"/>
              <a:gd name="connsiteY2" fmla="*/ 0 h 2248930"/>
              <a:gd name="connsiteX3" fmla="*/ 650788 w 4234249"/>
              <a:gd name="connsiteY3" fmla="*/ 0 h 2248930"/>
              <a:gd name="connsiteX0" fmla="*/ 4234249 w 4234249"/>
              <a:gd name="connsiteY0" fmla="*/ 1911178 h 1944130"/>
              <a:gd name="connsiteX1" fmla="*/ 57665 w 4234249"/>
              <a:gd name="connsiteY1" fmla="*/ 1944130 h 1944130"/>
              <a:gd name="connsiteX2" fmla="*/ 0 w 4234249"/>
              <a:gd name="connsiteY2" fmla="*/ 0 h 1944130"/>
              <a:gd name="connsiteX3" fmla="*/ 650788 w 4234249"/>
              <a:gd name="connsiteY3" fmla="*/ 0 h 1944130"/>
              <a:gd name="connsiteX0" fmla="*/ 4234249 w 4234249"/>
              <a:gd name="connsiteY0" fmla="*/ 1911178 h 1927654"/>
              <a:gd name="connsiteX1" fmla="*/ 8238 w 4234249"/>
              <a:gd name="connsiteY1" fmla="*/ 1927654 h 1927654"/>
              <a:gd name="connsiteX2" fmla="*/ 0 w 4234249"/>
              <a:gd name="connsiteY2" fmla="*/ 0 h 1927654"/>
              <a:gd name="connsiteX3" fmla="*/ 650788 w 4234249"/>
              <a:gd name="connsiteY3" fmla="*/ 0 h 1927654"/>
              <a:gd name="connsiteX0" fmla="*/ 4234249 w 4234249"/>
              <a:gd name="connsiteY0" fmla="*/ 1911178 h 1911178"/>
              <a:gd name="connsiteX1" fmla="*/ 8238 w 4234249"/>
              <a:gd name="connsiteY1" fmla="*/ 1902941 h 1911178"/>
              <a:gd name="connsiteX2" fmla="*/ 0 w 4234249"/>
              <a:gd name="connsiteY2" fmla="*/ 0 h 1911178"/>
              <a:gd name="connsiteX3" fmla="*/ 650788 w 4234249"/>
              <a:gd name="connsiteY3" fmla="*/ 0 h 1911178"/>
              <a:gd name="connsiteX0" fmla="*/ 4234249 w 4234249"/>
              <a:gd name="connsiteY0" fmla="*/ 1922728 h 1922728"/>
              <a:gd name="connsiteX1" fmla="*/ 8238 w 4234249"/>
              <a:gd name="connsiteY1" fmla="*/ 1914491 h 1922728"/>
              <a:gd name="connsiteX2" fmla="*/ 0 w 4234249"/>
              <a:gd name="connsiteY2" fmla="*/ 11550 h 1922728"/>
              <a:gd name="connsiteX3" fmla="*/ 317133 w 4234249"/>
              <a:gd name="connsiteY3" fmla="*/ 0 h 1922728"/>
              <a:gd name="connsiteX0" fmla="*/ 4234249 w 4234249"/>
              <a:gd name="connsiteY0" fmla="*/ 1922728 h 1922728"/>
              <a:gd name="connsiteX1" fmla="*/ 8238 w 4234249"/>
              <a:gd name="connsiteY1" fmla="*/ 1914491 h 1922728"/>
              <a:gd name="connsiteX2" fmla="*/ 0 w 4234249"/>
              <a:gd name="connsiteY2" fmla="*/ 11550 h 1922728"/>
              <a:gd name="connsiteX3" fmla="*/ 364798 w 4234249"/>
              <a:gd name="connsiteY3" fmla="*/ 0 h 1922728"/>
              <a:gd name="connsiteX0" fmla="*/ 4234249 w 4234249"/>
              <a:gd name="connsiteY0" fmla="*/ 1911178 h 1911178"/>
              <a:gd name="connsiteX1" fmla="*/ 8238 w 4234249"/>
              <a:gd name="connsiteY1" fmla="*/ 1902941 h 1911178"/>
              <a:gd name="connsiteX2" fmla="*/ 0 w 4234249"/>
              <a:gd name="connsiteY2" fmla="*/ 0 h 1911178"/>
              <a:gd name="connsiteX3" fmla="*/ 364798 w 4234249"/>
              <a:gd name="connsiteY3" fmla="*/ 1 h 1911178"/>
              <a:gd name="connsiteX0" fmla="*/ 4234249 w 4234249"/>
              <a:gd name="connsiteY0" fmla="*/ 1911178 h 1911178"/>
              <a:gd name="connsiteX1" fmla="*/ 8238 w 4234249"/>
              <a:gd name="connsiteY1" fmla="*/ 1902941 h 1911178"/>
              <a:gd name="connsiteX2" fmla="*/ 0 w 4234249"/>
              <a:gd name="connsiteY2" fmla="*/ 0 h 1911178"/>
              <a:gd name="connsiteX3" fmla="*/ 255371 w 4234249"/>
              <a:gd name="connsiteY3" fmla="*/ 1 h 191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249" h="1911178">
                <a:moveTo>
                  <a:pt x="4234249" y="1911178"/>
                </a:moveTo>
                <a:lnTo>
                  <a:pt x="8238" y="1902941"/>
                </a:lnTo>
                <a:lnTo>
                  <a:pt x="0" y="0"/>
                </a:lnTo>
                <a:lnTo>
                  <a:pt x="255371" y="1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0CB09F27-1F35-46B2-BEE1-5CFD3668611D}"/>
              </a:ext>
            </a:extLst>
          </p:cNvPr>
          <p:cNvSpPr/>
          <p:nvPr/>
        </p:nvSpPr>
        <p:spPr>
          <a:xfrm flipV="1">
            <a:off x="1281151" y="2370804"/>
            <a:ext cx="1077099" cy="3589613"/>
          </a:xfrm>
          <a:custGeom>
            <a:avLst/>
            <a:gdLst>
              <a:gd name="connsiteX0" fmla="*/ 626076 w 3501081"/>
              <a:gd name="connsiteY0" fmla="*/ 2248930 h 2248930"/>
              <a:gd name="connsiteX1" fmla="*/ 8238 w 3501081"/>
              <a:gd name="connsiteY1" fmla="*/ 2248930 h 2248930"/>
              <a:gd name="connsiteX2" fmla="*/ 0 w 3501081"/>
              <a:gd name="connsiteY2" fmla="*/ 0 h 2248930"/>
              <a:gd name="connsiteX3" fmla="*/ 3501081 w 3501081"/>
              <a:gd name="connsiteY3" fmla="*/ 8238 h 2248930"/>
              <a:gd name="connsiteX0" fmla="*/ 626076 w 626076"/>
              <a:gd name="connsiteY0" fmla="*/ 2248930 h 2248930"/>
              <a:gd name="connsiteX1" fmla="*/ 8238 w 626076"/>
              <a:gd name="connsiteY1" fmla="*/ 2248930 h 2248930"/>
              <a:gd name="connsiteX2" fmla="*/ 0 w 626076"/>
              <a:gd name="connsiteY2" fmla="*/ 0 h 2248930"/>
              <a:gd name="connsiteX3" fmla="*/ 626075 w 626076"/>
              <a:gd name="connsiteY3" fmla="*/ 8238 h 2248930"/>
              <a:gd name="connsiteX0" fmla="*/ 626076 w 650788"/>
              <a:gd name="connsiteY0" fmla="*/ 2248930 h 2248930"/>
              <a:gd name="connsiteX1" fmla="*/ 8238 w 650788"/>
              <a:gd name="connsiteY1" fmla="*/ 2248930 h 2248930"/>
              <a:gd name="connsiteX2" fmla="*/ 0 w 650788"/>
              <a:gd name="connsiteY2" fmla="*/ 0 h 2248930"/>
              <a:gd name="connsiteX3" fmla="*/ 650788 w 650788"/>
              <a:gd name="connsiteY3" fmla="*/ 0 h 2248930"/>
              <a:gd name="connsiteX0" fmla="*/ 4234249 w 4234249"/>
              <a:gd name="connsiteY0" fmla="*/ 1911178 h 2248930"/>
              <a:gd name="connsiteX1" fmla="*/ 8238 w 4234249"/>
              <a:gd name="connsiteY1" fmla="*/ 2248930 h 2248930"/>
              <a:gd name="connsiteX2" fmla="*/ 0 w 4234249"/>
              <a:gd name="connsiteY2" fmla="*/ 0 h 2248930"/>
              <a:gd name="connsiteX3" fmla="*/ 650788 w 4234249"/>
              <a:gd name="connsiteY3" fmla="*/ 0 h 2248930"/>
              <a:gd name="connsiteX0" fmla="*/ 4234249 w 4234249"/>
              <a:gd name="connsiteY0" fmla="*/ 1911178 h 1944130"/>
              <a:gd name="connsiteX1" fmla="*/ 57665 w 4234249"/>
              <a:gd name="connsiteY1" fmla="*/ 1944130 h 1944130"/>
              <a:gd name="connsiteX2" fmla="*/ 0 w 4234249"/>
              <a:gd name="connsiteY2" fmla="*/ 0 h 1944130"/>
              <a:gd name="connsiteX3" fmla="*/ 650788 w 4234249"/>
              <a:gd name="connsiteY3" fmla="*/ 0 h 1944130"/>
              <a:gd name="connsiteX0" fmla="*/ 4234249 w 4234249"/>
              <a:gd name="connsiteY0" fmla="*/ 1911178 h 1927654"/>
              <a:gd name="connsiteX1" fmla="*/ 8238 w 4234249"/>
              <a:gd name="connsiteY1" fmla="*/ 1927654 h 1927654"/>
              <a:gd name="connsiteX2" fmla="*/ 0 w 4234249"/>
              <a:gd name="connsiteY2" fmla="*/ 0 h 1927654"/>
              <a:gd name="connsiteX3" fmla="*/ 650788 w 4234249"/>
              <a:gd name="connsiteY3" fmla="*/ 0 h 1927654"/>
              <a:gd name="connsiteX0" fmla="*/ 4234249 w 4234249"/>
              <a:gd name="connsiteY0" fmla="*/ 1911178 h 1911178"/>
              <a:gd name="connsiteX1" fmla="*/ 8238 w 4234249"/>
              <a:gd name="connsiteY1" fmla="*/ 1902941 h 1911178"/>
              <a:gd name="connsiteX2" fmla="*/ 0 w 4234249"/>
              <a:gd name="connsiteY2" fmla="*/ 0 h 1911178"/>
              <a:gd name="connsiteX3" fmla="*/ 650788 w 4234249"/>
              <a:gd name="connsiteY3" fmla="*/ 0 h 1911178"/>
              <a:gd name="connsiteX0" fmla="*/ 4234249 w 4234249"/>
              <a:gd name="connsiteY0" fmla="*/ 1922728 h 1922728"/>
              <a:gd name="connsiteX1" fmla="*/ 8238 w 4234249"/>
              <a:gd name="connsiteY1" fmla="*/ 1914491 h 1922728"/>
              <a:gd name="connsiteX2" fmla="*/ 0 w 4234249"/>
              <a:gd name="connsiteY2" fmla="*/ 11550 h 1922728"/>
              <a:gd name="connsiteX3" fmla="*/ 317133 w 4234249"/>
              <a:gd name="connsiteY3" fmla="*/ 0 h 1922728"/>
              <a:gd name="connsiteX0" fmla="*/ 4234249 w 4234249"/>
              <a:gd name="connsiteY0" fmla="*/ 1922728 h 1922728"/>
              <a:gd name="connsiteX1" fmla="*/ 8238 w 4234249"/>
              <a:gd name="connsiteY1" fmla="*/ 1914491 h 1922728"/>
              <a:gd name="connsiteX2" fmla="*/ 0 w 4234249"/>
              <a:gd name="connsiteY2" fmla="*/ 11550 h 1922728"/>
              <a:gd name="connsiteX3" fmla="*/ 364798 w 4234249"/>
              <a:gd name="connsiteY3" fmla="*/ 0 h 1922728"/>
              <a:gd name="connsiteX0" fmla="*/ 4234249 w 4234249"/>
              <a:gd name="connsiteY0" fmla="*/ 1911178 h 1911178"/>
              <a:gd name="connsiteX1" fmla="*/ 8238 w 4234249"/>
              <a:gd name="connsiteY1" fmla="*/ 1902941 h 1911178"/>
              <a:gd name="connsiteX2" fmla="*/ 0 w 4234249"/>
              <a:gd name="connsiteY2" fmla="*/ 0 h 1911178"/>
              <a:gd name="connsiteX3" fmla="*/ 364798 w 4234249"/>
              <a:gd name="connsiteY3" fmla="*/ 1 h 1911178"/>
              <a:gd name="connsiteX0" fmla="*/ 4234249 w 4234249"/>
              <a:gd name="connsiteY0" fmla="*/ 1911178 h 1911178"/>
              <a:gd name="connsiteX1" fmla="*/ 8238 w 4234249"/>
              <a:gd name="connsiteY1" fmla="*/ 1902941 h 1911178"/>
              <a:gd name="connsiteX2" fmla="*/ 0 w 4234249"/>
              <a:gd name="connsiteY2" fmla="*/ 0 h 1911178"/>
              <a:gd name="connsiteX3" fmla="*/ 255371 w 4234249"/>
              <a:gd name="connsiteY3" fmla="*/ 1 h 1911178"/>
              <a:gd name="connsiteX0" fmla="*/ 1041082 w 1041082"/>
              <a:gd name="connsiteY0" fmla="*/ 1903358 h 1903358"/>
              <a:gd name="connsiteX1" fmla="*/ 8238 w 1041082"/>
              <a:gd name="connsiteY1" fmla="*/ 1902941 h 1903358"/>
              <a:gd name="connsiteX2" fmla="*/ 0 w 1041082"/>
              <a:gd name="connsiteY2" fmla="*/ 0 h 1903358"/>
              <a:gd name="connsiteX3" fmla="*/ 255371 w 1041082"/>
              <a:gd name="connsiteY3" fmla="*/ 1 h 1903358"/>
              <a:gd name="connsiteX0" fmla="*/ 1041082 w 1041082"/>
              <a:gd name="connsiteY0" fmla="*/ 1903358 h 1903358"/>
              <a:gd name="connsiteX1" fmla="*/ 8238 w 1041082"/>
              <a:gd name="connsiteY1" fmla="*/ 1902941 h 1903358"/>
              <a:gd name="connsiteX2" fmla="*/ 0 w 1041082"/>
              <a:gd name="connsiteY2" fmla="*/ 0 h 1903358"/>
              <a:gd name="connsiteX3" fmla="*/ 376540 w 1041082"/>
              <a:gd name="connsiteY3" fmla="*/ 1 h 1903358"/>
              <a:gd name="connsiteX0" fmla="*/ 1041082 w 1041082"/>
              <a:gd name="connsiteY0" fmla="*/ 1903358 h 1903358"/>
              <a:gd name="connsiteX1" fmla="*/ 8238 w 1041082"/>
              <a:gd name="connsiteY1" fmla="*/ 1902941 h 1903358"/>
              <a:gd name="connsiteX2" fmla="*/ 0 w 1041082"/>
              <a:gd name="connsiteY2" fmla="*/ 0 h 1903358"/>
              <a:gd name="connsiteX3" fmla="*/ 348030 w 1041082"/>
              <a:gd name="connsiteY3" fmla="*/ 1 h 190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082" h="1903358">
                <a:moveTo>
                  <a:pt x="1041082" y="1903358"/>
                </a:moveTo>
                <a:lnTo>
                  <a:pt x="8238" y="1902941"/>
                </a:lnTo>
                <a:lnTo>
                  <a:pt x="0" y="0"/>
                </a:lnTo>
                <a:lnTo>
                  <a:pt x="348030" y="1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035" name="Forme libre : forme 1034">
            <a:extLst>
              <a:ext uri="{FF2B5EF4-FFF2-40B4-BE49-F238E27FC236}">
                <a16:creationId xmlns:a16="http://schemas.microsoft.com/office/drawing/2014/main" id="{39A0A086-FEF4-4C18-8ECC-EE6D0F431EF8}"/>
              </a:ext>
            </a:extLst>
          </p:cNvPr>
          <p:cNvSpPr/>
          <p:nvPr/>
        </p:nvSpPr>
        <p:spPr>
          <a:xfrm>
            <a:off x="4260325" y="1849504"/>
            <a:ext cx="10909" cy="1049516"/>
          </a:xfrm>
          <a:custGeom>
            <a:avLst/>
            <a:gdLst>
              <a:gd name="connsiteX0" fmla="*/ 0 w 44246"/>
              <a:gd name="connsiteY0" fmla="*/ 0 h 1047135"/>
              <a:gd name="connsiteX1" fmla="*/ 44246 w 44246"/>
              <a:gd name="connsiteY1" fmla="*/ 1047135 h 1047135"/>
              <a:gd name="connsiteX0" fmla="*/ 0 w 25196"/>
              <a:gd name="connsiteY0" fmla="*/ 0 h 1049516"/>
              <a:gd name="connsiteX1" fmla="*/ 25196 w 25196"/>
              <a:gd name="connsiteY1" fmla="*/ 1049516 h 1049516"/>
              <a:gd name="connsiteX0" fmla="*/ 0 w 10909"/>
              <a:gd name="connsiteY0" fmla="*/ 0 h 1049516"/>
              <a:gd name="connsiteX1" fmla="*/ 10909 w 10909"/>
              <a:gd name="connsiteY1" fmla="*/ 1049516 h 104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09" h="1049516">
                <a:moveTo>
                  <a:pt x="0" y="0"/>
                </a:moveTo>
                <a:cubicBezTo>
                  <a:pt x="14749" y="349045"/>
                  <a:pt x="-3840" y="700471"/>
                  <a:pt x="10909" y="104951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6" name="Forme libre : forme 1035">
            <a:extLst>
              <a:ext uri="{FF2B5EF4-FFF2-40B4-BE49-F238E27FC236}">
                <a16:creationId xmlns:a16="http://schemas.microsoft.com/office/drawing/2014/main" id="{51043BC9-8523-4409-BAF2-BD2613CE7DCD}"/>
              </a:ext>
            </a:extLst>
          </p:cNvPr>
          <p:cNvSpPr/>
          <p:nvPr/>
        </p:nvSpPr>
        <p:spPr>
          <a:xfrm>
            <a:off x="1473291" y="1840080"/>
            <a:ext cx="2654300" cy="3860800"/>
          </a:xfrm>
          <a:custGeom>
            <a:avLst/>
            <a:gdLst>
              <a:gd name="connsiteX0" fmla="*/ 165100 w 2654300"/>
              <a:gd name="connsiteY0" fmla="*/ 3860800 h 3860800"/>
              <a:gd name="connsiteX1" fmla="*/ 6350 w 2654300"/>
              <a:gd name="connsiteY1" fmla="*/ 3860800 h 3860800"/>
              <a:gd name="connsiteX2" fmla="*/ 0 w 2654300"/>
              <a:gd name="connsiteY2" fmla="*/ 2108200 h 3860800"/>
              <a:gd name="connsiteX3" fmla="*/ 2647950 w 2654300"/>
              <a:gd name="connsiteY3" fmla="*/ 2114550 h 3860800"/>
              <a:gd name="connsiteX4" fmla="*/ 2654300 w 2654300"/>
              <a:gd name="connsiteY4" fmla="*/ 0 h 38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300" h="3860800">
                <a:moveTo>
                  <a:pt x="165100" y="3860800"/>
                </a:moveTo>
                <a:lnTo>
                  <a:pt x="6350" y="3860800"/>
                </a:lnTo>
                <a:cubicBezTo>
                  <a:pt x="4233" y="3276600"/>
                  <a:pt x="2117" y="2692400"/>
                  <a:pt x="0" y="2108200"/>
                </a:cubicBezTo>
                <a:lnTo>
                  <a:pt x="2647950" y="2114550"/>
                </a:lnTo>
                <a:cubicBezTo>
                  <a:pt x="2650067" y="1409700"/>
                  <a:pt x="2652183" y="704850"/>
                  <a:pt x="2654300" y="0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38" name="Groupe 1037">
            <a:extLst>
              <a:ext uri="{FF2B5EF4-FFF2-40B4-BE49-F238E27FC236}">
                <a16:creationId xmlns:a16="http://schemas.microsoft.com/office/drawing/2014/main" id="{E455D175-0B36-4440-8074-1F09839AA4B8}"/>
              </a:ext>
            </a:extLst>
          </p:cNvPr>
          <p:cNvGrpSpPr/>
          <p:nvPr/>
        </p:nvGrpSpPr>
        <p:grpSpPr>
          <a:xfrm>
            <a:off x="5595685" y="1460037"/>
            <a:ext cx="2468302" cy="5348188"/>
            <a:chOff x="5595685" y="1460037"/>
            <a:chExt cx="2468302" cy="5348188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B15F8590-961D-42F2-B9B0-F99A519A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61890" y="1460037"/>
              <a:ext cx="2335892" cy="5028865"/>
            </a:xfrm>
            <a:prstGeom prst="rect">
              <a:avLst/>
            </a:prstGeom>
          </p:spPr>
        </p:pic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DDCC2C20-0440-4FFA-B404-65697902CBA0}"/>
                </a:ext>
              </a:extLst>
            </p:cNvPr>
            <p:cNvSpPr txBox="1"/>
            <p:nvPr/>
          </p:nvSpPr>
          <p:spPr>
            <a:xfrm>
              <a:off x="5595685" y="6346560"/>
              <a:ext cx="2468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/>
                <a:t>Adafruit</a:t>
              </a:r>
              <a:r>
                <a:rPr lang="fr-FR" sz="1200" dirty="0"/>
                <a:t> </a:t>
              </a:r>
              <a:r>
                <a:rPr lang="fr-FR" sz="1200" dirty="0" err="1"/>
                <a:t>feather</a:t>
              </a:r>
              <a:r>
                <a:rPr lang="fr-FR" sz="1200" dirty="0"/>
                <a:t> nRF52 </a:t>
              </a:r>
              <a:r>
                <a:rPr lang="fr-FR" sz="1200" dirty="0" err="1"/>
                <a:t>Bluefruit</a:t>
              </a:r>
              <a:r>
                <a:rPr lang="fr-FR" sz="1200" dirty="0"/>
                <a:t> LE</a:t>
              </a:r>
              <a:br>
                <a:rPr lang="fr-FR" sz="1200" dirty="0"/>
              </a:br>
              <a:r>
                <a:rPr lang="fr-FR" sz="1200" dirty="0"/>
                <a:t>nRF52832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61241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49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Baret</dc:creator>
  <cp:lastModifiedBy>Pierre Baret</cp:lastModifiedBy>
  <cp:revision>1</cp:revision>
  <dcterms:created xsi:type="dcterms:W3CDTF">2022-01-03T18:20:32Z</dcterms:created>
  <dcterms:modified xsi:type="dcterms:W3CDTF">2022-01-03T22:08:26Z</dcterms:modified>
</cp:coreProperties>
</file>