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9EE-85A7-4258-B276-C14AE0ED6349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51A-8A50-4C5C-80BA-13F9132DF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35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9EE-85A7-4258-B276-C14AE0ED6349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51A-8A50-4C5C-80BA-13F9132DF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13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9EE-85A7-4258-B276-C14AE0ED6349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51A-8A50-4C5C-80BA-13F9132DF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87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9EE-85A7-4258-B276-C14AE0ED6349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51A-8A50-4C5C-80BA-13F9132DF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85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9EE-85A7-4258-B276-C14AE0ED6349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51A-8A50-4C5C-80BA-13F9132DF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23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9EE-85A7-4258-B276-C14AE0ED6349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51A-8A50-4C5C-80BA-13F9132DF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7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9EE-85A7-4258-B276-C14AE0ED6349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51A-8A50-4C5C-80BA-13F9132DF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24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9EE-85A7-4258-B276-C14AE0ED6349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51A-8A50-4C5C-80BA-13F9132DF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66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9EE-85A7-4258-B276-C14AE0ED6349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51A-8A50-4C5C-80BA-13F9132DF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79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9EE-85A7-4258-B276-C14AE0ED6349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51A-8A50-4C5C-80BA-13F9132DF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68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59EE-85A7-4258-B276-C14AE0ED6349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BA51A-8A50-4C5C-80BA-13F9132DF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4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59EE-85A7-4258-B276-C14AE0ED6349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A51A-8A50-4C5C-80BA-13F9132DF6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77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2032694" y="2093118"/>
            <a:ext cx="8126610" cy="2671762"/>
            <a:chOff x="2032694" y="2093118"/>
            <a:chExt cx="8126610" cy="2671762"/>
          </a:xfrm>
        </p:grpSpPr>
        <p:sp>
          <p:nvSpPr>
            <p:cNvPr id="6" name="Forme libre 5"/>
            <p:cNvSpPr/>
            <p:nvPr/>
          </p:nvSpPr>
          <p:spPr>
            <a:xfrm>
              <a:off x="8621650" y="2788889"/>
              <a:ext cx="841883" cy="2922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6112"/>
                  </a:lnTo>
                  <a:lnTo>
                    <a:pt x="841883" y="146112"/>
                  </a:lnTo>
                  <a:lnTo>
                    <a:pt x="841883" y="29222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orme libre 6"/>
            <p:cNvSpPr/>
            <p:nvPr/>
          </p:nvSpPr>
          <p:spPr>
            <a:xfrm>
              <a:off x="7779766" y="2788889"/>
              <a:ext cx="841883" cy="2922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41883" y="0"/>
                  </a:moveTo>
                  <a:lnTo>
                    <a:pt x="841883" y="146112"/>
                  </a:lnTo>
                  <a:lnTo>
                    <a:pt x="0" y="146112"/>
                  </a:lnTo>
                  <a:lnTo>
                    <a:pt x="0" y="29222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orme libre 7"/>
            <p:cNvSpPr/>
            <p:nvPr/>
          </p:nvSpPr>
          <p:spPr>
            <a:xfrm>
              <a:off x="5254115" y="3776885"/>
              <a:ext cx="841883" cy="2922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46112"/>
                  </a:lnTo>
                  <a:lnTo>
                    <a:pt x="841883" y="146112"/>
                  </a:lnTo>
                  <a:lnTo>
                    <a:pt x="841883" y="29222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orme libre 8"/>
            <p:cNvSpPr/>
            <p:nvPr/>
          </p:nvSpPr>
          <p:spPr>
            <a:xfrm>
              <a:off x="4412232" y="3776885"/>
              <a:ext cx="841883" cy="29222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41883" y="0"/>
                  </a:moveTo>
                  <a:lnTo>
                    <a:pt x="841883" y="146112"/>
                  </a:lnTo>
                  <a:lnTo>
                    <a:pt x="0" y="146112"/>
                  </a:lnTo>
                  <a:lnTo>
                    <a:pt x="0" y="29222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orme libre 10"/>
            <p:cNvSpPr/>
            <p:nvPr/>
          </p:nvSpPr>
          <p:spPr>
            <a:xfrm>
              <a:off x="2032694" y="2093118"/>
              <a:ext cx="1391542" cy="695771"/>
            </a:xfrm>
            <a:custGeom>
              <a:avLst/>
              <a:gdLst>
                <a:gd name="connsiteX0" fmla="*/ 0 w 1391542"/>
                <a:gd name="connsiteY0" fmla="*/ 0 h 695771"/>
                <a:gd name="connsiteX1" fmla="*/ 1391542 w 1391542"/>
                <a:gd name="connsiteY1" fmla="*/ 0 h 695771"/>
                <a:gd name="connsiteX2" fmla="*/ 1391542 w 1391542"/>
                <a:gd name="connsiteY2" fmla="*/ 695771 h 695771"/>
                <a:gd name="connsiteX3" fmla="*/ 0 w 1391542"/>
                <a:gd name="connsiteY3" fmla="*/ 695771 h 695771"/>
                <a:gd name="connsiteX4" fmla="*/ 0 w 1391542"/>
                <a:gd name="connsiteY4" fmla="*/ 0 h 69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1542" h="695771">
                  <a:moveTo>
                    <a:pt x="0" y="0"/>
                  </a:moveTo>
                  <a:lnTo>
                    <a:pt x="1391542" y="0"/>
                  </a:lnTo>
                  <a:lnTo>
                    <a:pt x="1391542" y="695771"/>
                  </a:lnTo>
                  <a:lnTo>
                    <a:pt x="0" y="6957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300" kern="1200" dirty="0" smtClean="0"/>
                <a:t>Évaluation des performances du </a:t>
              </a:r>
              <a:r>
                <a:rPr lang="fr-FR" sz="1300" kern="1200" dirty="0" err="1" smtClean="0"/>
                <a:t>LoRa</a:t>
              </a:r>
              <a:endParaRPr lang="fr-FR" sz="1300" kern="1200" dirty="0"/>
            </a:p>
          </p:txBody>
        </p:sp>
        <p:sp>
          <p:nvSpPr>
            <p:cNvPr id="12" name="Forme libre 11"/>
            <p:cNvSpPr/>
            <p:nvPr/>
          </p:nvSpPr>
          <p:spPr>
            <a:xfrm>
              <a:off x="3716461" y="2093118"/>
              <a:ext cx="1391542" cy="695771"/>
            </a:xfrm>
            <a:custGeom>
              <a:avLst/>
              <a:gdLst>
                <a:gd name="connsiteX0" fmla="*/ 0 w 1391542"/>
                <a:gd name="connsiteY0" fmla="*/ 0 h 695771"/>
                <a:gd name="connsiteX1" fmla="*/ 1391542 w 1391542"/>
                <a:gd name="connsiteY1" fmla="*/ 0 h 695771"/>
                <a:gd name="connsiteX2" fmla="*/ 1391542 w 1391542"/>
                <a:gd name="connsiteY2" fmla="*/ 695771 h 695771"/>
                <a:gd name="connsiteX3" fmla="*/ 0 w 1391542"/>
                <a:gd name="connsiteY3" fmla="*/ 695771 h 695771"/>
                <a:gd name="connsiteX4" fmla="*/ 0 w 1391542"/>
                <a:gd name="connsiteY4" fmla="*/ 0 h 69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1542" h="695771">
                  <a:moveTo>
                    <a:pt x="0" y="0"/>
                  </a:moveTo>
                  <a:lnTo>
                    <a:pt x="1391542" y="0"/>
                  </a:lnTo>
                  <a:lnTo>
                    <a:pt x="1391542" y="695771"/>
                  </a:lnTo>
                  <a:lnTo>
                    <a:pt x="0" y="6957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300" kern="1200" dirty="0" smtClean="0"/>
                <a:t>Architecture [GPS, MCU, </a:t>
              </a:r>
              <a:r>
                <a:rPr lang="fr-FR" sz="1300" kern="1200" dirty="0" err="1" smtClean="0"/>
                <a:t>LoRa</a:t>
              </a:r>
              <a:r>
                <a:rPr lang="fr-FR" sz="1300" kern="1200" dirty="0" smtClean="0"/>
                <a:t>] du </a:t>
              </a:r>
              <a:r>
                <a:rPr lang="fr-FR" sz="1300" kern="1200" dirty="0" err="1" smtClean="0"/>
                <a:t>device</a:t>
              </a:r>
              <a:endParaRPr lang="fr-FR" sz="1300" kern="1200" dirty="0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5400228" y="2093118"/>
              <a:ext cx="1391542" cy="695771"/>
            </a:xfrm>
            <a:custGeom>
              <a:avLst/>
              <a:gdLst>
                <a:gd name="connsiteX0" fmla="*/ 0 w 1391542"/>
                <a:gd name="connsiteY0" fmla="*/ 0 h 695771"/>
                <a:gd name="connsiteX1" fmla="*/ 1391542 w 1391542"/>
                <a:gd name="connsiteY1" fmla="*/ 0 h 695771"/>
                <a:gd name="connsiteX2" fmla="*/ 1391542 w 1391542"/>
                <a:gd name="connsiteY2" fmla="*/ 695771 h 695771"/>
                <a:gd name="connsiteX3" fmla="*/ 0 w 1391542"/>
                <a:gd name="connsiteY3" fmla="*/ 695771 h 695771"/>
                <a:gd name="connsiteX4" fmla="*/ 0 w 1391542"/>
                <a:gd name="connsiteY4" fmla="*/ 0 h 69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1542" h="695771">
                  <a:moveTo>
                    <a:pt x="0" y="0"/>
                  </a:moveTo>
                  <a:lnTo>
                    <a:pt x="1391542" y="0"/>
                  </a:lnTo>
                  <a:lnTo>
                    <a:pt x="1391542" y="695771"/>
                  </a:lnTo>
                  <a:lnTo>
                    <a:pt x="0" y="6957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300" kern="1200" dirty="0" smtClean="0"/>
                <a:t>Architecture de l’alimentation du </a:t>
              </a:r>
              <a:r>
                <a:rPr lang="fr-FR" sz="1300" kern="1200" dirty="0" err="1" smtClean="0"/>
                <a:t>device</a:t>
              </a:r>
              <a:endParaRPr lang="fr-FR" sz="1300" kern="1200" dirty="0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4558344" y="3081113"/>
              <a:ext cx="1391542" cy="695771"/>
            </a:xfrm>
            <a:custGeom>
              <a:avLst/>
              <a:gdLst>
                <a:gd name="connsiteX0" fmla="*/ 0 w 1391542"/>
                <a:gd name="connsiteY0" fmla="*/ 0 h 695771"/>
                <a:gd name="connsiteX1" fmla="*/ 1391542 w 1391542"/>
                <a:gd name="connsiteY1" fmla="*/ 0 h 695771"/>
                <a:gd name="connsiteX2" fmla="*/ 1391542 w 1391542"/>
                <a:gd name="connsiteY2" fmla="*/ 695771 h 695771"/>
                <a:gd name="connsiteX3" fmla="*/ 0 w 1391542"/>
                <a:gd name="connsiteY3" fmla="*/ 695771 h 695771"/>
                <a:gd name="connsiteX4" fmla="*/ 0 w 1391542"/>
                <a:gd name="connsiteY4" fmla="*/ 0 h 69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1542" h="695771">
                  <a:moveTo>
                    <a:pt x="0" y="0"/>
                  </a:moveTo>
                  <a:lnTo>
                    <a:pt x="1391542" y="0"/>
                  </a:lnTo>
                  <a:lnTo>
                    <a:pt x="1391542" y="695771"/>
                  </a:lnTo>
                  <a:lnTo>
                    <a:pt x="0" y="6957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300" kern="1200" dirty="0" smtClean="0"/>
                <a:t>Intégration</a:t>
              </a:r>
              <a:endParaRPr lang="fr-FR" sz="1300" kern="1200" dirty="0"/>
            </a:p>
          </p:txBody>
        </p:sp>
        <p:sp>
          <p:nvSpPr>
            <p:cNvPr id="15" name="Forme libre 14"/>
            <p:cNvSpPr/>
            <p:nvPr/>
          </p:nvSpPr>
          <p:spPr>
            <a:xfrm>
              <a:off x="3716461" y="4069109"/>
              <a:ext cx="1391542" cy="695771"/>
            </a:xfrm>
            <a:custGeom>
              <a:avLst/>
              <a:gdLst>
                <a:gd name="connsiteX0" fmla="*/ 0 w 1391542"/>
                <a:gd name="connsiteY0" fmla="*/ 0 h 695771"/>
                <a:gd name="connsiteX1" fmla="*/ 1391542 w 1391542"/>
                <a:gd name="connsiteY1" fmla="*/ 0 h 695771"/>
                <a:gd name="connsiteX2" fmla="*/ 1391542 w 1391542"/>
                <a:gd name="connsiteY2" fmla="*/ 695771 h 695771"/>
                <a:gd name="connsiteX3" fmla="*/ 0 w 1391542"/>
                <a:gd name="connsiteY3" fmla="*/ 695771 h 695771"/>
                <a:gd name="connsiteX4" fmla="*/ 0 w 1391542"/>
                <a:gd name="connsiteY4" fmla="*/ 0 h 69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1542" h="695771">
                  <a:moveTo>
                    <a:pt x="0" y="0"/>
                  </a:moveTo>
                  <a:lnTo>
                    <a:pt x="1391542" y="0"/>
                  </a:lnTo>
                  <a:lnTo>
                    <a:pt x="1391542" y="695771"/>
                  </a:lnTo>
                  <a:lnTo>
                    <a:pt x="0" y="6957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300" kern="1200" dirty="0" smtClean="0"/>
                <a:t>PCB</a:t>
              </a:r>
              <a:endParaRPr lang="fr-FR" sz="1300" kern="1200" dirty="0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5400228" y="4069109"/>
              <a:ext cx="1391542" cy="695771"/>
            </a:xfrm>
            <a:custGeom>
              <a:avLst/>
              <a:gdLst>
                <a:gd name="connsiteX0" fmla="*/ 0 w 1391542"/>
                <a:gd name="connsiteY0" fmla="*/ 0 h 695771"/>
                <a:gd name="connsiteX1" fmla="*/ 1391542 w 1391542"/>
                <a:gd name="connsiteY1" fmla="*/ 0 h 695771"/>
                <a:gd name="connsiteX2" fmla="*/ 1391542 w 1391542"/>
                <a:gd name="connsiteY2" fmla="*/ 695771 h 695771"/>
                <a:gd name="connsiteX3" fmla="*/ 0 w 1391542"/>
                <a:gd name="connsiteY3" fmla="*/ 695771 h 695771"/>
                <a:gd name="connsiteX4" fmla="*/ 0 w 1391542"/>
                <a:gd name="connsiteY4" fmla="*/ 0 h 69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1542" h="695771">
                  <a:moveTo>
                    <a:pt x="0" y="0"/>
                  </a:moveTo>
                  <a:lnTo>
                    <a:pt x="1391542" y="0"/>
                  </a:lnTo>
                  <a:lnTo>
                    <a:pt x="1391542" y="695771"/>
                  </a:lnTo>
                  <a:lnTo>
                    <a:pt x="0" y="6957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300" kern="1200" dirty="0" smtClean="0"/>
                <a:t>Boitier</a:t>
              </a:r>
              <a:endParaRPr lang="fr-FR" sz="1300" kern="1200" dirty="0"/>
            </a:p>
          </p:txBody>
        </p:sp>
        <p:sp>
          <p:nvSpPr>
            <p:cNvPr id="17" name="Forme libre 16"/>
            <p:cNvSpPr/>
            <p:nvPr/>
          </p:nvSpPr>
          <p:spPr>
            <a:xfrm>
              <a:off x="7925879" y="2093118"/>
              <a:ext cx="1391542" cy="695771"/>
            </a:xfrm>
            <a:custGeom>
              <a:avLst/>
              <a:gdLst>
                <a:gd name="connsiteX0" fmla="*/ 0 w 1391542"/>
                <a:gd name="connsiteY0" fmla="*/ 0 h 695771"/>
                <a:gd name="connsiteX1" fmla="*/ 1391542 w 1391542"/>
                <a:gd name="connsiteY1" fmla="*/ 0 h 695771"/>
                <a:gd name="connsiteX2" fmla="*/ 1391542 w 1391542"/>
                <a:gd name="connsiteY2" fmla="*/ 695771 h 695771"/>
                <a:gd name="connsiteX3" fmla="*/ 0 w 1391542"/>
                <a:gd name="connsiteY3" fmla="*/ 695771 h 695771"/>
                <a:gd name="connsiteX4" fmla="*/ 0 w 1391542"/>
                <a:gd name="connsiteY4" fmla="*/ 0 h 69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1542" h="695771">
                  <a:moveTo>
                    <a:pt x="0" y="0"/>
                  </a:moveTo>
                  <a:lnTo>
                    <a:pt x="1391542" y="0"/>
                  </a:lnTo>
                  <a:lnTo>
                    <a:pt x="1391542" y="695771"/>
                  </a:lnTo>
                  <a:lnTo>
                    <a:pt x="0" y="6957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300" kern="1200" dirty="0" smtClean="0"/>
                <a:t>Détermination du contenu des trames </a:t>
              </a:r>
              <a:r>
                <a:rPr lang="fr-FR" sz="1300" kern="1200" dirty="0" err="1" smtClean="0"/>
                <a:t>LoRa</a:t>
              </a:r>
              <a:r>
                <a:rPr lang="fr-FR" sz="1300" kern="1200" dirty="0" smtClean="0"/>
                <a:t> et </a:t>
              </a:r>
              <a:r>
                <a:rPr lang="fr-FR" sz="1300" kern="1200" dirty="0" err="1" smtClean="0"/>
                <a:t>WiFi</a:t>
              </a:r>
              <a:endParaRPr lang="fr-FR" sz="1300" kern="1200" dirty="0"/>
            </a:p>
          </p:txBody>
        </p:sp>
        <p:sp>
          <p:nvSpPr>
            <p:cNvPr id="18" name="Forme libre 17"/>
            <p:cNvSpPr/>
            <p:nvPr/>
          </p:nvSpPr>
          <p:spPr>
            <a:xfrm>
              <a:off x="7083995" y="3081113"/>
              <a:ext cx="1391542" cy="695771"/>
            </a:xfrm>
            <a:custGeom>
              <a:avLst/>
              <a:gdLst>
                <a:gd name="connsiteX0" fmla="*/ 0 w 1391542"/>
                <a:gd name="connsiteY0" fmla="*/ 0 h 695771"/>
                <a:gd name="connsiteX1" fmla="*/ 1391542 w 1391542"/>
                <a:gd name="connsiteY1" fmla="*/ 0 h 695771"/>
                <a:gd name="connsiteX2" fmla="*/ 1391542 w 1391542"/>
                <a:gd name="connsiteY2" fmla="*/ 695771 h 695771"/>
                <a:gd name="connsiteX3" fmla="*/ 0 w 1391542"/>
                <a:gd name="connsiteY3" fmla="*/ 695771 h 695771"/>
                <a:gd name="connsiteX4" fmla="*/ 0 w 1391542"/>
                <a:gd name="connsiteY4" fmla="*/ 0 h 69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1542" h="695771">
                  <a:moveTo>
                    <a:pt x="0" y="0"/>
                  </a:moveTo>
                  <a:lnTo>
                    <a:pt x="1391542" y="0"/>
                  </a:lnTo>
                  <a:lnTo>
                    <a:pt x="1391542" y="695771"/>
                  </a:lnTo>
                  <a:lnTo>
                    <a:pt x="0" y="6957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300" kern="1200" dirty="0" smtClean="0"/>
                <a:t>Adaptation de la station de base</a:t>
              </a:r>
              <a:endParaRPr lang="fr-FR" sz="1300" kern="1200" dirty="0"/>
            </a:p>
          </p:txBody>
        </p:sp>
        <p:sp>
          <p:nvSpPr>
            <p:cNvPr id="19" name="Forme libre 18"/>
            <p:cNvSpPr/>
            <p:nvPr/>
          </p:nvSpPr>
          <p:spPr>
            <a:xfrm>
              <a:off x="8767762" y="3081113"/>
              <a:ext cx="1391542" cy="695771"/>
            </a:xfrm>
            <a:custGeom>
              <a:avLst/>
              <a:gdLst>
                <a:gd name="connsiteX0" fmla="*/ 0 w 1391542"/>
                <a:gd name="connsiteY0" fmla="*/ 0 h 695771"/>
                <a:gd name="connsiteX1" fmla="*/ 1391542 w 1391542"/>
                <a:gd name="connsiteY1" fmla="*/ 0 h 695771"/>
                <a:gd name="connsiteX2" fmla="*/ 1391542 w 1391542"/>
                <a:gd name="connsiteY2" fmla="*/ 695771 h 695771"/>
                <a:gd name="connsiteX3" fmla="*/ 0 w 1391542"/>
                <a:gd name="connsiteY3" fmla="*/ 695771 h 695771"/>
                <a:gd name="connsiteX4" fmla="*/ 0 w 1391542"/>
                <a:gd name="connsiteY4" fmla="*/ 0 h 69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1542" h="695771">
                  <a:moveTo>
                    <a:pt x="0" y="0"/>
                  </a:moveTo>
                  <a:lnTo>
                    <a:pt x="1391542" y="0"/>
                  </a:lnTo>
                  <a:lnTo>
                    <a:pt x="1391542" y="695771"/>
                  </a:lnTo>
                  <a:lnTo>
                    <a:pt x="0" y="6957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300" kern="1200" dirty="0" smtClean="0"/>
                <a:t>Adaptation de l’interface utilisateur</a:t>
              </a:r>
              <a:endParaRPr lang="fr-FR" sz="1300" kern="1200" dirty="0"/>
            </a:p>
          </p:txBody>
        </p:sp>
        <p:grpSp>
          <p:nvGrpSpPr>
            <p:cNvPr id="22" name="Groupe 21"/>
            <p:cNvGrpSpPr/>
            <p:nvPr/>
          </p:nvGrpSpPr>
          <p:grpSpPr>
            <a:xfrm rot="10800000">
              <a:off x="4412232" y="2788889"/>
              <a:ext cx="1683766" cy="292224"/>
              <a:chOff x="2339017" y="5898988"/>
              <a:chExt cx="1683766" cy="292224"/>
            </a:xfrm>
          </p:grpSpPr>
          <p:sp>
            <p:nvSpPr>
              <p:cNvPr id="20" name="Forme libre 19"/>
              <p:cNvSpPr/>
              <p:nvPr/>
            </p:nvSpPr>
            <p:spPr>
              <a:xfrm>
                <a:off x="3180900" y="5898988"/>
                <a:ext cx="841883" cy="29222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146112"/>
                    </a:lnTo>
                    <a:lnTo>
                      <a:pt x="841883" y="146112"/>
                    </a:lnTo>
                    <a:lnTo>
                      <a:pt x="841883" y="292224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Forme libre 20"/>
              <p:cNvSpPr/>
              <p:nvPr/>
            </p:nvSpPr>
            <p:spPr>
              <a:xfrm>
                <a:off x="2339017" y="5898988"/>
                <a:ext cx="841883" cy="29222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841883" y="0"/>
                    </a:moveTo>
                    <a:lnTo>
                      <a:pt x="841883" y="146112"/>
                    </a:lnTo>
                    <a:lnTo>
                      <a:pt x="0" y="146112"/>
                    </a:lnTo>
                    <a:lnTo>
                      <a:pt x="0" y="292224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3015520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 Baron</dc:creator>
  <cp:lastModifiedBy>Paul Baron</cp:lastModifiedBy>
  <cp:revision>3</cp:revision>
  <dcterms:created xsi:type="dcterms:W3CDTF">2018-12-05T09:54:56Z</dcterms:created>
  <dcterms:modified xsi:type="dcterms:W3CDTF">2018-12-05T10:00:19Z</dcterms:modified>
</cp:coreProperties>
</file>