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6" r:id="rId4"/>
    <p:sldId id="277" r:id="rId5"/>
    <p:sldId id="258" r:id="rId6"/>
    <p:sldId id="274" r:id="rId7"/>
    <p:sldId id="259" r:id="rId8"/>
    <p:sldId id="261" r:id="rId9"/>
    <p:sldId id="262" r:id="rId10"/>
    <p:sldId id="263" r:id="rId11"/>
    <p:sldId id="264" r:id="rId12"/>
    <p:sldId id="267" r:id="rId13"/>
    <p:sldId id="289" r:id="rId14"/>
    <p:sldId id="275" r:id="rId15"/>
    <p:sldId id="269" r:id="rId16"/>
    <p:sldId id="278" r:id="rId17"/>
    <p:sldId id="272" r:id="rId18"/>
    <p:sldId id="279" r:id="rId19"/>
    <p:sldId id="285" r:id="rId20"/>
    <p:sldId id="270" r:id="rId21"/>
    <p:sldId id="271" r:id="rId22"/>
    <p:sldId id="276" r:id="rId23"/>
    <p:sldId id="281" r:id="rId24"/>
    <p:sldId id="282" r:id="rId25"/>
    <p:sldId id="286" r:id="rId26"/>
    <p:sldId id="283" r:id="rId27"/>
    <p:sldId id="284" r:id="rId28"/>
    <p:sldId id="287" r:id="rId29"/>
    <p:sldId id="288" r:id="rId30"/>
    <p:sldId id="290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58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98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763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59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899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42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634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06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20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11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73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7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48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54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77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20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0112-0EAB-4D9A-A089-2B99601CB44E}" type="datetimeFigureOut">
              <a:rPr lang="fr-FR" smtClean="0"/>
              <a:t>28/05/2018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4933192-93F0-404D-AAB7-DE378D91FB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4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PAGER </a:t>
            </a:r>
            <a:r>
              <a:rPr lang="fr-FR" dirty="0"/>
              <a:t>MOBILE DE TACHES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0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06" y="1540476"/>
            <a:ext cx="5424188" cy="4636487"/>
          </a:xfrm>
        </p:spPr>
      </p:pic>
    </p:spTree>
    <p:extLst>
      <p:ext uri="{BB962C8B-B14F-4D97-AF65-F5344CB8AC3E}">
        <p14:creationId xmlns:p14="http://schemas.microsoft.com/office/powerpoint/2010/main" val="259633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8" y="2463114"/>
            <a:ext cx="8916644" cy="2933787"/>
          </a:xfrm>
        </p:spPr>
      </p:pic>
    </p:spTree>
    <p:extLst>
      <p:ext uri="{BB962C8B-B14F-4D97-AF65-F5344CB8AC3E}">
        <p14:creationId xmlns:p14="http://schemas.microsoft.com/office/powerpoint/2010/main" val="279455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            ESP 8266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56" y="3029744"/>
            <a:ext cx="2143125" cy="2143125"/>
          </a:xfrm>
        </p:spPr>
      </p:pic>
    </p:spTree>
    <p:extLst>
      <p:ext uri="{BB962C8B-B14F-4D97-AF65-F5344CB8AC3E}">
        <p14:creationId xmlns:p14="http://schemas.microsoft.com/office/powerpoint/2010/main" val="25881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77694"/>
            <a:ext cx="9122882" cy="1320800"/>
          </a:xfrm>
        </p:spPr>
        <p:txBody>
          <a:bodyPr/>
          <a:lstStyle/>
          <a:p>
            <a:r>
              <a:rPr lang="fr-FR" dirty="0"/>
              <a:t>Installation librairie esp8266  pour </a:t>
            </a:r>
            <a:r>
              <a:rPr lang="fr-FR" dirty="0" err="1"/>
              <a:t>arduino</a:t>
            </a:r>
            <a:r>
              <a:rPr lang="fr-FR" dirty="0"/>
              <a:t> 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98" y="742277"/>
            <a:ext cx="10402645" cy="6096587"/>
          </a:xfrm>
        </p:spPr>
      </p:pic>
    </p:spTree>
    <p:extLst>
      <p:ext uri="{BB962C8B-B14F-4D97-AF65-F5344CB8AC3E}">
        <p14:creationId xmlns:p14="http://schemas.microsoft.com/office/powerpoint/2010/main" val="808194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WEBSOCKET OU API REST HTTP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rgbClr val="333333"/>
                </a:solidFill>
                <a:latin typeface="arial" panose="020B0604020202020204" pitchFamily="34" charset="0"/>
              </a:rPr>
              <a:t>WebSocket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 :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Réponses rapide ou interactives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Ouverture d’un tunnel de communication entre les deux appareils</a:t>
            </a:r>
          </a:p>
          <a:p>
            <a:pPr>
              <a:buFontTx/>
              <a:buChar char="-"/>
            </a:pPr>
            <a:endParaRPr lang="fr-F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API REST(application </a:t>
            </a:r>
            <a:r>
              <a:rPr lang="fr-FR" dirty="0" err="1">
                <a:solidFill>
                  <a:srgbClr val="333333"/>
                </a:solidFill>
                <a:latin typeface="arial" panose="020B0604020202020204" pitchFamily="34" charset="0"/>
              </a:rPr>
              <a:t>programming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 interface </a:t>
            </a:r>
            <a:r>
              <a:rPr lang="fr-FR" dirty="0" err="1">
                <a:latin typeface="Aileron"/>
              </a:rPr>
              <a:t>Representational</a:t>
            </a:r>
            <a:r>
              <a:rPr lang="fr-FR" dirty="0">
                <a:latin typeface="Aileron"/>
              </a:rPr>
              <a:t> State Transfer</a:t>
            </a:r>
            <a:r>
              <a:rPr lang="fr-FR" dirty="0"/>
              <a:t>):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API basées sur HTTP</a:t>
            </a:r>
          </a:p>
          <a:p>
            <a:pPr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HTTP non adapté aux réponses rapides ou interactives</a:t>
            </a:r>
          </a:p>
          <a:p>
            <a:pPr>
              <a:buFontTx/>
              <a:buChar char="-"/>
            </a:pPr>
            <a:endParaRPr lang="fr-F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endParaRPr lang="fr-FR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>
              <a:buFontTx/>
              <a:buChar char="-"/>
            </a:pPr>
            <a:endParaRPr lang="fr-FR" dirty="0">
              <a:solidFill>
                <a:srgbClr val="333333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51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2E148603-B28E-46F6-AF0E-957E1ED2A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774" y="1426167"/>
            <a:ext cx="5428034" cy="4985510"/>
          </a:xfrm>
        </p:spPr>
      </p:pic>
    </p:spTree>
    <p:extLst>
      <p:ext uri="{BB962C8B-B14F-4D97-AF65-F5344CB8AC3E}">
        <p14:creationId xmlns:p14="http://schemas.microsoft.com/office/powerpoint/2010/main" val="46450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235677"/>
            <a:ext cx="8596668" cy="4805686"/>
          </a:xfrm>
        </p:spPr>
        <p:txBody>
          <a:bodyPr/>
          <a:lstStyle/>
          <a:p>
            <a:pPr marL="0" indent="0" fontAlgn="base">
              <a:buNone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La librairie </a:t>
            </a:r>
            <a:r>
              <a:rPr lang="fr-FR" dirty="0" err="1">
                <a:solidFill>
                  <a:srgbClr val="333333"/>
                </a:solidFill>
                <a:latin typeface="arial" panose="020B0604020202020204" pitchFamily="34" charset="0"/>
              </a:rPr>
              <a:t>WebSocket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 permet de connaître le type de message reçu 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333333"/>
                </a:solidFill>
                <a:latin typeface="inherit"/>
              </a:rPr>
              <a:t>WStype_DISCONNECTED</a:t>
            </a:r>
            <a:r>
              <a:rPr lang="fr-FR" dirty="0">
                <a:solidFill>
                  <a:srgbClr val="333333"/>
                </a:solidFill>
                <a:latin typeface="inherit"/>
              </a:rPr>
              <a:t>, le client s’est déconnecté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333333"/>
                </a:solidFill>
                <a:latin typeface="inherit"/>
              </a:rPr>
              <a:t>WStype_CONNECTED</a:t>
            </a:r>
            <a:r>
              <a:rPr lang="fr-FR" dirty="0">
                <a:solidFill>
                  <a:srgbClr val="333333"/>
                </a:solidFill>
                <a:latin typeface="inherit"/>
              </a:rPr>
              <a:t>, un client vient de se connecter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333333"/>
                </a:solidFill>
                <a:latin typeface="inherit"/>
              </a:rPr>
              <a:t>WStype_TEXT</a:t>
            </a:r>
            <a:r>
              <a:rPr lang="fr-FR" dirty="0">
                <a:solidFill>
                  <a:srgbClr val="333333"/>
                </a:solidFill>
                <a:latin typeface="inherit"/>
              </a:rPr>
              <a:t>, un message de type </a:t>
            </a:r>
            <a:r>
              <a:rPr lang="fr-FR" dirty="0" err="1">
                <a:solidFill>
                  <a:srgbClr val="333333"/>
                </a:solidFill>
                <a:latin typeface="inherit"/>
              </a:rPr>
              <a:t>text</a:t>
            </a:r>
            <a:r>
              <a:rPr lang="fr-FR" dirty="0">
                <a:solidFill>
                  <a:srgbClr val="333333"/>
                </a:solidFill>
                <a:latin typeface="inherit"/>
              </a:rPr>
              <a:t> (chaine, JSON..) vient d’arriver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rgbClr val="333333"/>
                </a:solidFill>
                <a:latin typeface="inherit"/>
              </a:rPr>
              <a:t>WStype_BIN</a:t>
            </a:r>
            <a:r>
              <a:rPr lang="fr-FR" dirty="0">
                <a:solidFill>
                  <a:srgbClr val="333333"/>
                </a:solidFill>
                <a:latin typeface="inherit"/>
              </a:rPr>
              <a:t>, un message de type binaire vient d’arriver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5035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DD32F24-8E2A-4C0A-A08C-F74B3A45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42" y="509954"/>
            <a:ext cx="8596668" cy="5496239"/>
          </a:xfrm>
        </p:spPr>
        <p:txBody>
          <a:bodyPr>
            <a:normAutofit/>
          </a:bodyPr>
          <a:lstStyle/>
          <a:p>
            <a:pPr fontAlgn="base"/>
            <a:r>
              <a:rPr lang="fr-FR" b="1" dirty="0" err="1"/>
              <a:t>Bi-directionnel</a:t>
            </a:r>
            <a:r>
              <a:rPr lang="fr-FR" dirty="0"/>
              <a:t>: le protocole HTTP est unidirectionnel, c’est à dire que le client envoi une requête à laquelle le serveur répond ensuite. Le client consomme ensuite la réponse et ainsi de suite. </a:t>
            </a:r>
            <a:r>
              <a:rPr lang="fr-FR" dirty="0" err="1"/>
              <a:t>WebSocket</a:t>
            </a:r>
            <a:r>
              <a:rPr lang="fr-FR" dirty="0"/>
              <a:t> est un protocole bidirectionnel dans lequel il n’y a pas de modèles de message prédéfinis tels que demande / réponse. Le client ou le serveur peut envoyer un message à l’autre partie.</a:t>
            </a:r>
          </a:p>
          <a:p>
            <a:pPr fontAlgn="base"/>
            <a:r>
              <a:rPr lang="fr-FR" b="1" dirty="0"/>
              <a:t>Full-duplex</a:t>
            </a:r>
            <a:r>
              <a:rPr lang="fr-FR" dirty="0"/>
              <a:t>: serveur et client peuvent s’envoyer des messages à n’importe quel moment indépendamment des traitements en cours.</a:t>
            </a:r>
          </a:p>
          <a:p>
            <a:pPr fontAlgn="base"/>
            <a:r>
              <a:rPr lang="fr-FR" b="1" dirty="0"/>
              <a:t>Connexion TCP unique</a:t>
            </a:r>
            <a:r>
              <a:rPr lang="fr-FR" dirty="0"/>
              <a:t>: Généralement, une nouvelle connexion TCP est lancée pour une requête HTTP et se termine après la réception de la réponse. Une nouvelle connexion TCP doit être établie pour une autre requête / réponse HTTP. Avec le </a:t>
            </a:r>
            <a:r>
              <a:rPr lang="fr-FR" dirty="0" err="1"/>
              <a:t>WebSocket</a:t>
            </a:r>
            <a:r>
              <a:rPr lang="fr-FR" dirty="0"/>
              <a:t>, le client et le serveur communiquent sur la même connexion TCP jusqu’à ce que le client ou le serveur ferme la connexion.</a:t>
            </a:r>
          </a:p>
          <a:p>
            <a:pPr fontAlgn="base"/>
            <a:r>
              <a:rPr lang="fr-FR" b="1" dirty="0"/>
              <a:t>Léger</a:t>
            </a:r>
            <a:r>
              <a:rPr lang="fr-FR" dirty="0"/>
              <a:t> : le </a:t>
            </a:r>
            <a:r>
              <a:rPr lang="fr-FR" dirty="0" err="1"/>
              <a:t>Websocket</a:t>
            </a:r>
            <a:r>
              <a:rPr lang="fr-FR" dirty="0"/>
              <a:t> se concentre sur l’essentiel contrairement à l’HTTP qui embarque de nombreuses informations à chaque question / réponse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22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19560"/>
            <a:ext cx="8995719" cy="6067166"/>
          </a:xfrm>
        </p:spPr>
      </p:pic>
    </p:spTree>
    <p:extLst>
      <p:ext uri="{BB962C8B-B14F-4D97-AF65-F5344CB8AC3E}">
        <p14:creationId xmlns:p14="http://schemas.microsoft.com/office/powerpoint/2010/main" val="334992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97" y="159488"/>
            <a:ext cx="8676167" cy="6400800"/>
          </a:xfrm>
        </p:spPr>
      </p:pic>
    </p:spTree>
    <p:extLst>
      <p:ext uri="{BB962C8B-B14F-4D97-AF65-F5344CB8AC3E}">
        <p14:creationId xmlns:p14="http://schemas.microsoft.com/office/powerpoint/2010/main" val="223448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8139"/>
            <a:ext cx="12192000" cy="62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68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xmlns="" id="{146BEFD5-A3CB-4880-AFE5-771C6F4C8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2" y="0"/>
            <a:ext cx="8882667" cy="6585626"/>
          </a:xfrm>
        </p:spPr>
      </p:pic>
    </p:spTree>
    <p:extLst>
      <p:ext uri="{BB962C8B-B14F-4D97-AF65-F5344CB8AC3E}">
        <p14:creationId xmlns:p14="http://schemas.microsoft.com/office/powerpoint/2010/main" val="189772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590414D-03CD-4E3C-AE28-6E403D71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6B2AC739-E073-4C8B-AE23-98217298B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8" y="0"/>
            <a:ext cx="10021330" cy="6857999"/>
          </a:xfrm>
        </p:spPr>
      </p:pic>
    </p:spTree>
    <p:extLst>
      <p:ext uri="{BB962C8B-B14F-4D97-AF65-F5344CB8AC3E}">
        <p14:creationId xmlns:p14="http://schemas.microsoft.com/office/powerpoint/2010/main" val="427397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1762" y="0"/>
            <a:ext cx="8596668" cy="1320800"/>
          </a:xfrm>
        </p:spPr>
        <p:txBody>
          <a:bodyPr/>
          <a:lstStyle/>
          <a:p>
            <a:r>
              <a:rPr lang="fr-FR" dirty="0"/>
              <a:t>                     Librairie ws4py(mettre en place la communication)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" y="1248032"/>
            <a:ext cx="7302843" cy="5276336"/>
          </a:xfrm>
        </p:spPr>
      </p:pic>
    </p:spTree>
    <p:extLst>
      <p:ext uri="{BB962C8B-B14F-4D97-AF65-F5344CB8AC3E}">
        <p14:creationId xmlns:p14="http://schemas.microsoft.com/office/powerpoint/2010/main" val="220548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Librairie </a:t>
            </a:r>
            <a:r>
              <a:rPr lang="fr-FR" dirty="0" err="1"/>
              <a:t>easywsclient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2" y="1433384"/>
            <a:ext cx="7685903" cy="5115697"/>
          </a:xfrm>
        </p:spPr>
      </p:pic>
    </p:spTree>
    <p:extLst>
      <p:ext uri="{BB962C8B-B14F-4D97-AF65-F5344CB8AC3E}">
        <p14:creationId xmlns:p14="http://schemas.microsoft.com/office/powerpoint/2010/main" val="676389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1" y="494270"/>
            <a:ext cx="6671516" cy="5980671"/>
          </a:xfrm>
        </p:spPr>
      </p:pic>
    </p:spTree>
    <p:extLst>
      <p:ext uri="{BB962C8B-B14F-4D97-AF65-F5344CB8AC3E}">
        <p14:creationId xmlns:p14="http://schemas.microsoft.com/office/powerpoint/2010/main" val="976097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3027" y="104417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- client </a:t>
            </a:r>
            <a:r>
              <a:rPr lang="fr-FR" dirty="0" err="1">
                <a:solidFill>
                  <a:srgbClr val="222222"/>
                </a:solidFill>
                <a:latin typeface="arial" panose="020B0604020202020204" pitchFamily="34" charset="0"/>
              </a:rPr>
              <a:t>WebSocket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 facile et puissant pour obtenir du C++</a:t>
            </a:r>
          </a:p>
          <a:p>
            <a:pPr marL="0" indent="0">
              <a:buNone/>
            </a:pPr>
            <a:r>
              <a:rPr lang="fr-FR" dirty="0">
                <a:solidFill>
                  <a:srgbClr val="24292E"/>
                </a:solidFill>
                <a:latin typeface="-apple-system"/>
              </a:rPr>
              <a:t>- Compatible avec </a:t>
            </a:r>
            <a:r>
              <a:rPr lang="fr-FR" dirty="0" err="1">
                <a:solidFill>
                  <a:srgbClr val="24292E"/>
                </a:solidFill>
                <a:latin typeface="-apple-system"/>
              </a:rPr>
              <a:t>WebSocket</a:t>
            </a:r>
            <a:r>
              <a:rPr lang="fr-FR" dirty="0">
                <a:solidFill>
                  <a:srgbClr val="24292E"/>
                </a:solidFill>
                <a:latin typeface="-apple-system"/>
              </a:rPr>
              <a:t> Version 13 </a:t>
            </a:r>
          </a:p>
          <a:p>
            <a:pPr marL="0" indent="0">
              <a:buNone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-Librairie destinée à aider un projet C ++ à démarrer rapidement avec </a:t>
            </a:r>
            <a:r>
              <a:rPr lang="fr-FR" dirty="0" err="1">
                <a:solidFill>
                  <a:srgbClr val="222222"/>
                </a:solidFill>
                <a:latin typeface="arial" panose="020B0604020202020204" pitchFamily="34" charset="0"/>
              </a:rPr>
              <a:t>WebSocket</a:t>
            </a:r>
            <a:endParaRPr lang="fr-F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-Simple implémentation de fichier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808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pour créer un dialogue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60" y="1359244"/>
            <a:ext cx="6081824" cy="5239264"/>
          </a:xfrm>
        </p:spPr>
      </p:pic>
    </p:spTree>
    <p:extLst>
      <p:ext uri="{BB962C8B-B14F-4D97-AF65-F5344CB8AC3E}">
        <p14:creationId xmlns:p14="http://schemas.microsoft.com/office/powerpoint/2010/main" val="74578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330" y="1084522"/>
            <a:ext cx="7253377" cy="4957504"/>
          </a:xfrm>
        </p:spPr>
      </p:pic>
    </p:spTree>
    <p:extLst>
      <p:ext uri="{BB962C8B-B14F-4D97-AF65-F5344CB8AC3E}">
        <p14:creationId xmlns:p14="http://schemas.microsoft.com/office/powerpoint/2010/main" val="1863360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2906" y="47001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-un compteur pour le nombre d'utilisateurs (les pseudonymes sont auto-incrémentés)</a:t>
            </a:r>
          </a:p>
          <a:p>
            <a:pPr marL="0" indent="0">
              <a:buNone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-gestionnaires </a:t>
            </a:r>
            <a:r>
              <a:rPr lang="fr-FR" dirty="0" err="1">
                <a:solidFill>
                  <a:srgbClr val="222222"/>
                </a:solidFill>
                <a:latin typeface="arial" panose="020B0604020202020204" pitchFamily="34" charset="0"/>
              </a:rPr>
              <a:t>websocket</a:t>
            </a: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 pour connecter / message / fermer</a:t>
            </a:r>
          </a:p>
          <a:p>
            <a:pPr marL="0" indent="0">
              <a:buNone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-une méthode pour diffuser un message à tous les utilisateurs</a:t>
            </a:r>
          </a:p>
          <a:p>
            <a:pPr marL="0" indent="0">
              <a:buNone/>
            </a:pPr>
            <a:r>
              <a:rPr lang="fr-FR" dirty="0">
                <a:solidFill>
                  <a:srgbClr val="222222"/>
                </a:solidFill>
                <a:latin typeface="arial" panose="020B0604020202020204" pitchFamily="34" charset="0"/>
              </a:rPr>
              <a:t>-une méthode pour créer le message en JSON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220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2704" y="0"/>
            <a:ext cx="8596668" cy="1320800"/>
          </a:xfrm>
        </p:spPr>
        <p:txBody>
          <a:bodyPr/>
          <a:lstStyle/>
          <a:p>
            <a:r>
              <a:rPr lang="fr-FR" dirty="0"/>
              <a:t>           Librairie </a:t>
            </a:r>
            <a:r>
              <a:rPr lang="fr-FR" dirty="0" err="1"/>
              <a:t>WifiManager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310055"/>
            <a:ext cx="8596668" cy="473130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78B9E3E-E40D-4B93-8F5E-23F2B0733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622570"/>
            <a:ext cx="9420225" cy="630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3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273"/>
            <a:ext cx="12192000" cy="45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41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D49755AC-2953-4E27-8B37-49DC1BA4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334" y="262648"/>
            <a:ext cx="4046706" cy="3939420"/>
          </a:xfrm>
        </p:spPr>
        <p:txBody>
          <a:bodyPr/>
          <a:lstStyle/>
          <a:p>
            <a:r>
              <a:rPr lang="fr-FR" dirty="0"/>
              <a:t>MQTT permet aux appareils d'envoyer des informations sur un sujet donné à un serveur qui fonctionne comme un broker de messages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Connexion, authentification, communication et terminaison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A4DBEBD-1627-4AA0-B35F-6EB1C01C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62648"/>
            <a:ext cx="5715000" cy="596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70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6761" y="2697892"/>
            <a:ext cx="8596668" cy="1320800"/>
          </a:xfrm>
        </p:spPr>
        <p:txBody>
          <a:bodyPr/>
          <a:lstStyle/>
          <a:p>
            <a:r>
              <a:rPr lang="fr-FR" dirty="0"/>
              <a:t>                 DIAGRAMMES UML</a:t>
            </a:r>
          </a:p>
        </p:txBody>
      </p:sp>
    </p:spTree>
    <p:extLst>
      <p:ext uri="{BB962C8B-B14F-4D97-AF65-F5344CB8AC3E}">
        <p14:creationId xmlns:p14="http://schemas.microsoft.com/office/powerpoint/2010/main" val="408950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7470"/>
          </a:xfrm>
        </p:spPr>
        <p:txBody>
          <a:bodyPr>
            <a:normAutofit fontScale="90000"/>
          </a:bodyPr>
          <a:lstStyle/>
          <a:p>
            <a:r>
              <a:rPr lang="fr-FR" dirty="0"/>
              <a:t>              Diagramme de cas d’utilisation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54" y="1128584"/>
            <a:ext cx="6864106" cy="5468509"/>
          </a:xfrm>
        </p:spPr>
      </p:pic>
    </p:spTree>
    <p:extLst>
      <p:ext uri="{BB962C8B-B14F-4D97-AF65-F5344CB8AC3E}">
        <p14:creationId xmlns:p14="http://schemas.microsoft.com/office/powerpoint/2010/main" val="221086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xmlns="" id="{A3C025B6-4CD5-4E15-9051-5E1548EE1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1" y="433723"/>
            <a:ext cx="6848474" cy="5990553"/>
          </a:xfrm>
        </p:spPr>
      </p:pic>
    </p:spTree>
    <p:extLst>
      <p:ext uri="{BB962C8B-B14F-4D97-AF65-F5344CB8AC3E}">
        <p14:creationId xmlns:p14="http://schemas.microsoft.com/office/powerpoint/2010/main" val="132816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92131"/>
            <a:ext cx="10515600" cy="1325563"/>
          </a:xfrm>
        </p:spPr>
        <p:txBody>
          <a:bodyPr/>
          <a:lstStyle/>
          <a:p>
            <a:r>
              <a:rPr lang="fr-FR" dirty="0"/>
              <a:t>                   Diagramme de classe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01" y="1099751"/>
            <a:ext cx="6751196" cy="4863028"/>
          </a:xfrm>
        </p:spPr>
      </p:pic>
    </p:spTree>
    <p:extLst>
      <p:ext uri="{BB962C8B-B14F-4D97-AF65-F5344CB8AC3E}">
        <p14:creationId xmlns:p14="http://schemas.microsoft.com/office/powerpoint/2010/main" val="149530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              Diagramme de séquence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65" y="2160588"/>
            <a:ext cx="5641107" cy="3881437"/>
          </a:xfrm>
        </p:spPr>
      </p:pic>
    </p:spTree>
    <p:extLst>
      <p:ext uri="{BB962C8B-B14F-4D97-AF65-F5344CB8AC3E}">
        <p14:creationId xmlns:p14="http://schemas.microsoft.com/office/powerpoint/2010/main" val="417375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67" y="1845277"/>
            <a:ext cx="8707065" cy="3989836"/>
          </a:xfrm>
        </p:spPr>
      </p:pic>
    </p:spTree>
    <p:extLst>
      <p:ext uri="{BB962C8B-B14F-4D97-AF65-F5344CB8AC3E}">
        <p14:creationId xmlns:p14="http://schemas.microsoft.com/office/powerpoint/2010/main" val="16879582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401</Words>
  <Application>Microsoft Office PowerPoint</Application>
  <PresentationFormat>Grand écran</PresentationFormat>
  <Paragraphs>40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Aileron</vt:lpstr>
      <vt:lpstr>-apple-system</vt:lpstr>
      <vt:lpstr>Arial</vt:lpstr>
      <vt:lpstr>Arial</vt:lpstr>
      <vt:lpstr>inherit</vt:lpstr>
      <vt:lpstr>Trebuchet MS</vt:lpstr>
      <vt:lpstr>Wingdings 3</vt:lpstr>
      <vt:lpstr>Facette</vt:lpstr>
      <vt:lpstr>PAGER MOBILE DE TACHES</vt:lpstr>
      <vt:lpstr>Présentation PowerPoint</vt:lpstr>
      <vt:lpstr>Présentation PowerPoint</vt:lpstr>
      <vt:lpstr>                 DIAGRAMMES UML</vt:lpstr>
      <vt:lpstr>              Diagramme de cas d’utilisation</vt:lpstr>
      <vt:lpstr>Présentation PowerPoint</vt:lpstr>
      <vt:lpstr>                   Diagramme de classe</vt:lpstr>
      <vt:lpstr>                     Diagramme de séquence</vt:lpstr>
      <vt:lpstr>Présentation PowerPoint</vt:lpstr>
      <vt:lpstr>Présentation PowerPoint</vt:lpstr>
      <vt:lpstr>Présentation PowerPoint</vt:lpstr>
      <vt:lpstr>                                 ESP 8266</vt:lpstr>
      <vt:lpstr>Installation librairie esp8266  pour arduino </vt:lpstr>
      <vt:lpstr>    WEBSOCKET OU API REST HTTP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               Librairie ws4py(mettre en place la communication)</vt:lpstr>
      <vt:lpstr>               Librairie easywsclient</vt:lpstr>
      <vt:lpstr>Présentation PowerPoint</vt:lpstr>
      <vt:lpstr>Présentation PowerPoint</vt:lpstr>
      <vt:lpstr>Application pour créer un dialogue</vt:lpstr>
      <vt:lpstr>Présentation PowerPoint</vt:lpstr>
      <vt:lpstr>Présentation PowerPoint</vt:lpstr>
      <vt:lpstr>           Librairie WifiManager</vt:lpstr>
      <vt:lpstr>Présentation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 MOBILE</dc:title>
  <dc:creator>student</dc:creator>
  <cp:lastModifiedBy>student</cp:lastModifiedBy>
  <cp:revision>55</cp:revision>
  <dcterms:created xsi:type="dcterms:W3CDTF">2018-03-01T11:21:08Z</dcterms:created>
  <dcterms:modified xsi:type="dcterms:W3CDTF">2018-05-28T15:13:34Z</dcterms:modified>
</cp:coreProperties>
</file>