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4" r:id="rId2"/>
    <p:sldId id="286" r:id="rId3"/>
    <p:sldId id="285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88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CC"/>
    <a:srgbClr val="66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57C1-56DA-498A-A6EF-2A501971008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
								Click to edit Master text styles 
								</a:t>
            </a:r>
          </a:p>
          <a:p>
            <a:pPr lvl="1"/>
            <a:r>
              <a:rPr lang="en-US" smtClean="0"/>
              <a:t>
								Second level 
								</a:t>
            </a:r>
          </a:p>
          <a:p>
            <a:pPr lvl="2"/>
            <a:r>
              <a:rPr lang="en-US" smtClean="0"/>
              <a:t>
								Third level 
								</a:t>
            </a:r>
          </a:p>
          <a:p>
            <a:pPr lvl="3"/>
            <a:r>
              <a:rPr lang="en-US" smtClean="0"/>
              <a:t>
								Fourth level 
								</a:t>
            </a:r>
          </a:p>
          <a:p>
            <a:pPr lvl="4"/>
            <a:r>
              <a:rPr lang="en-US" smtClean="0"/>
              <a:t>
								Fifth level 
								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E0C3-80C2-4ECD-858C-FC537B20FB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1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4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0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3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9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2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4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1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9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64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0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2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9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8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6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2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2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5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6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7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2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6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E0C3-80C2-4ECD-858C-FC537B20FB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877CBD-75F7-C140-A2CD-6A14B0258049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C6C60-F917-0547-B7DF-0F3396DC3A1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9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1DCBB-FECD-BD4C-8B78-6467526E46B7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CD52B-BBF4-3E46-9B3D-B6B025A31EF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8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549D0A-252D-9B4A-B3F8-D98E479F15F3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72459-B336-024C-87EF-1CDF12E0B60E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y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pic" sz="quarter" idx="1"/>
          </p:nvPr>
        </p:nvSpPr>
        <p:spPr>
          <a:xfrm>
            <a:off x="4705200" y="1414800"/>
            <a:ext cx="3985200" cy="3441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ight body"/>
          <p:cNvSpPr>
            <a:spLocks noGrp="1"/>
          </p:cNvSpPr>
          <p:nvPr>
            <p:ph type="body" idx="2"/>
          </p:nvPr>
        </p:nvSpPr>
        <p:spPr>
          <a:xfrm>
            <a:off x="4705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M Expo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43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Left bod"/>
          <p:cNvSpPr>
            <a:spLocks noGrp="1"/>
          </p:cNvSpPr>
          <p:nvPr>
            <p:ph type="body" idx="1"/>
          </p:nvPr>
        </p:nvSpPr>
        <p:spPr>
          <a:xfrm>
            <a:off x="457200" y="1414801"/>
            <a:ext cx="3985200" cy="34429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/>
          </p:nvPr>
        </p:nvSpPr>
        <p:spPr>
          <a:xfrm>
            <a:off x="500034" y="5119200"/>
            <a:ext cx="8229600" cy="159594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Right body"/>
          <p:cNvSpPr>
            <a:spLocks noGrp="1"/>
          </p:cNvSpPr>
          <p:nvPr>
            <p:ph type="body" idx="2"/>
          </p:nvPr>
        </p:nvSpPr>
        <p:spPr>
          <a:xfrm>
            <a:off x="4705200" y="1414800"/>
            <a:ext cx="3985200" cy="344296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2B267-212D-3449-9DD8-ECFD017D40D8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FBBBD-9F56-154F-8623-4C103C6D0B9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4B258-8026-E347-91E4-AB9C62244A12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FB73E-D16B-7B48-95C1-59653ABF65D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rgbClr val="00FFCC"/>
            </a:solidFill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E01BB-050B-7E4E-85CA-49620148FF8B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61C3D-4C8D-0C4B-B8A8-398AA9F46F6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705AB-1E3C-2247-A283-C86F526ABE26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F8353-655E-F540-BB14-A96009D809A2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ECE988-F09B-FC44-90ED-8BC9BE2D6511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F3073-033F-8945-9319-92EAD14437F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56D75-AD59-BB47-9AE0-14226F457CBC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78F64-16DA-6F47-9860-36714CFD8C5A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EE3184-BD37-FB42-A92F-A9B4E64850F8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52A8F-45DD-134F-B437-EB4EF4C5115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ADEF7-91C6-3840-B602-9C3C6DFC1332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6FA5-9139-134B-9E2F-E162697DCCB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icture1.jp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58A511F0-FF58-C44B-B3BD-698C44C8A085}" type="datetimeFigureOut">
              <a:rPr lang="en-US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2F2F2"/>
                </a:solidFill>
                <a:latin typeface="Century Gothic" charset="0"/>
              </a:defRPr>
            </a:lvl1pPr>
          </a:lstStyle>
          <a:p>
            <a:fld id="{5E35633D-8E68-4A4F-BFFC-ADA8967B04C6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FFCC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FFCC"/>
          </a:solidFill>
          <a:latin typeface="Century Gothic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Boo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85882260-4BCC-461F-A55E-AB32C177392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Index</a:t>
            </a:r>
            <a:endParaRPr lang="en-US" dirty="0"/>
          </a:p>
        </p:txBody>
      </p:sp>
      <p:sp>
        <p:nvSpPr>
          <p:cNvPr id="123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Index</a:t>
            </a:r>
          </a:p>
          <a:p>
            <a:pPr marL="0" indent="0">
              <a:buNone/>
            </a:pPr>
            <a:r>
              <a:rPr sz="1200"/>
              <a:t>A. Organisme client	3</a:t>
            </a:r>
          </a:p>
          <a:p>
            <a:pPr marL="0" indent="0">
              <a:buNone/>
            </a:pPr>
            <a:r>
              <a:rPr sz="1200"/>
              <a:t>1. Identification	3</a:t>
            </a:r>
          </a:p>
          <a:p>
            <a:pPr marL="0" indent="0">
              <a:buNone/>
            </a:pPr>
            <a:r>
              <a:rPr sz="1200"/>
              <a:t>2. Interlocuteurs	3</a:t>
            </a:r>
          </a:p>
          <a:p>
            <a:pPr marL="0" indent="0">
              <a:buNone/>
            </a:pPr>
            <a:r>
              <a:rPr sz="1200"/>
              <a:t>B. Nature du projet	3</a:t>
            </a:r>
          </a:p>
          <a:p>
            <a:pPr marL="0" indent="0">
              <a:buNone/>
            </a:pPr>
            <a:r>
              <a:rPr sz="1200"/>
              <a:t>1. Type de projet	3</a:t>
            </a:r>
          </a:p>
          <a:p>
            <a:pPr marL="0" indent="0">
              <a:buNone/>
            </a:pPr>
            <a:r>
              <a:rPr sz="1200"/>
              <a:t>2. Objectif du projet	4</a:t>
            </a:r>
          </a:p>
          <a:p>
            <a:pPr marL="0" indent="0">
              <a:buNone/>
            </a:pPr>
            <a:r>
              <a:rPr sz="1200"/>
              <a:t>3. Délais	4</a:t>
            </a:r>
          </a:p>
          <a:p>
            <a:pPr marL="0" indent="0">
              <a:buNone/>
            </a:pPr>
            <a:r>
              <a:rPr sz="1200"/>
              <a:t>C. moyens mis à disposition	4</a:t>
            </a:r>
          </a:p>
          <a:p>
            <a:pPr marL="0" indent="0">
              <a:buNone/>
            </a:pPr>
            <a:r>
              <a:rPr sz="1200"/>
              <a:t>1. budget	4</a:t>
            </a:r>
          </a:p>
          <a:p>
            <a:pPr marL="0" indent="0">
              <a:buNone/>
            </a:pPr>
            <a:r>
              <a:rPr sz="1200"/>
              <a:t>2. Réserve budgétaire pour aléas	4</a:t>
            </a:r>
          </a:p>
          <a:p>
            <a:pPr marL="0" indent="0">
              <a:buNone/>
            </a:pPr>
            <a:r>
              <a:rPr sz="1200"/>
              <a:t>3. intervenants affectés au projet	4</a:t>
            </a:r>
          </a:p>
          <a:p>
            <a:pPr marL="0" indent="0">
              <a:buNone/>
            </a:pPr>
            <a:r>
              <a:rPr sz="1200"/>
              <a:t>4. moyens matériels	4</a:t>
            </a:r>
          </a:p>
          <a:p>
            <a:pPr marL="0" indent="0">
              <a:buNone/>
            </a:pPr>
            <a:r>
              <a:rPr sz="1200"/>
              <a:t>D. responsabilité- autonomie	5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
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B3D54B76-1BC2-4C36-BB7F-123742E748AC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 : Transporter code barre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0D030EE5-5D99-4877-A40E-477DE96EA43D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ETUDIANT 2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t>Informer l'agent </a:t>
            </a:r>
          </a:p>
          <a:p>
            <a:r>
              <a:t>Indiquer le niveau de batterie</a:t>
            </a:r>
          </a:p>
          <a:p>
            <a:r>
              <a:t>Avoir une avoir une énergie portable adaptée</a:t>
            </a:r>
          </a:p>
          <a:p>
            <a:r>
              <a:t>Connaître le niveau de charge de la batterie</a:t>
            </a:r>
          </a:p>
          <a:p>
            <a:r>
              <a:t>Obj : Informer agent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0E8CE316-5A75-4D3F-8B39-186092577FC7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Informer l'agent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4BAA2806-C975-4897-9464-93FEADD5D476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Indiquer le niveau de batterie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331CCEF7-DF75-43BC-935A-F5D86E613B6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Avoir une avoir une énergie portable adaptée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1B3CC834-77EE-4ADC-AC2F-1D838A6780FF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Connaître le niveau de charge de la batterie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75920780-5766-48FF-A9B8-8779E1F4C8BF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 : Informer agent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CC036D93-B020-45B6-B231-5C38DA9AE1C0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ETUDIANT 3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610586" y="1556792"/>
            <a:ext cx="8281894" cy="3442960"/>
          </a:xfrm>
        </p:spPr>
        <p:txBody>
          <a:bodyPr>
            <a:normAutofit fontScale="92500" lnSpcReduction="10000"/>
          </a:bodyPr>
          <a:lstStyle/>
          <a:p>
            <a:r>
              <a:rPr dirty="0" err="1"/>
              <a:t>Visualiser</a:t>
            </a:r>
            <a:r>
              <a:rPr dirty="0"/>
              <a:t> les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saisies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la base, les rapprochements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cours</a:t>
            </a:r>
            <a:endParaRPr dirty="0"/>
          </a:p>
          <a:p>
            <a:r>
              <a:rPr dirty="0" err="1"/>
              <a:t>Rédaction</a:t>
            </a:r>
            <a:r>
              <a:rPr dirty="0"/>
              <a:t> d'un cahier de mission</a:t>
            </a:r>
          </a:p>
          <a:p>
            <a:r>
              <a:rPr dirty="0" err="1"/>
              <a:t>Visualiser</a:t>
            </a:r>
            <a:r>
              <a:rPr dirty="0"/>
              <a:t> les </a:t>
            </a:r>
            <a:r>
              <a:rPr dirty="0" err="1"/>
              <a:t>données</a:t>
            </a:r>
            <a:r>
              <a:rPr dirty="0"/>
              <a:t> à </a:t>
            </a:r>
            <a:r>
              <a:rPr dirty="0" err="1"/>
              <a:t>mettre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la base</a:t>
            </a:r>
          </a:p>
          <a:p>
            <a:r>
              <a:rPr dirty="0" err="1"/>
              <a:t>Etre</a:t>
            </a:r>
            <a:r>
              <a:rPr dirty="0"/>
              <a:t> capable de lire le cahier de mission</a:t>
            </a:r>
          </a:p>
          <a:p>
            <a:r>
              <a:rPr dirty="0" err="1"/>
              <a:t>Obj</a:t>
            </a:r>
            <a:r>
              <a:rPr dirty="0"/>
              <a:t> : IHM </a:t>
            </a:r>
            <a:r>
              <a:rPr dirty="0" err="1"/>
              <a:t>permettant</a:t>
            </a:r>
            <a:r>
              <a:rPr dirty="0"/>
              <a:t> </a:t>
            </a:r>
            <a:r>
              <a:rPr dirty="0" err="1"/>
              <a:t>connexion</a:t>
            </a:r>
            <a:r>
              <a:rPr dirty="0"/>
              <a:t> </a:t>
            </a:r>
            <a:r>
              <a:rPr dirty="0" smtClean="0"/>
              <a:t>locale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ABA398A4-53D5-452A-B4CD-DF441FF1683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Visualiser</a:t>
            </a:r>
            <a:r>
              <a:rPr dirty="0"/>
              <a:t> les </a:t>
            </a:r>
            <a:r>
              <a:rPr dirty="0" err="1"/>
              <a:t>données</a:t>
            </a:r>
            <a:r>
              <a:rPr dirty="0"/>
              <a:t> à </a:t>
            </a:r>
            <a:r>
              <a:rPr dirty="0" err="1"/>
              <a:t>mettre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la base</a:t>
            </a:r>
            <a:endParaRPr lang="en-US" dirty="0"/>
          </a:p>
        </p:txBody>
      </p:sp>
      <p:pic>
        <p:nvPicPr>
          <p:cNvPr id="5" name="_OM_Attachment" descr="table1.PNG" title="table1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25552"/>
            <a:ext cx="3816424" cy="4032448"/>
          </a:xfrm>
          <a:prstGeom prst="rect">
            <a:avLst/>
          </a:prstGeom>
        </p:spPr>
      </p:pic>
      <p:pic>
        <p:nvPicPr>
          <p:cNvPr id="6" name="_OM_Attachment" descr="table2.PNG" title="table2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443968"/>
            <a:ext cx="4464496" cy="341403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67477" y="1718662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sz="2800" dirty="0" smtClean="0">
                <a:solidFill>
                  <a:schemeClr val="bg1"/>
                </a:solidFill>
              </a:rPr>
              <a:t>°Cahier de mission pour l’agent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Visualiser les données saisies dans la base, les rapprochements en cours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23" y="4410841"/>
            <a:ext cx="1970487" cy="19704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83641"/>
            <a:ext cx="2217367" cy="22173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36" y="4134137"/>
            <a:ext cx="1095376" cy="72866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56" y="5573647"/>
            <a:ext cx="1074443" cy="107444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5" y="5719104"/>
            <a:ext cx="783531" cy="78353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V="1">
            <a:off x="2449800" y="4922753"/>
            <a:ext cx="234736" cy="64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987824" y="3136280"/>
            <a:ext cx="744917" cy="92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044450" y="3299497"/>
            <a:ext cx="878117" cy="100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us 19"/>
          <p:cNvSpPr/>
          <p:nvPr/>
        </p:nvSpPr>
        <p:spPr>
          <a:xfrm>
            <a:off x="1017016" y="5719104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20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5FC21806-F09D-4089-B316-D05D50D232E9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Douchette Portable</a:t>
            </a:r>
            <a:br>
              <a:rPr lang="fr-FR" dirty="0" smtClean="0"/>
            </a:br>
            <a:r>
              <a:rPr dirty="0" smtClean="0"/>
              <a:t>Nature </a:t>
            </a:r>
            <a:r>
              <a:rPr dirty="0"/>
              <a:t>du </a:t>
            </a:r>
            <a:r>
              <a:rPr dirty="0" err="1"/>
              <a:t>projet</a:t>
            </a:r>
            <a:endParaRPr lang="en-US" dirty="0"/>
          </a:p>
        </p:txBody>
      </p:sp>
      <p:sp>
        <p:nvSpPr>
          <p:cNvPr id="125" name="Branch notes"/>
          <p:cNvSpPr>
            <a:spLocks noGrp="1"/>
          </p:cNvSpPr>
          <p:nvPr>
            <p:ph type="body" idx="1"/>
          </p:nvPr>
        </p:nvSpPr>
        <p:spPr>
          <a:xfrm>
            <a:off x="-3652" y="1412776"/>
            <a:ext cx="9112155" cy="5328592"/>
          </a:xfrm>
        </p:spPr>
        <p:txBody>
          <a:bodyPr/>
          <a:lstStyle/>
          <a:p>
            <a:pPr marL="0" indent="0">
              <a:buNone/>
            </a:pPr>
            <a:endParaRPr sz="1200" dirty="0"/>
          </a:p>
          <a:p>
            <a:pPr marL="0" indent="0">
              <a:buNone/>
            </a:pPr>
            <a:r>
              <a:rPr sz="1200" dirty="0"/>
              <a:t>
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933" y="1109057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1</a:t>
            </a:r>
            <a:r>
              <a:rPr lang="fr-FR" dirty="0">
                <a:solidFill>
                  <a:schemeClr val="bg1"/>
                </a:solidFill>
              </a:rPr>
              <a:t>. 	Type de projet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Douchette portable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2. 	Objectif du projet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
La douchette portable effectue un scan de codes barre pour différentes tâches telles que la vérification de stock ou encore la création </a:t>
            </a:r>
            <a:r>
              <a:rPr lang="fr-FR" dirty="0" smtClean="0">
                <a:solidFill>
                  <a:schemeClr val="bg1"/>
                </a:solidFill>
              </a:rPr>
              <a:t>d’un </a:t>
            </a:r>
            <a:r>
              <a:rPr lang="fr-FR" dirty="0">
                <a:solidFill>
                  <a:schemeClr val="bg1"/>
                </a:solidFill>
              </a:rPr>
              <a:t>inventaire ou tout simplement le faire.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Cette douchette doit être le plus simple et le plus rapide que  possible, afin de faciliter son utilisation.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Avec cette douchette sera fourni un mini écran portable </a:t>
            </a:r>
            <a:r>
              <a:rPr lang="fr-FR" dirty="0" smtClean="0">
                <a:solidFill>
                  <a:schemeClr val="bg1"/>
                </a:solidFill>
              </a:rPr>
              <a:t>(facultatif, branché </a:t>
            </a:r>
            <a:r>
              <a:rPr lang="fr-FR" dirty="0">
                <a:solidFill>
                  <a:schemeClr val="bg1"/>
                </a:solidFill>
              </a:rPr>
              <a:t>en USB par exemple) afin que </a:t>
            </a:r>
            <a:r>
              <a:rPr lang="fr-FR" dirty="0" smtClean="0">
                <a:solidFill>
                  <a:schemeClr val="bg1"/>
                </a:solidFill>
              </a:rPr>
              <a:t>l’agent </a:t>
            </a:r>
            <a:r>
              <a:rPr lang="fr-FR" dirty="0">
                <a:solidFill>
                  <a:schemeClr val="bg1"/>
                </a:solidFill>
              </a:rPr>
              <a:t>suive en temps réel les actions réalisées par la douchette, un poste fixe avec pour seule utilisation des travaux spécifiques à la douchette, inclus dans ce poste la base de données que va utilisée la douchette.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
Un signal sonore distinguera les bonnes et mauvaises insertions dans la base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Un système de signalisation reflétera le niveau d'énergie restant de la batterie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
3. 	Délais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JUIN 2018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067146AD-E48B-4536-9A8A-33B36AC8F1A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Rédaction d'un cahier de mission</a:t>
            </a:r>
            <a:endParaRPr lang="en-US" dirty="0"/>
          </a:p>
        </p:txBody>
      </p:sp>
      <p:sp>
        <p:nvSpPr>
          <p:cNvPr id="102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
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CBBC60F9-974B-41AC-9F01-34270955857B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Etre capable de lire le cahier de mission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AF0FB2BC-C760-4E18-B946-46D17D1CD77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dirty="0" err="1" smtClean="0"/>
              <a:t>Obj</a:t>
            </a:r>
            <a:r>
              <a:rPr dirty="0" smtClean="0"/>
              <a:t> </a:t>
            </a:r>
            <a:r>
              <a:rPr dirty="0"/>
              <a:t>: IHM </a:t>
            </a:r>
            <a:r>
              <a:rPr dirty="0" err="1"/>
              <a:t>permettant</a:t>
            </a:r>
            <a:r>
              <a:rPr dirty="0"/>
              <a:t> </a:t>
            </a:r>
            <a:r>
              <a:rPr dirty="0" err="1"/>
              <a:t>connexion</a:t>
            </a:r>
            <a:r>
              <a:rPr dirty="0"/>
              <a:t> </a:t>
            </a:r>
            <a:r>
              <a:rPr dirty="0" smtClean="0"/>
              <a:t>locale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>
          <a:xfrm>
            <a:off x="572898" y="2708920"/>
            <a:ext cx="3985200" cy="3442960"/>
          </a:xfrm>
        </p:spPr>
        <p:txBody>
          <a:bodyPr>
            <a:normAutofit fontScale="70000" lnSpcReduction="20000"/>
          </a:bodyPr>
          <a:lstStyle/>
          <a:p>
            <a:r>
              <a:rPr dirty="0" err="1"/>
              <a:t>Ecran</a:t>
            </a:r>
            <a:r>
              <a:rPr dirty="0"/>
              <a:t> AGENT</a:t>
            </a:r>
          </a:p>
          <a:p>
            <a:r>
              <a:rPr dirty="0" err="1"/>
              <a:t>Ecran</a:t>
            </a:r>
            <a:r>
              <a:rPr dirty="0"/>
              <a:t> SUPERVISEUR1</a:t>
            </a:r>
          </a:p>
          <a:p>
            <a:r>
              <a:rPr dirty="0" err="1"/>
              <a:t>Ecran</a:t>
            </a:r>
            <a:r>
              <a:rPr dirty="0"/>
              <a:t> SUPERVISEUR2</a:t>
            </a:r>
          </a:p>
          <a:p>
            <a:r>
              <a:rPr dirty="0" err="1"/>
              <a:t>Ecran</a:t>
            </a:r>
            <a:r>
              <a:rPr dirty="0"/>
              <a:t> SUPERVISEUR3</a:t>
            </a:r>
          </a:p>
          <a:p>
            <a:r>
              <a:rPr dirty="0" err="1"/>
              <a:t>Ecran</a:t>
            </a:r>
            <a:r>
              <a:rPr dirty="0"/>
              <a:t> SUPERVISEUR4</a:t>
            </a:r>
          </a:p>
          <a:p>
            <a:r>
              <a:rPr dirty="0" err="1"/>
              <a:t>Ecran</a:t>
            </a:r>
            <a:r>
              <a:rPr dirty="0"/>
              <a:t> SUPERVISEUR5</a:t>
            </a:r>
          </a:p>
          <a:p>
            <a:r>
              <a:rPr dirty="0" err="1"/>
              <a:t>Ecran</a:t>
            </a:r>
            <a:r>
              <a:rPr dirty="0"/>
              <a:t> SUPERVISEUR6</a:t>
            </a:r>
          </a:p>
          <a:p>
            <a:r>
              <a:rPr dirty="0" err="1"/>
              <a:t>Ecran</a:t>
            </a:r>
            <a:r>
              <a:rPr dirty="0"/>
              <a:t> SUPERVISEUR7</a:t>
            </a:r>
          </a:p>
          <a:p>
            <a:r>
              <a:rPr dirty="0" err="1"/>
              <a:t>Ecran</a:t>
            </a:r>
            <a:r>
              <a:rPr dirty="0"/>
              <a:t> SUPERVISEUR8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75BAA0CC-E054-44C2-8B47-8DD81BC2C296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Ecran AGENT</a:t>
            </a:r>
            <a:endParaRPr lang="en-US" dirty="0"/>
          </a:p>
        </p:txBody>
      </p:sp>
      <p:sp>
        <p:nvSpPr>
          <p:cNvPr id="105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 dirty="0" err="1"/>
              <a:t>Cet</a:t>
            </a:r>
            <a:r>
              <a:rPr sz="1200" dirty="0"/>
              <a:t> </a:t>
            </a:r>
            <a:r>
              <a:rPr sz="1200" dirty="0" err="1"/>
              <a:t>écran</a:t>
            </a:r>
            <a:r>
              <a:rPr sz="1200" dirty="0"/>
              <a:t> </a:t>
            </a:r>
            <a:r>
              <a:rPr lang="fr-FR" sz="1200" dirty="0" smtClean="0"/>
              <a:t>(facultatif) </a:t>
            </a:r>
            <a:r>
              <a:rPr sz="1200" dirty="0" err="1" smtClean="0"/>
              <a:t>accompagne</a:t>
            </a:r>
            <a:r>
              <a:rPr sz="1200" dirty="0" smtClean="0"/>
              <a:t> </a:t>
            </a:r>
            <a:r>
              <a:rPr sz="1200" dirty="0"/>
              <a:t>la </a:t>
            </a:r>
            <a:r>
              <a:rPr sz="1200" dirty="0" err="1"/>
              <a:t>douchette</a:t>
            </a:r>
            <a:r>
              <a:rPr sz="1200" dirty="0"/>
              <a:t>, de </a:t>
            </a:r>
            <a:r>
              <a:rPr sz="1200" dirty="0" err="1"/>
              <a:t>taille</a:t>
            </a:r>
            <a:r>
              <a:rPr sz="1200" dirty="0"/>
              <a:t> </a:t>
            </a:r>
            <a:r>
              <a:rPr sz="1200" dirty="0" err="1"/>
              <a:t>réduite</a:t>
            </a:r>
            <a:r>
              <a:rPr sz="1200" dirty="0"/>
              <a:t>, </a:t>
            </a:r>
            <a:r>
              <a:rPr sz="1200" dirty="0" err="1"/>
              <a:t>il</a:t>
            </a:r>
            <a:r>
              <a:rPr sz="1200" dirty="0"/>
              <a:t> </a:t>
            </a:r>
            <a:r>
              <a:rPr sz="1200" dirty="0" err="1"/>
              <a:t>permet</a:t>
            </a:r>
            <a:r>
              <a:rPr sz="1200" dirty="0"/>
              <a:t> à </a:t>
            </a:r>
            <a:r>
              <a:rPr sz="1200" dirty="0" err="1"/>
              <a:t>l'agent</a:t>
            </a:r>
            <a:r>
              <a:rPr sz="1200" dirty="0"/>
              <a:t> de </a:t>
            </a:r>
            <a:r>
              <a:rPr sz="1200" dirty="0" err="1"/>
              <a:t>voir</a:t>
            </a:r>
            <a:r>
              <a:rPr sz="1200" dirty="0"/>
              <a:t> </a:t>
            </a:r>
            <a:r>
              <a:rPr sz="1200" dirty="0" err="1"/>
              <a:t>en</a:t>
            </a:r>
            <a:r>
              <a:rPr sz="1200" dirty="0"/>
              <a:t> temps </a:t>
            </a:r>
            <a:r>
              <a:rPr sz="1200" dirty="0" err="1"/>
              <a:t>réel</a:t>
            </a:r>
            <a:r>
              <a:rPr sz="1200" dirty="0"/>
              <a:t> le travail </a:t>
            </a:r>
            <a:r>
              <a:rPr sz="1200" dirty="0" err="1"/>
              <a:t>qu'il</a:t>
            </a:r>
            <a:r>
              <a:rPr sz="1200" dirty="0"/>
              <a:t> </a:t>
            </a:r>
            <a:r>
              <a:rPr sz="1200" dirty="0" err="1"/>
              <a:t>effectue</a:t>
            </a:r>
            <a:r>
              <a:rPr sz="1200" dirty="0"/>
              <a:t>.</a:t>
            </a:r>
          </a:p>
          <a:p>
            <a:pPr marL="0" indent="0">
              <a:buNone/>
            </a:pPr>
            <a:r>
              <a:rPr sz="1200" dirty="0"/>
              <a:t>
</a:t>
            </a:r>
          </a:p>
          <a:p>
            <a:pPr marL="0" indent="0">
              <a:buNone/>
            </a:pPr>
            <a:r>
              <a:rPr sz="1200" dirty="0"/>
              <a:t>Pour </a:t>
            </a:r>
            <a:r>
              <a:rPr sz="1200" dirty="0" err="1"/>
              <a:t>utiliser</a:t>
            </a:r>
            <a:r>
              <a:rPr sz="1200" dirty="0"/>
              <a:t> la </a:t>
            </a:r>
            <a:r>
              <a:rPr sz="1200" dirty="0" err="1"/>
              <a:t>douchette</a:t>
            </a:r>
            <a:r>
              <a:rPr sz="1200" dirty="0"/>
              <a:t>, </a:t>
            </a:r>
            <a:r>
              <a:rPr sz="1200" dirty="0" err="1"/>
              <a:t>l'agent</a:t>
            </a:r>
            <a:r>
              <a:rPr sz="1200" dirty="0"/>
              <a:t> aura </a:t>
            </a:r>
            <a:r>
              <a:rPr sz="1200" dirty="0" err="1"/>
              <a:t>préalablement</a:t>
            </a:r>
            <a:r>
              <a:rPr sz="1200" dirty="0"/>
              <a:t> </a:t>
            </a:r>
            <a:r>
              <a:rPr sz="1200" dirty="0" err="1" smtClean="0"/>
              <a:t>scann</a:t>
            </a:r>
            <a:r>
              <a:rPr lang="fr-FR" sz="1200" dirty="0" smtClean="0"/>
              <a:t>er</a:t>
            </a:r>
            <a:r>
              <a:rPr sz="1200" dirty="0" smtClean="0"/>
              <a:t> </a:t>
            </a:r>
            <a:r>
              <a:rPr sz="1200" dirty="0"/>
              <a:t>le code barre qui </a:t>
            </a:r>
            <a:r>
              <a:rPr sz="1200" dirty="0" err="1"/>
              <a:t>lui</a:t>
            </a:r>
            <a:r>
              <a:rPr sz="1200" dirty="0"/>
              <a:t> </a:t>
            </a:r>
            <a:r>
              <a:rPr sz="1200" dirty="0" err="1"/>
              <a:t>ai</a:t>
            </a:r>
            <a:r>
              <a:rPr sz="1200" dirty="0"/>
              <a:t> </a:t>
            </a:r>
            <a:r>
              <a:rPr sz="1200" dirty="0" err="1"/>
              <a:t>affilié</a:t>
            </a:r>
            <a:r>
              <a:rPr sz="1200" dirty="0"/>
              <a:t>. </a:t>
            </a:r>
          </a:p>
        </p:txBody>
      </p:sp>
      <p:pic>
        <p:nvPicPr>
          <p:cNvPr id="106" name="_OM_Attachment" descr="Capture1.PNG" title="Capture1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0" y="1414800"/>
            <a:ext cx="3985200" cy="25348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ACF6D08D-B3EE-49A7-8A03-C188FF903AC6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Ecran SUPERVISEUR1</a:t>
            </a:r>
            <a:endParaRPr lang="en-US" dirty="0"/>
          </a:p>
        </p:txBody>
      </p:sp>
      <p:sp>
        <p:nvSpPr>
          <p:cNvPr id="107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Ecran de connexion du superviseur</a:t>
            </a:r>
          </a:p>
          <a:p>
            <a:pPr marL="0" indent="0">
              <a:buNone/>
            </a:pPr>
            <a:r>
              <a:rPr sz="1200"/>
              <a:t>Il entre son identifiant et son mot de passe afin de rentrer sur la plateforme </a:t>
            </a:r>
          </a:p>
        </p:txBody>
      </p:sp>
      <p:pic>
        <p:nvPicPr>
          <p:cNvPr id="108" name="_OM_Attachment" descr="Capture2.PNG" title="Capture2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0" y="1414800"/>
            <a:ext cx="3985200" cy="28649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D64B220E-6606-489F-B153-3F2580445B61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Ecran SUPERVISEUR2</a:t>
            </a:r>
            <a:endParaRPr lang="en-US" dirty="0"/>
          </a:p>
        </p:txBody>
      </p:sp>
      <p:sp>
        <p:nvSpPr>
          <p:cNvPr id="109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Une fois la connexion établie, il es sur la plate-forme et peut choisir entre trois option :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Actions réalisées</a:t>
            </a:r>
          </a:p>
          <a:p>
            <a:pPr marL="0" indent="0">
              <a:buNone/>
            </a:pPr>
            <a:r>
              <a:rPr sz="1200"/>
              <a:t>Actions en cours</a:t>
            </a:r>
          </a:p>
          <a:p>
            <a:pPr marL="0" indent="0">
              <a:buNone/>
            </a:pPr>
            <a:r>
              <a:rPr sz="1200"/>
              <a:t>Stock</a:t>
            </a:r>
          </a:p>
          <a:p>
            <a:pPr marL="0" indent="0">
              <a:buNone/>
            </a:pPr>
            <a:r>
              <a:rPr sz="1200"/>
              <a:t>
</a:t>
            </a:r>
          </a:p>
        </p:txBody>
      </p:sp>
      <p:pic>
        <p:nvPicPr>
          <p:cNvPr id="110" name="_OM_Attachment" descr="Capture3.PNG" title="Capture3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0" y="1414800"/>
            <a:ext cx="3985200" cy="32385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855951EB-7678-4B81-B24C-EB6F076DE2C2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Ecran SUPERVISEUR3</a:t>
            </a:r>
            <a:endParaRPr lang="en-US" dirty="0"/>
          </a:p>
        </p:txBody>
      </p:sp>
      <p:sp>
        <p:nvSpPr>
          <p:cNvPr id="111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Actions en cours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Il s'affiche alors la liste des agents en cours de travail</a:t>
            </a:r>
          </a:p>
          <a:p>
            <a:pPr marL="0" indent="0">
              <a:buNone/>
            </a:pPr>
            <a:r>
              <a:rPr sz="1200"/>
              <a:t>Le superviseur peut choisir quel agent il veut superviser</a:t>
            </a:r>
          </a:p>
        </p:txBody>
      </p:sp>
      <p:pic>
        <p:nvPicPr>
          <p:cNvPr id="112" name="_OM_Attachment" descr="Capture4.PNG" title="Capture4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0" y="1414800"/>
            <a:ext cx="3985200" cy="26543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11A9414F-9A88-4ABC-AFE0-2738F0DC1771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Ecran SUPERVISEUR4</a:t>
            </a:r>
            <a:endParaRPr lang="en-US" dirty="0"/>
          </a:p>
        </p:txBody>
      </p:sp>
      <p:sp>
        <p:nvSpPr>
          <p:cNvPr id="113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Apres avoir choisi l'agent une page s'affiche avec :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Le nom de l'agent</a:t>
            </a:r>
          </a:p>
          <a:p>
            <a:pPr marL="0" indent="0">
              <a:buNone/>
            </a:pPr>
            <a:r>
              <a:rPr sz="1200"/>
              <a:t>Le numéro de la mission</a:t>
            </a:r>
          </a:p>
          <a:p>
            <a:pPr marL="0" indent="0">
              <a:buNone/>
            </a:pPr>
            <a:r>
              <a:rPr sz="1200"/>
              <a:t>Le nom de la famille de produit</a:t>
            </a:r>
          </a:p>
          <a:p>
            <a:pPr marL="0" indent="0">
              <a:buNone/>
            </a:pPr>
            <a:r>
              <a:rPr sz="1200"/>
              <a:t>Et la liste de produits scannés</a:t>
            </a:r>
          </a:p>
        </p:txBody>
      </p:sp>
      <p:pic>
        <p:nvPicPr>
          <p:cNvPr id="114" name="_OM_Attachment" descr="Capture5.PNG" title="Capture5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0" y="1414800"/>
            <a:ext cx="3985200" cy="24889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486151F5-FB8F-4C3D-87AD-E517DA66F3A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Ecran SUPERVISEUR5</a:t>
            </a:r>
            <a:endParaRPr lang="en-US" dirty="0"/>
          </a:p>
        </p:txBody>
      </p:sp>
      <p:sp>
        <p:nvSpPr>
          <p:cNvPr id="115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Actions réalisées :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Il s'affiche la liste des numéro de mission</a:t>
            </a:r>
          </a:p>
          <a:p>
            <a:pPr marL="0" indent="0">
              <a:buNone/>
            </a:pPr>
            <a:r>
              <a:rPr sz="1200"/>
              <a:t>Le superviseur choisira quelle mission qu'il veut vérifier</a:t>
            </a:r>
          </a:p>
        </p:txBody>
      </p:sp>
      <p:pic>
        <p:nvPicPr>
          <p:cNvPr id="116" name="_OM_Attachment" descr="Capture6.PNG" title="Capture6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0" y="1414800"/>
            <a:ext cx="3985200" cy="22380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ED90A2FF-D347-40BC-8649-6FCB44A6227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Ecran SUPERVISEUR6</a:t>
            </a:r>
            <a:endParaRPr lang="en-US" dirty="0"/>
          </a:p>
        </p:txBody>
      </p:sp>
      <p:sp>
        <p:nvSpPr>
          <p:cNvPr id="117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Après avoir choisi la mission voulue, il s'affiche sur la page :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Le numéro de la mission</a:t>
            </a:r>
          </a:p>
          <a:p>
            <a:pPr marL="0" indent="0">
              <a:buNone/>
            </a:pPr>
            <a:r>
              <a:rPr sz="1200"/>
              <a:t>Nom et prénom de l'agent qui l'a effectué</a:t>
            </a:r>
          </a:p>
          <a:p>
            <a:pPr marL="0" indent="0">
              <a:buNone/>
            </a:pPr>
            <a:r>
              <a:rPr sz="1200"/>
              <a:t>La date et l'heure du travail</a:t>
            </a:r>
          </a:p>
          <a:p>
            <a:pPr marL="0" indent="0">
              <a:buNone/>
            </a:pPr>
            <a:r>
              <a:rPr sz="1200"/>
              <a:t>Le ou les noms des familles sur lesquelles l'agent à travaillé</a:t>
            </a:r>
          </a:p>
          <a:p>
            <a:pPr marL="0" indent="0">
              <a:buNone/>
            </a:pPr>
            <a:r>
              <a:rPr sz="1200"/>
              <a:t>La liste des produits scannés</a:t>
            </a:r>
          </a:p>
        </p:txBody>
      </p:sp>
      <p:pic>
        <p:nvPicPr>
          <p:cNvPr id="118" name="_OM_Attachment" descr="Capture7.PNG" title="Capture7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0" y="1414800"/>
            <a:ext cx="3985200" cy="2294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BC2A2112-818E-43D9-80AD-0208534E1511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Organisme client</a:t>
            </a:r>
            <a:endParaRPr lang="en-US" dirty="0"/>
          </a:p>
        </p:txBody>
      </p:sp>
      <p:sp>
        <p:nvSpPr>
          <p:cNvPr id="124" name="Branch notes"/>
          <p:cNvSpPr>
            <a:spLocks noGrp="1"/>
          </p:cNvSpPr>
          <p:nvPr>
            <p:ph type="body" idx="1"/>
          </p:nvPr>
        </p:nvSpPr>
        <p:spPr>
          <a:xfrm>
            <a:off x="0" y="1414800"/>
            <a:ext cx="9036496" cy="5326567"/>
          </a:xfrm>
        </p:spPr>
        <p:txBody>
          <a:bodyPr/>
          <a:lstStyle/>
          <a:p>
            <a:pPr marL="0" indent="0">
              <a:buNone/>
            </a:pPr>
            <a:r>
              <a:rPr sz="1200" u="none" baseline="0" dirty="0">
                <a:latin typeface="Verdana"/>
              </a:rPr>
              <a:t>
</a:t>
            </a:r>
          </a:p>
          <a:p>
            <a:pPr marL="0" indent="0">
              <a:buNone/>
            </a:pPr>
            <a:r>
              <a:rPr sz="1200" u="none" baseline="0" dirty="0">
                <a:latin typeface="Verdana"/>
              </a:rPr>
              <a:t>
</a:t>
            </a:r>
          </a:p>
          <a:p>
            <a:pPr marL="0" indent="0">
              <a:buNone/>
            </a:pPr>
            <a:r>
              <a:rPr sz="1200" u="none" baseline="0" dirty="0">
                <a:latin typeface="Verdana"/>
              </a:rPr>
              <a:t>
</a:t>
            </a:r>
          </a:p>
          <a:p>
            <a:pPr marL="0" indent="0">
              <a:buNone/>
            </a:pPr>
            <a:r>
              <a:rPr sz="1200" u="none" baseline="0" dirty="0">
                <a:latin typeface="Verdana"/>
              </a:rPr>
              <a:t>
</a:t>
            </a:r>
          </a:p>
          <a:p>
            <a:pPr marL="0" indent="0">
              <a:buNone/>
            </a:pPr>
            <a:r>
              <a:rPr sz="1200" u="none" baseline="0" dirty="0">
                <a:latin typeface="Verdana"/>
              </a:rPr>
              <a:t>
</a:t>
            </a:r>
          </a:p>
          <a:p>
            <a:pPr marL="0" indent="0">
              <a:buNone/>
            </a:pPr>
            <a:r>
              <a:rPr sz="1200" u="none" baseline="0" dirty="0">
                <a:latin typeface="Verdana"/>
              </a:rPr>
              <a:t>
</a:t>
            </a:r>
          </a:p>
          <a:p>
            <a:pPr marL="0" indent="0">
              <a:buNone/>
            </a:pPr>
            <a:r>
              <a:rPr sz="1200" u="none" baseline="0" dirty="0">
                <a:latin typeface="Verdana"/>
              </a:rPr>
              <a:t>
</a:t>
            </a:r>
          </a:p>
          <a:p>
            <a:pPr marL="0" indent="0">
              <a:buNone/>
            </a:pPr>
            <a:r>
              <a:rPr sz="1200" u="none" baseline="0" dirty="0">
                <a:latin typeface="Verdana"/>
              </a:rPr>
              <a:t>
</a:t>
            </a:r>
          </a:p>
          <a:p>
            <a:pPr marL="0" indent="0">
              <a:buNone/>
            </a:pPr>
            <a:r>
              <a:rPr sz="1200" u="none" baseline="0" dirty="0">
                <a:latin typeface="Verdana"/>
              </a:rPr>
              <a:t>
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628800"/>
            <a:ext cx="66784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Verdana"/>
              </a:rPr>
              <a:t>A. 	Organisme client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Verdana"/>
              </a:rPr>
              <a:t>1. 	Identification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  <a:latin typeface="Verdana"/>
              </a:rPr>
              <a:t>Nom complet 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Verdana"/>
              </a:rPr>
              <a:t>Diffusion </a:t>
            </a:r>
            <a:r>
              <a:rPr lang="fr-FR" dirty="0" err="1">
                <a:solidFill>
                  <a:schemeClr val="bg1"/>
                </a:solidFill>
                <a:latin typeface="Verdana"/>
              </a:rPr>
              <a:t>Generale</a:t>
            </a:r>
            <a:r>
              <a:rPr lang="fr-FR" dirty="0">
                <a:solidFill>
                  <a:schemeClr val="bg1"/>
                </a:solidFill>
                <a:latin typeface="Verdana"/>
              </a:rPr>
              <a:t> Quincaillerie - </a:t>
            </a:r>
            <a:r>
              <a:rPr lang="fr-FR" dirty="0" err="1">
                <a:solidFill>
                  <a:schemeClr val="bg1"/>
                </a:solidFill>
                <a:latin typeface="Verdana"/>
              </a:rPr>
              <a:t>Digeq</a:t>
            </a:r>
            <a:r>
              <a:rPr lang="fr-FR" dirty="0">
                <a:solidFill>
                  <a:schemeClr val="bg1"/>
                </a:solidFill>
                <a:latin typeface="Verdana"/>
              </a:rPr>
              <a:t> (DIGEQ)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  <a:latin typeface="Verdana"/>
              </a:rPr>
              <a:t>
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  <a:latin typeface="Verdana"/>
              </a:rPr>
              <a:t>Raison sociale 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Verdana"/>
              </a:rPr>
              <a:t>DIFFUSION GENERALE QUINCAILLERIE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Verdana"/>
              </a:rPr>
              <a:t>
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bg1"/>
                </a:solidFill>
                <a:latin typeface="Verdana"/>
              </a:rPr>
              <a:t>Adresse 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Verdana"/>
              </a:rPr>
              <a:t>7 bis Impasse JEAN MARIE JACQUARD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Verdana"/>
              </a:rPr>
              <a:t>97122 BAIE MAHAULT</a:t>
            </a:r>
            <a:r>
              <a:rPr lang="fr-FR" b="1" dirty="0">
                <a:solidFill>
                  <a:schemeClr val="bg1"/>
                </a:solidFill>
                <a:latin typeface="Verdana"/>
              </a:rPr>
              <a:t>
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FF22C7CA-FB5D-4557-80B8-05E9C41188BF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Ecran SUPERVISEUR7</a:t>
            </a:r>
            <a:endParaRPr lang="en-US" dirty="0"/>
          </a:p>
        </p:txBody>
      </p:sp>
      <p:sp>
        <p:nvSpPr>
          <p:cNvPr id="119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Stock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Sur la page stock, les différentes familles de produits s'y affiche</a:t>
            </a:r>
          </a:p>
        </p:txBody>
      </p:sp>
      <p:pic>
        <p:nvPicPr>
          <p:cNvPr id="120" name="_OM_Attachment" descr="Capture8.PNG" title="Capture8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0" y="1414800"/>
            <a:ext cx="3985200" cy="243388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{{80266929-426E-4A5D-9BB1-AFDBB3CB9060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Ecran SUPERVISEUR8</a:t>
            </a:r>
            <a:endParaRPr lang="en-US" dirty="0"/>
          </a:p>
        </p:txBody>
      </p:sp>
      <p:sp>
        <p:nvSpPr>
          <p:cNvPr id="121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Après avoir choisi la famille à étudier :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Le nom de la famille choisie s'affiche</a:t>
            </a:r>
          </a:p>
          <a:p>
            <a:pPr marL="0" indent="0">
              <a:buNone/>
            </a:pPr>
            <a:r>
              <a:rPr sz="1200"/>
              <a:t>La liste des produits scannés pour cette famille avec leur marque, leur nom et leur référence.</a:t>
            </a:r>
          </a:p>
        </p:txBody>
      </p:sp>
      <p:pic>
        <p:nvPicPr>
          <p:cNvPr id="122" name="_OM_Attachment" descr="Capture9.PNG" title="Capture9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00" y="1414800"/>
            <a:ext cx="3985200" cy="2217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E1E67552-588C-4958-9073-BF4AFD1C886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Moyens/responsabilité</a:t>
            </a:r>
            <a:endParaRPr lang="en-US" dirty="0"/>
          </a:p>
        </p:txBody>
      </p:sp>
      <p:sp>
        <p:nvSpPr>
          <p:cNvPr id="126" name="Branch notes"/>
          <p:cNvSpPr>
            <a:spLocks noGrp="1"/>
          </p:cNvSpPr>
          <p:nvPr>
            <p:ph type="body" idx="1"/>
          </p:nvPr>
        </p:nvSpPr>
        <p:spPr>
          <a:xfrm>
            <a:off x="0" y="1414801"/>
            <a:ext cx="4574880" cy="648000"/>
          </a:xfrm>
        </p:spPr>
        <p:txBody>
          <a:bodyPr/>
          <a:lstStyle/>
          <a:p>
            <a:pPr marL="0" indent="0">
              <a:buNone/>
            </a:pPr>
            <a:r>
              <a:rPr sz="1200"/>
              <a:t>A. 	moyens mis à disposition</a:t>
            </a:r>
          </a:p>
          <a:p>
            <a:pPr marL="0" indent="0">
              <a:buNone/>
            </a:pPr>
            <a:r>
              <a:rPr sz="1200"/>
              <a:t>1. 	budget</a:t>
            </a:r>
          </a:p>
          <a:p>
            <a:pPr marL="0" indent="0">
              <a:buNone/>
            </a:pPr>
            <a:r>
              <a:rPr sz="1200"/>
              <a:t>400€€</a:t>
            </a:r>
          </a:p>
          <a:p>
            <a:pPr marL="0" indent="0">
              <a:buNone/>
            </a:pPr>
            <a:r>
              <a:rPr sz="1200"/>
              <a:t>2. 	Réserve budgétaire pour aléas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3. 	intervenants affectés au projet</a:t>
            </a:r>
          </a:p>
          <a:p>
            <a:pPr marL="0" indent="0">
              <a:buNone/>
            </a:pPr>
            <a:r>
              <a:rPr sz="1200"/>
              <a:t>
</a:t>
            </a:r>
          </a:p>
          <a:p>
            <a:pPr marL="0" indent="0">
              <a:buNone/>
            </a:pPr>
            <a:r>
              <a:rPr sz="1200"/>
              <a:t>THOMAS Cédric</a:t>
            </a:r>
          </a:p>
          <a:p>
            <a:pPr marL="0" indent="0">
              <a:buNone/>
            </a:pPr>
            <a:r>
              <a:rPr sz="1200"/>
              <a:t>JEAN-BAPTISTE Jonathan</a:t>
            </a:r>
          </a:p>
          <a:p>
            <a:pPr marL="0" indent="0">
              <a:buNone/>
            </a:pPr>
            <a:r>
              <a:rPr sz="1200"/>
              <a:t>CAZENAVE Ketzia</a:t>
            </a:r>
          </a:p>
          <a:p>
            <a:pPr marL="0" indent="0">
              <a:buNone/>
            </a:pPr>
            <a:r>
              <a:rPr sz="1200"/>
              <a:t>4. 	moyens matériels</a:t>
            </a:r>
          </a:p>
          <a:p>
            <a:pPr marL="0" indent="0">
              <a:buNone/>
            </a:pPr>
            <a:r>
              <a:rPr sz="1200"/>
              <a:t>douchette portable</a:t>
            </a:r>
          </a:p>
          <a:p>
            <a:pPr marL="0" indent="0">
              <a:buNone/>
            </a:pPr>
            <a:r>
              <a:rPr sz="1200"/>
              <a:t>Carte graphique</a:t>
            </a:r>
          </a:p>
          <a:p>
            <a:pPr marL="0" indent="0">
              <a:buNone/>
            </a:pPr>
            <a:r>
              <a:rPr sz="1200"/>
              <a:t>Ecran fixe/portable</a:t>
            </a:r>
          </a:p>
          <a:p>
            <a:pPr marL="0" indent="0">
              <a:buNone/>
            </a:pPr>
            <a:r>
              <a:rPr sz="1200"/>
              <a:t>B. 	responsabilité- autonomie</a:t>
            </a:r>
          </a:p>
          <a:p>
            <a:pPr marL="0" indent="0">
              <a:buNone/>
            </a:pPr>
            <a:r>
              <a:rPr sz="1200"/>
              <a:t>
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79A534FC-65B1-4584-8CDF-F2DCC1FD4067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ETUDIANT 1</a:t>
            </a:r>
            <a:endParaRPr lang="en-US" dirty="0"/>
          </a:p>
        </p:txBody>
      </p:sp>
      <p:sp>
        <p:nvSpPr>
          <p:cNvPr id="3" name="_OM_BulletList_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t>Transférer le code barre à la base des stocks</a:t>
            </a:r>
          </a:p>
          <a:p>
            <a:r>
              <a:t>Rédaction d'un cahier de mission</a:t>
            </a:r>
          </a:p>
          <a:p>
            <a:r>
              <a:t>Lire le code barre</a:t>
            </a:r>
          </a:p>
          <a:p>
            <a:r>
              <a:t>Se connecter à la base de données</a:t>
            </a:r>
          </a:p>
          <a:p>
            <a:r>
              <a:t>Obj : Transporter code barre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7FFBC469-B20F-4473-AB34-2EFB568E1085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Transférer le code barre à la base des stocks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8329BF49-95AC-48E8-BCD6-762673D80AFF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Rédaction d'un cahier de mission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6E92D5C4-10DA-468D-BA4E-6145B316D649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Lire le code barre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{{DED288BB-82B5-48DC-BE71-CA44FBE820EA}}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 connecter à la base de données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Vis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383</Words>
  <Application>Microsoft Office PowerPoint</Application>
  <PresentationFormat>Affichage à l'écran (4:3)</PresentationFormat>
  <Paragraphs>192</Paragraphs>
  <Slides>31</Slides>
  <Notes>30</Notes>
  <HiddenSlides>16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Century Gothic</vt:lpstr>
      <vt:lpstr>Franklin Gothic Book</vt:lpstr>
      <vt:lpstr>Verdana</vt:lpstr>
      <vt:lpstr>Vista</vt:lpstr>
      <vt:lpstr> Index</vt:lpstr>
      <vt:lpstr>Douchette Portable Nature du projet</vt:lpstr>
      <vt:lpstr>Organisme client</vt:lpstr>
      <vt:lpstr>Moyens/responsabilité</vt:lpstr>
      <vt:lpstr>ETUDIANT 1</vt:lpstr>
      <vt:lpstr>Transférer le code barre à la base des stocks</vt:lpstr>
      <vt:lpstr>Rédaction d'un cahier de mission</vt:lpstr>
      <vt:lpstr>Lire le code barre</vt:lpstr>
      <vt:lpstr>Se connecter à la base de données</vt:lpstr>
      <vt:lpstr>Obj : Transporter code barre</vt:lpstr>
      <vt:lpstr>ETUDIANT 2</vt:lpstr>
      <vt:lpstr>Informer l'agent </vt:lpstr>
      <vt:lpstr>Indiquer le niveau de batterie</vt:lpstr>
      <vt:lpstr>Avoir une avoir une énergie portable adaptée</vt:lpstr>
      <vt:lpstr>Connaître le niveau de charge de la batterie</vt:lpstr>
      <vt:lpstr>Obj : Informer agent</vt:lpstr>
      <vt:lpstr>ETUDIANT 3</vt:lpstr>
      <vt:lpstr>Visualiser les données à mettre dans la base</vt:lpstr>
      <vt:lpstr>Visualiser les données saisies dans la base, les rapprochements en cours</vt:lpstr>
      <vt:lpstr>Rédaction d'un cahier de mission</vt:lpstr>
      <vt:lpstr>Etre capable de lire le cahier de mission</vt:lpstr>
      <vt:lpstr>  Obj : IHM permettant connexion locale</vt:lpstr>
      <vt:lpstr>Ecran AGENT</vt:lpstr>
      <vt:lpstr>Ecran SUPERVISEUR1</vt:lpstr>
      <vt:lpstr>Ecran SUPERVISEUR2</vt:lpstr>
      <vt:lpstr>Ecran SUPERVISEUR3</vt:lpstr>
      <vt:lpstr>Ecran SUPERVISEUR4</vt:lpstr>
      <vt:lpstr>Ecran SUPERVISEUR5</vt:lpstr>
      <vt:lpstr>Ecran SUPERVISEUR6</vt:lpstr>
      <vt:lpstr>Ecran SUPERVISEUR7</vt:lpstr>
      <vt:lpstr>Ecran SUPERVISEUR8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DOUCHETTE PORTABLE</dc:title>
  <dc:creator>student</dc:creator>
  <cp:lastModifiedBy>student</cp:lastModifiedBy>
  <cp:revision>12</cp:revision>
  <dcterms:created xsi:type="dcterms:W3CDTF">2009-01-13T09:44:07Z</dcterms:created>
  <dcterms:modified xsi:type="dcterms:W3CDTF">2018-03-01T12:19:00Z</dcterms:modified>
</cp:coreProperties>
</file>