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GB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C2AF83F-B6C9-4E6F-A628-C6E256248DF8}" type="slidenum">
              <a:rPr lang="en-GB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5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0DBDA16-6837-4815-8A57-49015D7ABE99}" type="slidenum">
              <a:rPr lang="en-GB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29/06/13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B7B9517-122A-4236-A0B0-CBFB064ADE07}" type="slidenum">
              <a:rPr lang="en-GB">
                <a:solidFill>
                  <a:srgbClr val="000000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Calibri"/>
              </a:rPr>
              <a:t>29/06/13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E6A1BD-7CE4-4165-8901-7876B7086853}" type="slidenum">
              <a:rPr lang="en-GB">
                <a:solidFill>
                  <a:srgbClr val="000000"/>
                </a:solidFill>
                <a:latin typeface="Calibri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3640" y="1124640"/>
            <a:ext cx="7772040" cy="34671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5400">
                <a:solidFill>
                  <a:srgbClr val="000000"/>
                </a:solidFill>
                <a:latin typeface="Calibri"/>
              </a:rPr>
              <a:t>Git das Versionskontrollsystem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GB" sz="3200">
                <a:solidFill>
                  <a:srgbClr val="8B8B8B"/>
                </a:solidFill>
                <a:latin typeface="Calibri"/>
              </a:rPr>
              <a:t>von Fabian Meise und Patrick Meyer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F5D7724-186C-4A4C-86FF-B582174A81BF}" type="slidenum">
              <a:rPr lang="en-GB">
                <a:solidFill>
                  <a:srgbClr val="000000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Benötigte Infrastruktur/Entwickler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Gitclient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99B0711-DACA-4B3A-BCB7-3166148E8B49}" type="slidenum">
              <a:rPr lang="en-GB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pic>
        <p:nvPicPr>
          <p:cNvPr id="128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  <p:pic>
        <p:nvPicPr>
          <p:cNvPr id="129" name="Grafik 128"/>
          <p:cNvPicPr/>
          <p:nvPr/>
        </p:nvPicPr>
        <p:blipFill>
          <a:blip r:embed="rId3"/>
          <a:stretch>
            <a:fillRect/>
          </a:stretch>
        </p:blipFill>
        <p:spPr>
          <a:xfrm>
            <a:off x="3742200" y="1238760"/>
            <a:ext cx="5400360" cy="56192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Anwendungsweise
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Einfach einrichten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Fast Unsichtbar für Entwickler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To do: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Änderung regelmäßig „comitten“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„Commits“ auf Server „pushen“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E657AB0-A49A-489E-AA2A-0E8CBF58F900}" type="slidenum">
              <a:rPr lang="en-GB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133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Warum Git?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Schneller Arbeitsbereit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Offline 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Gesamte Versionshistorie offline verfügbar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Bessere Komprimierung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257482E-A8F0-4BF9-85A5-130635260168}" type="slidenum">
              <a:rPr lang="en-GB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pic>
        <p:nvPicPr>
          <p:cNvPr id="137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67640" y="24930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Fragen ?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pic>
        <p:nvPicPr>
          <p:cNvPr id="140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0" y="3764880"/>
            <a:ext cx="5360040" cy="223812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Inhaltsverzeichnis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Was sind Versionskontrollsysteme?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Features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Welche Infrastruktur/Aufwand wird benötigt 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Anwendungsweise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Warum Git 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814740A-0A2B-4338-90B9-547CBE8B3A6B}" type="slidenum">
              <a:rPr lang="en-GB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  <p:pic>
        <p:nvPicPr>
          <p:cNvPr id="85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Was sind Versionskontrollsysteme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Koordinierung von Entwicklerteams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Qualitätskontrolle vereinfachen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Zentraler Ort für Quellcode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6409491-89C4-40CC-BD01-98726E406B01}" type="slidenum">
              <a:rPr lang="en-GB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  <p:pic>
        <p:nvPicPr>
          <p:cNvPr id="89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Features
Parallele Entwicklung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Unterschiedliche Entwicklungszweige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E05A102-FE3E-4AFB-97CE-BAA552292415}" type="slidenum">
              <a:rPr lang="en-GB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  <p:pic>
        <p:nvPicPr>
          <p:cNvPr id="93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  <p:pic>
        <p:nvPicPr>
          <p:cNvPr id="94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-9811" y="1800"/>
            <a:ext cx="9143640" cy="6856200"/>
          </a:xfrm>
          <a:prstGeom prst="rect">
            <a:avLst/>
          </a:prstGeom>
        </p:spPr>
      </p:pic>
      <p:pic>
        <p:nvPicPr>
          <p:cNvPr id="95" name="Grafik 7"/>
          <p:cNvPicPr/>
          <p:nvPr/>
        </p:nvPicPr>
        <p:blipFill>
          <a:blip r:embed="rId4"/>
          <a:stretch>
            <a:fillRect/>
          </a:stretch>
        </p:blipFill>
        <p:spPr>
          <a:xfrm>
            <a:off x="-9811" y="0"/>
            <a:ext cx="9143640" cy="6856200"/>
          </a:xfrm>
          <a:prstGeom prst="rect">
            <a:avLst/>
          </a:prstGeom>
        </p:spPr>
      </p:pic>
      <p:pic>
        <p:nvPicPr>
          <p:cNvPr id="96" name="Grafik 95"/>
          <p:cNvPicPr/>
          <p:nvPr/>
        </p:nvPicPr>
        <p:blipFill>
          <a:blip r:embed="rId5"/>
          <a:stretch>
            <a:fillRect/>
          </a:stretch>
        </p:blipFill>
        <p:spPr>
          <a:xfrm>
            <a:off x="12464" y="0"/>
            <a:ext cx="9143640" cy="685584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Features
Protokollierung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Was wurde geändert 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Wer hat es geändert 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Wann wurde es geändert ?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Versionsarchivierung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FE27DBC-CE63-4103-9F0F-820627B6F53B}" type="slidenum">
              <a:rPr lang="en-GB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  <p:pic>
        <p:nvPicPr>
          <p:cNvPr id="100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  <p:pic>
        <p:nvPicPr>
          <p:cNvPr id="101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7920"/>
            <a:ext cx="9143640" cy="6856200"/>
          </a:xfrm>
          <a:prstGeom prst="rect">
            <a:avLst/>
          </a:prstGeom>
        </p:spPr>
      </p:pic>
      <p:pic>
        <p:nvPicPr>
          <p:cNvPr id="102" name="Grafik 6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7920"/>
            <a:ext cx="9143640" cy="6856200"/>
          </a:xfrm>
          <a:prstGeom prst="rect">
            <a:avLst/>
          </a:prstGeom>
        </p:spPr>
      </p:pic>
      <p:pic>
        <p:nvPicPr>
          <p:cNvPr id="103" name="Grafik 8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720"/>
            <a:ext cx="9143640" cy="68562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 dirty="0">
                <a:solidFill>
                  <a:srgbClr val="000000"/>
                </a:solidFill>
                <a:latin typeface="Calibri"/>
              </a:rPr>
              <a:t>Features
Wiederherstellung</a:t>
            </a:r>
            <a:endParaRPr dirty="0"/>
          </a:p>
        </p:txBody>
      </p:sp>
      <p:sp>
        <p:nvSpPr>
          <p:cNvPr id="105" name="TextShape 2"/>
          <p:cNvSpPr txBox="1"/>
          <p:nvPr/>
        </p:nvSpPr>
        <p:spPr>
          <a:xfrm>
            <a:off x="491323" y="1581325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E7D2451-9AF1-4830-9793-0353187C0F13}" type="slidenum">
              <a:rPr lang="en-GB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  <p:pic>
        <p:nvPicPr>
          <p:cNvPr id="107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  <p:pic>
        <p:nvPicPr>
          <p:cNvPr id="108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-2593" y="-10691"/>
            <a:ext cx="9143640" cy="6856200"/>
          </a:xfrm>
          <a:prstGeom prst="rect">
            <a:avLst/>
          </a:prstGeom>
        </p:spPr>
      </p:pic>
      <p:pic>
        <p:nvPicPr>
          <p:cNvPr id="109" name="Grafik 6"/>
          <p:cNvPicPr/>
          <p:nvPr/>
        </p:nvPicPr>
        <p:blipFill>
          <a:blip r:embed="rId4"/>
          <a:stretch>
            <a:fillRect/>
          </a:stretch>
        </p:blipFill>
        <p:spPr>
          <a:xfrm>
            <a:off x="-6750" y="1800"/>
            <a:ext cx="9143640" cy="68562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17666" y="1630448"/>
            <a:ext cx="7272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>
                <a:solidFill>
                  <a:srgbClr val="000000"/>
                </a:solidFill>
                <a:latin typeface="Calibri"/>
              </a:rPr>
              <a:t>Backups von Dateien</a:t>
            </a:r>
            <a:endParaRPr lang="de-DE" sz="3200" dirty="0" smtClean="0"/>
          </a:p>
          <a:p>
            <a:endParaRPr lang="de-D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Features
Wiederherstellung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8AB2B42-02F1-4460-9246-1C936EB05C07}" type="slidenum">
              <a:rPr lang="en-GB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  <p:pic>
        <p:nvPicPr>
          <p:cNvPr id="112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  <p:pic>
        <p:nvPicPr>
          <p:cNvPr id="113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0" y="0"/>
            <a:ext cx="9143640" cy="6856200"/>
          </a:xfrm>
          <a:prstGeom prst="rect">
            <a:avLst/>
          </a:prstGeom>
        </p:spPr>
      </p:pic>
      <p:pic>
        <p:nvPicPr>
          <p:cNvPr id="114" name="Grafik 8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1800"/>
            <a:ext cx="9143640" cy="685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freeze">
                      <p:stCondLst>
                        <p:cond delay="indefinite"/>
                      </p:stCondLst>
                      <p:childTnLst>
                        <p:par>
                          <p:cTn id="8" fill="freeze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Features
Koordinierung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Alle auf selben Stand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Konfliktvermeidung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2B29A92-34A4-47E8-AECB-BC20DEFE61E9}" type="slidenum">
              <a:rPr lang="en-GB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118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Benötigte Infrastruktur/Netzwerk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0800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Zentraler Quellcodeserver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Website für Änderungsüberblick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5610DA4-2008-49A4-A879-66C5B81F4710}" type="slidenum">
              <a:rPr lang="en-GB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22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120" y="5699880"/>
            <a:ext cx="2773440" cy="1157760"/>
          </a:xfrm>
          <a:prstGeom prst="rect">
            <a:avLst/>
          </a:prstGeom>
        </p:spPr>
      </p:pic>
      <p:pic>
        <p:nvPicPr>
          <p:cNvPr id="123" name="Grafik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96000" y="1800000"/>
            <a:ext cx="2539440" cy="3047400"/>
          </a:xfrm>
          <a:prstGeom prst="rect">
            <a:avLst/>
          </a:prstGeom>
        </p:spPr>
      </p:pic>
      <p:pic>
        <p:nvPicPr>
          <p:cNvPr id="124" name="Grafik 5"/>
          <p:cNvPicPr/>
          <p:nvPr/>
        </p:nvPicPr>
        <p:blipFill>
          <a:blip r:embed="rId4"/>
          <a:stretch>
            <a:fillRect/>
          </a:stretch>
        </p:blipFill>
        <p:spPr>
          <a:xfrm>
            <a:off x="360" y="3096000"/>
            <a:ext cx="6263640" cy="374616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Bildschirmpräsentation (4:3)</PresentationFormat>
  <Paragraphs>64</Paragraphs>
  <Slides>13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pbfmeise</dc:creator>
  <cp:lastModifiedBy>pbfmeise</cp:lastModifiedBy>
  <cp:revision>1</cp:revision>
  <dcterms:modified xsi:type="dcterms:W3CDTF">2013-06-29T13:05:22Z</dcterms:modified>
</cp:coreProperties>
</file>