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3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6EA-28DA-46FA-AD00-FEF84EFF98F2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3D9F-D254-4F77-8ECC-CC23A2E91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80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6EA-28DA-46FA-AD00-FEF84EFF98F2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3D9F-D254-4F77-8ECC-CC23A2E91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70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6EA-28DA-46FA-AD00-FEF84EFF98F2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3D9F-D254-4F77-8ECC-CC23A2E91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66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6EA-28DA-46FA-AD00-FEF84EFF98F2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3D9F-D254-4F77-8ECC-CC23A2E91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81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6EA-28DA-46FA-AD00-FEF84EFF98F2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3D9F-D254-4F77-8ECC-CC23A2E91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6EA-28DA-46FA-AD00-FEF84EFF98F2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3D9F-D254-4F77-8ECC-CC23A2E91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86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6EA-28DA-46FA-AD00-FEF84EFF98F2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3D9F-D254-4F77-8ECC-CC23A2E91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7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6EA-28DA-46FA-AD00-FEF84EFF98F2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3D9F-D254-4F77-8ECC-CC23A2E91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07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6EA-28DA-46FA-AD00-FEF84EFF98F2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3D9F-D254-4F77-8ECC-CC23A2E91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34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6EA-28DA-46FA-AD00-FEF84EFF98F2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3D9F-D254-4F77-8ECC-CC23A2E91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99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6EA-28DA-46FA-AD00-FEF84EFF98F2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3D9F-D254-4F77-8ECC-CC23A2E91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0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76EA-28DA-46FA-AD00-FEF84EFF98F2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3D9F-D254-4F77-8ECC-CC23A2E91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51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REST-API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7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Username und Passwort können nur beim Login abgehört werden.</a:t>
            </a:r>
          </a:p>
          <a:p>
            <a:r>
              <a:rPr lang="de-DE" dirty="0" smtClean="0"/>
              <a:t>Wird bei Kommandos, die Authentifizierung brauchen übergeben.</a:t>
            </a:r>
          </a:p>
          <a:p>
            <a:endParaRPr lang="de-DE" dirty="0"/>
          </a:p>
          <a:p>
            <a:r>
              <a:rPr lang="de-DE" dirty="0" smtClean="0"/>
              <a:t>Token = md5(	</a:t>
            </a:r>
            <a:r>
              <a:rPr lang="de-DE" dirty="0" err="1" smtClean="0"/>
              <a:t>session_secret</a:t>
            </a:r>
            <a:r>
              <a:rPr lang="de-DE" dirty="0" smtClean="0"/>
              <a:t> + 					</a:t>
            </a:r>
            <a:r>
              <a:rPr lang="de-DE" dirty="0" err="1" smtClean="0"/>
              <a:t>command_counter</a:t>
            </a:r>
            <a:r>
              <a:rPr lang="de-DE" dirty="0"/>
              <a:t>)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40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Schema/Modell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40" y="1600200"/>
            <a:ext cx="4967520" cy="4525963"/>
          </a:xfrm>
        </p:spPr>
      </p:pic>
    </p:spTree>
    <p:extLst>
      <p:ext uri="{BB962C8B-B14F-4D97-AF65-F5344CB8AC3E}">
        <p14:creationId xmlns:p14="http://schemas.microsoft.com/office/powerpoint/2010/main" val="15321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http://unsereurl.de:8080/api/funktion</a:t>
            </a:r>
          </a:p>
          <a:p>
            <a:r>
              <a:rPr lang="de-DE" dirty="0" smtClean="0"/>
              <a:t>Übergeben: POST Parameter</a:t>
            </a:r>
          </a:p>
          <a:p>
            <a:r>
              <a:rPr lang="de-DE" dirty="0" smtClean="0"/>
              <a:t>Rückgabe: Response Body</a:t>
            </a:r>
          </a:p>
          <a:p>
            <a:pPr lvl="1"/>
            <a:r>
              <a:rPr lang="de-DE" dirty="0" err="1" smtClean="0"/>
              <a:t>Json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352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Autofit/>
          </a:bodyPr>
          <a:lstStyle/>
          <a:p>
            <a:r>
              <a:rPr lang="de-DE" sz="2500" b="1" dirty="0" err="1">
                <a:solidFill>
                  <a:srgbClr val="FF0000"/>
                </a:solidFill>
              </a:rPr>
              <a:t>register</a:t>
            </a:r>
            <a:r>
              <a:rPr lang="de-DE" sz="2500" b="1" dirty="0">
                <a:solidFill>
                  <a:srgbClr val="FF0000"/>
                </a:solidFill>
              </a:rPr>
              <a:t>:</a:t>
            </a:r>
            <a:r>
              <a:rPr lang="de-DE" sz="2500" dirty="0" smtClean="0"/>
              <a:t/>
            </a:r>
            <a:br>
              <a:rPr lang="de-DE" sz="2500" dirty="0" smtClean="0"/>
            </a:br>
            <a:r>
              <a:rPr lang="de-DE" sz="2500" dirty="0" smtClean="0"/>
              <a:t>Bekommt: </a:t>
            </a:r>
            <a:r>
              <a:rPr lang="de-DE" sz="2500" dirty="0" err="1">
                <a:solidFill>
                  <a:srgbClr val="00B050"/>
                </a:solidFill>
              </a:rPr>
              <a:t>username</a:t>
            </a:r>
            <a:r>
              <a:rPr lang="de-DE" sz="2500" dirty="0">
                <a:solidFill>
                  <a:srgbClr val="00B050"/>
                </a:solidFill>
              </a:rPr>
              <a:t> </a:t>
            </a:r>
            <a:r>
              <a:rPr lang="de-DE" sz="2500" dirty="0"/>
              <a:t>und </a:t>
            </a:r>
            <a:r>
              <a:rPr lang="de-DE" sz="2500" dirty="0" err="1">
                <a:solidFill>
                  <a:srgbClr val="00B050"/>
                </a:solidFill>
              </a:rPr>
              <a:t>password</a:t>
            </a:r>
            <a:r>
              <a:rPr lang="de-DE" sz="2500" dirty="0"/>
              <a:t>.</a:t>
            </a:r>
            <a:r>
              <a:rPr lang="de-DE" sz="2500" dirty="0" smtClean="0"/>
              <a:t/>
            </a:r>
            <a:br>
              <a:rPr lang="de-DE" sz="2500" dirty="0" smtClean="0"/>
            </a:br>
            <a:r>
              <a:rPr lang="de-DE" sz="2500" dirty="0"/>
              <a:t>Antwort bei "</a:t>
            </a:r>
            <a:r>
              <a:rPr lang="de-DE" sz="2500" dirty="0" err="1"/>
              <a:t>success</a:t>
            </a:r>
            <a:r>
              <a:rPr lang="de-DE" sz="2500" dirty="0"/>
              <a:t>" == True: </a:t>
            </a:r>
            <a:r>
              <a:rPr lang="de-DE" sz="2500" dirty="0" smtClean="0">
                <a:solidFill>
                  <a:schemeClr val="accent6">
                    <a:lumMod val="75000"/>
                  </a:schemeClr>
                </a:solidFill>
              </a:rPr>
              <a:t>keine </a:t>
            </a:r>
            <a:r>
              <a:rPr lang="de-DE" sz="2500" dirty="0">
                <a:solidFill>
                  <a:schemeClr val="accent6">
                    <a:lumMod val="75000"/>
                  </a:schemeClr>
                </a:solidFill>
              </a:rPr>
              <a:t>zusätzlichen Felder</a:t>
            </a:r>
            <a:r>
              <a:rPr lang="de-DE" sz="25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de-DE" sz="2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sz="2500" b="1" dirty="0" err="1">
                <a:solidFill>
                  <a:srgbClr val="FF0000"/>
                </a:solidFill>
              </a:rPr>
              <a:t>login</a:t>
            </a:r>
            <a:r>
              <a:rPr lang="de-DE" sz="2500" b="1" dirty="0">
                <a:solidFill>
                  <a:srgbClr val="FF0000"/>
                </a:solidFill>
              </a:rPr>
              <a:t>:</a:t>
            </a:r>
            <a:r>
              <a:rPr lang="de-DE" sz="2500" dirty="0" smtClean="0"/>
              <a:t/>
            </a:r>
            <a:br>
              <a:rPr lang="de-DE" sz="2500" dirty="0" smtClean="0"/>
            </a:br>
            <a:r>
              <a:rPr lang="de-DE" sz="2500" dirty="0"/>
              <a:t>Bekommt </a:t>
            </a:r>
            <a:r>
              <a:rPr lang="de-DE" sz="2500" dirty="0" err="1">
                <a:solidFill>
                  <a:srgbClr val="00B050"/>
                </a:solidFill>
              </a:rPr>
              <a:t>username</a:t>
            </a:r>
            <a:r>
              <a:rPr lang="de-DE" sz="2500" dirty="0"/>
              <a:t> und </a:t>
            </a:r>
            <a:r>
              <a:rPr lang="de-DE" sz="2500" dirty="0" err="1">
                <a:solidFill>
                  <a:srgbClr val="00B050"/>
                </a:solidFill>
              </a:rPr>
              <a:t>password</a:t>
            </a:r>
            <a:r>
              <a:rPr lang="de-DE" sz="2500" dirty="0"/>
              <a:t>:</a:t>
            </a:r>
            <a:r>
              <a:rPr lang="de-DE" sz="2500" dirty="0" smtClean="0"/>
              <a:t/>
            </a:r>
            <a:br>
              <a:rPr lang="de-DE" sz="2500" dirty="0" smtClean="0"/>
            </a:br>
            <a:r>
              <a:rPr lang="de-DE" sz="2500" dirty="0"/>
              <a:t>Antwort bei "</a:t>
            </a:r>
            <a:r>
              <a:rPr lang="de-DE" sz="2500" dirty="0" err="1"/>
              <a:t>success</a:t>
            </a:r>
            <a:r>
              <a:rPr lang="de-DE" sz="2500" dirty="0"/>
              <a:t>" == True:</a:t>
            </a:r>
            <a:r>
              <a:rPr lang="de-DE" sz="2500" dirty="0" smtClean="0"/>
              <a:t/>
            </a:r>
            <a:br>
              <a:rPr lang="de-DE" sz="2500" dirty="0" smtClean="0"/>
            </a:br>
            <a:r>
              <a:rPr lang="de-DE" sz="2500" dirty="0"/>
              <a:t>"</a:t>
            </a:r>
            <a:r>
              <a:rPr lang="de-DE" sz="2500" dirty="0" err="1">
                <a:solidFill>
                  <a:schemeClr val="accent6">
                    <a:lumMod val="75000"/>
                  </a:schemeClr>
                </a:solidFill>
              </a:rPr>
              <a:t>session_secret</a:t>
            </a:r>
            <a:r>
              <a:rPr lang="de-DE" sz="2500" dirty="0"/>
              <a:t>": </a:t>
            </a:r>
            <a:r>
              <a:rPr lang="de-DE" sz="2500" dirty="0" smtClean="0"/>
              <a:t>Muss vom Client und Server gespeichert werden.</a:t>
            </a:r>
          </a:p>
          <a:p>
            <a:endParaRPr lang="de-DE" sz="2500" dirty="0" smtClean="0"/>
          </a:p>
          <a:p>
            <a:endParaRPr lang="de-DE" sz="2500" dirty="0" smtClean="0"/>
          </a:p>
        </p:txBody>
      </p:sp>
    </p:spTree>
    <p:extLst>
      <p:ext uri="{BB962C8B-B14F-4D97-AF65-F5344CB8AC3E}">
        <p14:creationId xmlns:p14="http://schemas.microsoft.com/office/powerpoint/2010/main" val="161808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500" b="1" dirty="0" err="1" smtClean="0">
                <a:solidFill>
                  <a:srgbClr val="FF0000"/>
                </a:solidFill>
              </a:rPr>
              <a:t>nop</a:t>
            </a:r>
            <a:r>
              <a:rPr lang="de-DE" sz="2500" b="1" dirty="0" smtClean="0">
                <a:solidFill>
                  <a:srgbClr val="FF0000"/>
                </a:solidFill>
              </a:rPr>
              <a:t>:</a:t>
            </a:r>
            <a:r>
              <a:rPr lang="de-DE" sz="2500" dirty="0" smtClean="0"/>
              <a:t/>
            </a:r>
            <a:br>
              <a:rPr lang="de-DE" sz="2500" dirty="0" smtClean="0"/>
            </a:br>
            <a:r>
              <a:rPr lang="de-DE" sz="2500" dirty="0" smtClean="0"/>
              <a:t>Bekommt: </a:t>
            </a:r>
            <a:r>
              <a:rPr lang="de-DE" sz="2500" dirty="0" err="1" smtClean="0">
                <a:solidFill>
                  <a:srgbClr val="00B050"/>
                </a:solidFill>
              </a:rPr>
              <a:t>username</a:t>
            </a:r>
            <a:r>
              <a:rPr lang="de-DE" sz="2500" dirty="0" smtClean="0"/>
              <a:t> und </a:t>
            </a:r>
            <a:r>
              <a:rPr lang="de-DE" sz="2500" dirty="0" err="1" smtClean="0">
                <a:solidFill>
                  <a:srgbClr val="00B050"/>
                </a:solidFill>
              </a:rPr>
              <a:t>token</a:t>
            </a:r>
            <a:r>
              <a:rPr lang="de-DE" sz="2500" dirty="0" smtClean="0"/>
              <a:t/>
            </a:r>
            <a:br>
              <a:rPr lang="de-DE" sz="2500" dirty="0" smtClean="0"/>
            </a:br>
            <a:r>
              <a:rPr lang="de-DE" sz="2500" dirty="0" smtClean="0"/>
              <a:t>Antwort bei "</a:t>
            </a:r>
            <a:r>
              <a:rPr lang="de-DE" sz="2500" dirty="0" err="1" smtClean="0"/>
              <a:t>success</a:t>
            </a:r>
            <a:r>
              <a:rPr lang="de-DE" sz="2500" dirty="0" smtClean="0"/>
              <a:t>" == True: </a:t>
            </a:r>
            <a:r>
              <a:rPr lang="de-DE" sz="2500" dirty="0" smtClean="0">
                <a:solidFill>
                  <a:schemeClr val="accent6">
                    <a:lumMod val="75000"/>
                  </a:schemeClr>
                </a:solidFill>
              </a:rPr>
              <a:t>keine zusätzlichen Felder.</a:t>
            </a:r>
          </a:p>
          <a:p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24219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500" b="1" dirty="0" err="1">
                <a:solidFill>
                  <a:srgbClr val="FF0000"/>
                </a:solidFill>
              </a:rPr>
              <a:t>getPositionsMap</a:t>
            </a:r>
            <a:r>
              <a:rPr lang="de-DE" sz="2500" b="1" dirty="0">
                <a:solidFill>
                  <a:srgbClr val="FF0000"/>
                </a:solidFill>
              </a:rPr>
              <a:t>: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/>
              <a:t>Bekommt: </a:t>
            </a:r>
            <a:r>
              <a:rPr lang="de-DE" sz="2500" dirty="0">
                <a:solidFill>
                  <a:srgbClr val="00B050"/>
                </a:solidFill>
              </a:rPr>
              <a:t>nichts.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/>
              <a:t>Gibt </a:t>
            </a:r>
            <a:r>
              <a:rPr lang="de-DE" sz="2500" dirty="0">
                <a:solidFill>
                  <a:schemeClr val="accent6">
                    <a:lumMod val="75000"/>
                  </a:schemeClr>
                </a:solidFill>
              </a:rPr>
              <a:t>liste mit </a:t>
            </a:r>
            <a:r>
              <a:rPr lang="de-DE" sz="2500" dirty="0" err="1">
                <a:solidFill>
                  <a:schemeClr val="accent6">
                    <a:lumMod val="75000"/>
                  </a:schemeClr>
                </a:solidFill>
              </a:rPr>
              <a:t>dicts</a:t>
            </a:r>
            <a:r>
              <a:rPr lang="de-DE" sz="2500" dirty="0">
                <a:solidFill>
                  <a:schemeClr val="accent6">
                    <a:lumMod val="75000"/>
                  </a:schemeClr>
                </a:solidFill>
              </a:rPr>
              <a:t> mit '</a:t>
            </a:r>
            <a:r>
              <a:rPr lang="de-DE" sz="2500" dirty="0" err="1">
                <a:solidFill>
                  <a:schemeClr val="accent6">
                    <a:lumMod val="75000"/>
                  </a:schemeClr>
                </a:solidFill>
              </a:rPr>
              <a:t>username</a:t>
            </a:r>
            <a:r>
              <a:rPr lang="de-DE" sz="2500" dirty="0">
                <a:solidFill>
                  <a:schemeClr val="accent6">
                    <a:lumMod val="75000"/>
                  </a:schemeClr>
                </a:solidFill>
              </a:rPr>
              <a:t>' und </a:t>
            </a:r>
            <a:r>
              <a:rPr lang="de-DE" sz="2500" dirty="0" err="1">
                <a:solidFill>
                  <a:schemeClr val="accent6">
                    <a:lumMod val="75000"/>
                  </a:schemeClr>
                </a:solidFill>
              </a:rPr>
              <a:t>position</a:t>
            </a:r>
            <a:r>
              <a:rPr lang="de-DE" sz="2400" dirty="0"/>
              <a:t> wieder</a:t>
            </a:r>
            <a:r>
              <a:rPr lang="de-DE" sz="2400" dirty="0" smtClean="0"/>
              <a:t>.</a:t>
            </a:r>
          </a:p>
          <a:p>
            <a:endParaRPr lang="de-DE" sz="2400" dirty="0" smtClean="0"/>
          </a:p>
          <a:p>
            <a:r>
              <a:rPr lang="de-DE" sz="2500" b="1" dirty="0" err="1">
                <a:solidFill>
                  <a:srgbClr val="FF0000"/>
                </a:solidFill>
              </a:rPr>
              <a:t>updatePosition</a:t>
            </a:r>
            <a:r>
              <a:rPr lang="de-DE" sz="2500" b="1" dirty="0">
                <a:solidFill>
                  <a:srgbClr val="FF0000"/>
                </a:solidFill>
              </a:rPr>
              <a:t>: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Bekommt: </a:t>
            </a:r>
            <a:r>
              <a:rPr lang="de-DE" sz="2500" dirty="0" err="1">
                <a:solidFill>
                  <a:srgbClr val="00B050"/>
                </a:solidFill>
              </a:rPr>
              <a:t>token</a:t>
            </a:r>
            <a:r>
              <a:rPr lang="de-DE" sz="2500" dirty="0">
                <a:solidFill>
                  <a:srgbClr val="00B050"/>
                </a:solidFill>
              </a:rPr>
              <a:t>, </a:t>
            </a:r>
            <a:r>
              <a:rPr lang="de-DE" sz="2500" dirty="0" smtClean="0">
                <a:solidFill>
                  <a:srgbClr val="00B050"/>
                </a:solidFill>
              </a:rPr>
              <a:t>Längen- </a:t>
            </a:r>
            <a:r>
              <a:rPr lang="de-DE" sz="2500" dirty="0">
                <a:solidFill>
                  <a:srgbClr val="00B050"/>
                </a:solidFill>
              </a:rPr>
              <a:t>und Breitengrade.</a:t>
            </a:r>
            <a:br>
              <a:rPr lang="de-DE" sz="2500" dirty="0">
                <a:solidFill>
                  <a:srgbClr val="00B050"/>
                </a:solidFill>
              </a:rPr>
            </a:br>
            <a:r>
              <a:rPr lang="de-DE" sz="2400" dirty="0" smtClean="0"/>
              <a:t>Antwort bei "</a:t>
            </a:r>
            <a:r>
              <a:rPr lang="de-DE" sz="2400" dirty="0" err="1" smtClean="0"/>
              <a:t>success</a:t>
            </a:r>
            <a:r>
              <a:rPr lang="de-DE" sz="2400" dirty="0" smtClean="0"/>
              <a:t>" == True: </a:t>
            </a:r>
            <a:r>
              <a:rPr lang="de-DE" sz="2500" dirty="0" smtClean="0">
                <a:solidFill>
                  <a:schemeClr val="accent6">
                    <a:lumMod val="75000"/>
                  </a:schemeClr>
                </a:solidFill>
              </a:rPr>
              <a:t>keine </a:t>
            </a:r>
            <a:r>
              <a:rPr lang="de-DE" sz="2500" dirty="0">
                <a:solidFill>
                  <a:schemeClr val="accent6">
                    <a:lumMod val="75000"/>
                  </a:schemeClr>
                </a:solidFill>
              </a:rPr>
              <a:t>zusätzlichen Felder.</a:t>
            </a:r>
            <a:br>
              <a:rPr lang="de-DE" sz="2500" dirty="0">
                <a:solidFill>
                  <a:schemeClr val="accent6">
                    <a:lumMod val="75000"/>
                  </a:schemeClr>
                </a:solidFill>
              </a:rPr>
            </a:br>
            <a:endParaRPr lang="de-DE" sz="25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0805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JSON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Login_Response</a:t>
            </a:r>
            <a:r>
              <a:rPr lang="de-DE" dirty="0" smtClean="0"/>
              <a:t> = </a:t>
            </a:r>
          </a:p>
          <a:p>
            <a:pPr marL="0" indent="0">
              <a:buNone/>
            </a:pPr>
            <a:r>
              <a:rPr lang="de-DE" dirty="0" smtClean="0"/>
              <a:t>{</a:t>
            </a:r>
          </a:p>
          <a:p>
            <a:pPr marL="0" indent="0">
              <a:buNone/>
            </a:pPr>
            <a:r>
              <a:rPr lang="de-DE" dirty="0" smtClean="0"/>
              <a:t>	‘</a:t>
            </a:r>
            <a:r>
              <a:rPr lang="de-DE" dirty="0" err="1" smtClean="0"/>
              <a:t>success</a:t>
            </a:r>
            <a:r>
              <a:rPr lang="de-DE" dirty="0" smtClean="0"/>
              <a:t>‘: True,</a:t>
            </a:r>
          </a:p>
          <a:p>
            <a:pPr marL="0" indent="0">
              <a:buNone/>
            </a:pPr>
            <a:r>
              <a:rPr lang="de-DE" dirty="0" smtClean="0"/>
              <a:t>	‘</a:t>
            </a:r>
            <a:r>
              <a:rPr lang="de-DE" dirty="0" err="1" smtClean="0"/>
              <a:t>session_secret</a:t>
            </a:r>
            <a:r>
              <a:rPr lang="de-DE" dirty="0" smtClean="0"/>
              <a:t>‘: ‘AB345FDE3242DEF ‘</a:t>
            </a:r>
          </a:p>
          <a:p>
            <a:pPr marL="0" indent="0">
              <a:buNone/>
            </a:pPr>
            <a:r>
              <a:rPr lang="de-DE" dirty="0" smtClean="0"/>
              <a:t>}</a:t>
            </a:r>
          </a:p>
          <a:p>
            <a:r>
              <a:rPr lang="de-DE" dirty="0" err="1" smtClean="0"/>
              <a:t>Register_Response</a:t>
            </a:r>
            <a:r>
              <a:rPr lang="de-DE" dirty="0" smtClean="0"/>
              <a:t> = </a:t>
            </a:r>
          </a:p>
          <a:p>
            <a:pPr marL="0" indent="0">
              <a:buNone/>
            </a:pPr>
            <a:r>
              <a:rPr lang="de-DE" dirty="0" smtClean="0"/>
              <a:t>{</a:t>
            </a:r>
          </a:p>
          <a:p>
            <a:pPr marL="0" indent="0">
              <a:buNone/>
            </a:pPr>
            <a:r>
              <a:rPr lang="de-DE" dirty="0" smtClean="0"/>
              <a:t>	‘</a:t>
            </a:r>
            <a:r>
              <a:rPr lang="de-DE" dirty="0" err="1" smtClean="0"/>
              <a:t>success</a:t>
            </a:r>
            <a:r>
              <a:rPr lang="de-DE" dirty="0" smtClean="0"/>
              <a:t>‘: </a:t>
            </a:r>
            <a:r>
              <a:rPr lang="de-DE" dirty="0" err="1" smtClean="0"/>
              <a:t>False</a:t>
            </a:r>
            <a:r>
              <a:rPr lang="de-DE" dirty="0" smtClean="0"/>
              <a:t>,</a:t>
            </a:r>
          </a:p>
          <a:p>
            <a:pPr marL="0" indent="0">
              <a:buNone/>
            </a:pPr>
            <a:r>
              <a:rPr lang="de-DE" dirty="0" smtClean="0"/>
              <a:t>	‘</a:t>
            </a:r>
            <a:r>
              <a:rPr lang="de-DE" dirty="0" err="1" smtClean="0"/>
              <a:t>error</a:t>
            </a:r>
            <a:r>
              <a:rPr lang="de-DE" dirty="0" smtClean="0"/>
              <a:t> ‘: ‘Username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r>
              <a:rPr lang="de-DE" dirty="0" smtClean="0"/>
              <a:t>.‘</a:t>
            </a:r>
          </a:p>
          <a:p>
            <a:pPr marL="0" indent="0">
              <a:buNone/>
            </a:pPr>
            <a:r>
              <a:rPr lang="de-DE" dirty="0" smtClean="0"/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34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JSON #2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getPositionMap_Response</a:t>
            </a:r>
            <a:r>
              <a:rPr lang="de-DE" dirty="0" smtClean="0"/>
              <a:t> = </a:t>
            </a:r>
          </a:p>
          <a:p>
            <a:pPr marL="0" indent="0">
              <a:buNone/>
            </a:pPr>
            <a:r>
              <a:rPr lang="de-DE" dirty="0" smtClean="0"/>
              <a:t>[</a:t>
            </a:r>
          </a:p>
          <a:p>
            <a:pPr marL="457200" lvl="1" indent="0">
              <a:buNone/>
            </a:pPr>
            <a:r>
              <a:rPr lang="de-DE" dirty="0" smtClean="0"/>
              <a:t>{</a:t>
            </a:r>
          </a:p>
          <a:p>
            <a:pPr marL="457200" lvl="1" indent="0">
              <a:buNone/>
            </a:pPr>
            <a:r>
              <a:rPr lang="de-DE" dirty="0" smtClean="0"/>
              <a:t>	‘</a:t>
            </a:r>
            <a:r>
              <a:rPr lang="de-DE" dirty="0" err="1" smtClean="0"/>
              <a:t>username</a:t>
            </a:r>
            <a:r>
              <a:rPr lang="de-DE" dirty="0" smtClean="0"/>
              <a:t>‘: ‘Tom </a:t>
            </a:r>
            <a:r>
              <a:rPr lang="de-DE" dirty="0" err="1" smtClean="0"/>
              <a:t>Riddle</a:t>
            </a:r>
            <a:r>
              <a:rPr lang="de-DE" dirty="0" smtClean="0"/>
              <a:t>‘,</a:t>
            </a:r>
          </a:p>
          <a:p>
            <a:pPr marL="457200" lvl="1" indent="0">
              <a:buNone/>
            </a:pPr>
            <a:r>
              <a:rPr lang="de-DE" dirty="0" smtClean="0"/>
              <a:t>	‘</a:t>
            </a:r>
            <a:r>
              <a:rPr lang="de-DE" dirty="0" err="1" smtClean="0"/>
              <a:t>position</a:t>
            </a:r>
            <a:r>
              <a:rPr lang="de-DE" dirty="0" smtClean="0"/>
              <a:t>‘: (80.342354, 4.213542)</a:t>
            </a:r>
          </a:p>
          <a:p>
            <a:pPr marL="457200" lvl="1" indent="0">
              <a:buNone/>
            </a:pPr>
            <a:r>
              <a:rPr lang="de-DE" dirty="0" smtClean="0"/>
              <a:t>}</a:t>
            </a:r>
          </a:p>
          <a:p>
            <a:pPr marL="457200" lvl="1" indent="0">
              <a:buNone/>
            </a:pPr>
            <a:r>
              <a:rPr lang="de-DE" dirty="0" smtClean="0"/>
              <a:t>{</a:t>
            </a:r>
          </a:p>
          <a:p>
            <a:pPr marL="457200" lvl="1" indent="0">
              <a:buNone/>
            </a:pPr>
            <a:r>
              <a:rPr lang="de-DE" dirty="0" smtClean="0"/>
              <a:t>	‘</a:t>
            </a:r>
            <a:r>
              <a:rPr lang="de-DE" dirty="0" err="1" smtClean="0"/>
              <a:t>username</a:t>
            </a:r>
            <a:r>
              <a:rPr lang="de-DE" dirty="0" smtClean="0"/>
              <a:t>‘: ‘Albus‘,</a:t>
            </a:r>
          </a:p>
          <a:p>
            <a:pPr marL="457200" lvl="1" indent="0">
              <a:buNone/>
            </a:pPr>
            <a:r>
              <a:rPr lang="de-DE" dirty="0" smtClean="0"/>
              <a:t>	‘</a:t>
            </a:r>
            <a:r>
              <a:rPr lang="de-DE" dirty="0" err="1" smtClean="0"/>
              <a:t>position</a:t>
            </a:r>
            <a:r>
              <a:rPr lang="de-DE" dirty="0" smtClean="0"/>
              <a:t>‘: (80.852354, 4.4513542)</a:t>
            </a:r>
          </a:p>
          <a:p>
            <a:pPr marL="457200" lvl="1" indent="0">
              <a:buNone/>
            </a:pPr>
            <a:r>
              <a:rPr lang="de-DE" dirty="0" smtClean="0"/>
              <a:t>}</a:t>
            </a:r>
          </a:p>
          <a:p>
            <a:pPr marL="0" indent="0">
              <a:buNone/>
            </a:pPr>
            <a:r>
              <a:rPr lang="de-DE" dirty="0" smtClean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6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Session </a:t>
            </a:r>
            <a:r>
              <a:rPr lang="de-DE" dirty="0" err="1" smtClean="0"/>
              <a:t>Secret</a:t>
            </a:r>
            <a:endParaRPr lang="de-DE" dirty="0" smtClean="0"/>
          </a:p>
          <a:p>
            <a:pPr lvl="1"/>
            <a:r>
              <a:rPr lang="de-DE" dirty="0" smtClean="0"/>
              <a:t>Wird beim Login vom Server an den Client Übergeben</a:t>
            </a:r>
          </a:p>
          <a:p>
            <a:r>
              <a:rPr lang="de-DE" dirty="0" smtClean="0"/>
              <a:t>Command </a:t>
            </a:r>
            <a:r>
              <a:rPr lang="de-DE" dirty="0"/>
              <a:t>C</a:t>
            </a:r>
            <a:r>
              <a:rPr lang="de-DE" dirty="0" smtClean="0"/>
              <a:t>ounter</a:t>
            </a:r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smtClean="0"/>
              <a:t>=&gt; Server und Client Merken sich Anzahl der Funktionsaufrufe.</a:t>
            </a:r>
          </a:p>
        </p:txBody>
      </p:sp>
    </p:spTree>
    <p:extLst>
      <p:ext uri="{BB962C8B-B14F-4D97-AF65-F5344CB8AC3E}">
        <p14:creationId xmlns:p14="http://schemas.microsoft.com/office/powerpoint/2010/main" val="19637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Bildschirmpräsentation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REST-API</vt:lpstr>
      <vt:lpstr>Schema/Modell</vt:lpstr>
      <vt:lpstr>REST</vt:lpstr>
      <vt:lpstr>Funktionen</vt:lpstr>
      <vt:lpstr>Funktionen</vt:lpstr>
      <vt:lpstr>Funktionen</vt:lpstr>
      <vt:lpstr>JSON</vt:lpstr>
      <vt:lpstr>JSON #2</vt:lpstr>
      <vt:lpstr>Session</vt:lpstr>
      <vt:lpstr>Token</vt:lpstr>
    </vt:vector>
  </TitlesOfParts>
  <Company>b.i.b.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REST-API</dc:title>
  <dc:creator>b.i.b.</dc:creator>
  <cp:lastModifiedBy>b.i.b.</cp:lastModifiedBy>
  <cp:revision>14</cp:revision>
  <dcterms:created xsi:type="dcterms:W3CDTF">2014-06-26T07:56:08Z</dcterms:created>
  <dcterms:modified xsi:type="dcterms:W3CDTF">2014-06-26T08:48:51Z</dcterms:modified>
</cp:coreProperties>
</file>