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5.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6.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8.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9.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55" r:id="rId1"/>
    <p:sldMasterId id="2147484450" r:id="rId2"/>
    <p:sldMasterId id="2147484457" r:id="rId3"/>
    <p:sldMasterId id="2147484476" r:id="rId4"/>
    <p:sldMasterId id="2147484491" r:id="rId5"/>
    <p:sldMasterId id="2147484506" r:id="rId6"/>
    <p:sldMasterId id="2147484521" r:id="rId7"/>
    <p:sldMasterId id="2147484536" r:id="rId8"/>
    <p:sldMasterId id="2147484551" r:id="rId9"/>
    <p:sldMasterId id="2147484596" r:id="rId10"/>
  </p:sldMasterIdLst>
  <p:notesMasterIdLst>
    <p:notesMasterId r:id="rId45"/>
  </p:notesMasterIdLst>
  <p:handoutMasterIdLst>
    <p:handoutMasterId r:id="rId46"/>
  </p:handoutMasterIdLst>
  <p:sldIdLst>
    <p:sldId id="256" r:id="rId11"/>
    <p:sldId id="257" r:id="rId12"/>
    <p:sldId id="384" r:id="rId13"/>
    <p:sldId id="391" r:id="rId14"/>
    <p:sldId id="392" r:id="rId15"/>
    <p:sldId id="393" r:id="rId16"/>
    <p:sldId id="394" r:id="rId17"/>
    <p:sldId id="395" r:id="rId18"/>
    <p:sldId id="396" r:id="rId19"/>
    <p:sldId id="397" r:id="rId20"/>
    <p:sldId id="398" r:id="rId21"/>
    <p:sldId id="400" r:id="rId22"/>
    <p:sldId id="401" r:id="rId23"/>
    <p:sldId id="402" r:id="rId24"/>
    <p:sldId id="403" r:id="rId25"/>
    <p:sldId id="404"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2" r:id="rId42"/>
    <p:sldId id="390" r:id="rId43"/>
    <p:sldId id="383" r:id="rId44"/>
  </p:sldIdLst>
  <p:sldSz cx="9144000" cy="6858000" type="letter"/>
  <p:notesSz cx="9296400" cy="7010400"/>
  <p:defaultTextStyle>
    <a:defPPr>
      <a:defRPr lang="en-US"/>
    </a:defPPr>
    <a:lvl1pPr algn="l" rtl="0" fontAlgn="base">
      <a:spcBef>
        <a:spcPct val="0"/>
      </a:spcBef>
      <a:spcAft>
        <a:spcPct val="0"/>
      </a:spcAft>
      <a:defRPr sz="1100" kern="1200">
        <a:solidFill>
          <a:schemeClr val="tx1"/>
        </a:solidFill>
        <a:latin typeface="Arial" charset="0"/>
        <a:ea typeface="+mn-ea"/>
        <a:cs typeface="Arial" charset="0"/>
      </a:defRPr>
    </a:lvl1pPr>
    <a:lvl2pPr marL="457200" algn="l" rtl="0" fontAlgn="base">
      <a:spcBef>
        <a:spcPct val="0"/>
      </a:spcBef>
      <a:spcAft>
        <a:spcPct val="0"/>
      </a:spcAft>
      <a:defRPr sz="1100" kern="1200">
        <a:solidFill>
          <a:schemeClr val="tx1"/>
        </a:solidFill>
        <a:latin typeface="Arial" charset="0"/>
        <a:ea typeface="+mn-ea"/>
        <a:cs typeface="Arial" charset="0"/>
      </a:defRPr>
    </a:lvl2pPr>
    <a:lvl3pPr marL="914400" algn="l" rtl="0" fontAlgn="base">
      <a:spcBef>
        <a:spcPct val="0"/>
      </a:spcBef>
      <a:spcAft>
        <a:spcPct val="0"/>
      </a:spcAft>
      <a:defRPr sz="1100" kern="1200">
        <a:solidFill>
          <a:schemeClr val="tx1"/>
        </a:solidFill>
        <a:latin typeface="Arial" charset="0"/>
        <a:ea typeface="+mn-ea"/>
        <a:cs typeface="Arial" charset="0"/>
      </a:defRPr>
    </a:lvl3pPr>
    <a:lvl4pPr marL="1371600" algn="l" rtl="0" fontAlgn="base">
      <a:spcBef>
        <a:spcPct val="0"/>
      </a:spcBef>
      <a:spcAft>
        <a:spcPct val="0"/>
      </a:spcAft>
      <a:defRPr sz="1100" kern="1200">
        <a:solidFill>
          <a:schemeClr val="tx1"/>
        </a:solidFill>
        <a:latin typeface="Arial" charset="0"/>
        <a:ea typeface="+mn-ea"/>
        <a:cs typeface="Arial" charset="0"/>
      </a:defRPr>
    </a:lvl4pPr>
    <a:lvl5pPr marL="1828800" algn="l" rtl="0" fontAlgn="base">
      <a:spcBef>
        <a:spcPct val="0"/>
      </a:spcBef>
      <a:spcAft>
        <a:spcPct val="0"/>
      </a:spcAft>
      <a:defRPr sz="1100" kern="1200">
        <a:solidFill>
          <a:schemeClr val="tx1"/>
        </a:solidFill>
        <a:latin typeface="Arial" charset="0"/>
        <a:ea typeface="+mn-ea"/>
        <a:cs typeface="Arial" charset="0"/>
      </a:defRPr>
    </a:lvl5pPr>
    <a:lvl6pPr marL="2286000" algn="l" defTabSz="914400" rtl="0" eaLnBrk="1" latinLnBrk="0" hangingPunct="1">
      <a:defRPr sz="1100" kern="1200">
        <a:solidFill>
          <a:schemeClr val="tx1"/>
        </a:solidFill>
        <a:latin typeface="Arial" charset="0"/>
        <a:ea typeface="+mn-ea"/>
        <a:cs typeface="Arial" charset="0"/>
      </a:defRPr>
    </a:lvl6pPr>
    <a:lvl7pPr marL="2743200" algn="l" defTabSz="914400" rtl="0" eaLnBrk="1" latinLnBrk="0" hangingPunct="1">
      <a:defRPr sz="1100" kern="1200">
        <a:solidFill>
          <a:schemeClr val="tx1"/>
        </a:solidFill>
        <a:latin typeface="Arial" charset="0"/>
        <a:ea typeface="+mn-ea"/>
        <a:cs typeface="Arial" charset="0"/>
      </a:defRPr>
    </a:lvl7pPr>
    <a:lvl8pPr marL="3200400" algn="l" defTabSz="914400" rtl="0" eaLnBrk="1" latinLnBrk="0" hangingPunct="1">
      <a:defRPr sz="1100" kern="1200">
        <a:solidFill>
          <a:schemeClr val="tx1"/>
        </a:solidFill>
        <a:latin typeface="Arial" charset="0"/>
        <a:ea typeface="+mn-ea"/>
        <a:cs typeface="Arial" charset="0"/>
      </a:defRPr>
    </a:lvl8pPr>
    <a:lvl9pPr marL="3657600" algn="l" defTabSz="914400" rtl="0" eaLnBrk="1" latinLnBrk="0" hangingPunct="1">
      <a:defRPr sz="1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890">
          <p15:clr>
            <a:srgbClr val="A4A3A4"/>
          </p15:clr>
        </p15:guide>
        <p15:guide id="2" orient="horz" pos="726">
          <p15:clr>
            <a:srgbClr val="A4A3A4"/>
          </p15:clr>
        </p15:guide>
        <p15:guide id="3" orient="horz" pos="488">
          <p15:clr>
            <a:srgbClr val="A4A3A4"/>
          </p15:clr>
        </p15:guide>
        <p15:guide id="4" orient="horz" pos="153">
          <p15:clr>
            <a:srgbClr val="A4A3A4"/>
          </p15:clr>
        </p15:guide>
        <p15:guide id="5" orient="horz" pos="3963">
          <p15:clr>
            <a:srgbClr val="A4A3A4"/>
          </p15:clr>
        </p15:guide>
        <p15:guide id="6" orient="horz" pos="4207">
          <p15:clr>
            <a:srgbClr val="A4A3A4"/>
          </p15:clr>
        </p15:guide>
        <p15:guide id="7" orient="horz" pos="4276">
          <p15:clr>
            <a:srgbClr val="A4A3A4"/>
          </p15:clr>
        </p15:guide>
        <p15:guide id="8" pos="2880">
          <p15:clr>
            <a:srgbClr val="A4A3A4"/>
          </p15:clr>
        </p15:guide>
        <p15:guide id="9" pos="2776">
          <p15:clr>
            <a:srgbClr val="A4A3A4"/>
          </p15:clr>
        </p15:guide>
        <p15:guide id="10" pos="2985">
          <p15:clr>
            <a:srgbClr val="A4A3A4"/>
          </p15:clr>
        </p15:guide>
        <p15:guide id="11" pos="5389">
          <p15:clr>
            <a:srgbClr val="A4A3A4"/>
          </p15:clr>
        </p15:guide>
        <p15:guide id="12" pos="5509">
          <p15:clr>
            <a:srgbClr val="A4A3A4"/>
          </p15:clr>
        </p15:guide>
        <p15:guide id="13" pos="250">
          <p15:clr>
            <a:srgbClr val="A4A3A4"/>
          </p15:clr>
        </p15:guide>
        <p15:guide id="14" pos="366">
          <p15:clr>
            <a:srgbClr val="A4A3A4"/>
          </p15:clr>
        </p15:guide>
      </p15:sldGuideLst>
    </p:ext>
    <p:ext uri="{2D200454-40CA-4A62-9FC3-DE9A4176ACB9}">
      <p15:notesGuideLst xmlns:p15="http://schemas.microsoft.com/office/powerpoint/2012/main" xmlns="">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A8D23"/>
    <a:srgbClr val="A11F22"/>
    <a:srgbClr val="A11F4D"/>
    <a:srgbClr val="8099CC"/>
    <a:srgbClr val="FFFFFF"/>
    <a:srgbClr val="009999"/>
    <a:srgbClr val="80CCCC"/>
    <a:srgbClr val="80A3CC"/>
    <a:srgbClr val="406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95501" autoAdjust="0"/>
  </p:normalViewPr>
  <p:slideViewPr>
    <p:cSldViewPr snapToGrid="0">
      <p:cViewPr varScale="1">
        <p:scale>
          <a:sx n="88" d="100"/>
          <a:sy n="88" d="100"/>
        </p:scale>
        <p:origin x="-1524" y="-102"/>
      </p:cViewPr>
      <p:guideLst>
        <p:guide orient="horz" pos="890"/>
        <p:guide orient="horz" pos="726"/>
        <p:guide orient="horz" pos="488"/>
        <p:guide orient="horz" pos="153"/>
        <p:guide orient="horz" pos="3963"/>
        <p:guide orient="horz" pos="4207"/>
        <p:guide orient="horz" pos="4276"/>
        <p:guide pos="2880"/>
        <p:guide pos="2776"/>
        <p:guide pos="2985"/>
        <p:guide pos="5389"/>
        <p:guide pos="5509"/>
        <p:guide pos="250"/>
        <p:guide pos="36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1674" y="-10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viewProps" Target="view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1810" name="Rectangle 2"/>
          <p:cNvSpPr>
            <a:spLocks noGrp="1" noChangeArrowheads="1"/>
          </p:cNvSpPr>
          <p:nvPr>
            <p:ph type="hdr" sz="quarter"/>
          </p:nvPr>
        </p:nvSpPr>
        <p:spPr bwMode="auto">
          <a:xfrm>
            <a:off x="0" y="146050"/>
            <a:ext cx="403225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defTabSz="938213" eaLnBrk="0" hangingPunct="0">
              <a:lnSpc>
                <a:spcPct val="100000"/>
              </a:lnSpc>
              <a:spcBef>
                <a:spcPct val="50000"/>
              </a:spcBef>
              <a:buSzTx/>
              <a:buFontTx/>
              <a:buNone/>
              <a:defRPr sz="1800">
                <a:cs typeface="+mn-cs"/>
              </a:defRPr>
            </a:lvl1pPr>
          </a:lstStyle>
          <a:p>
            <a:pPr>
              <a:defRPr/>
            </a:pPr>
            <a:endParaRPr lang="en-US" dirty="0"/>
          </a:p>
        </p:txBody>
      </p:sp>
      <p:sp>
        <p:nvSpPr>
          <p:cNvPr id="631811" name="Rectangle 3"/>
          <p:cNvSpPr>
            <a:spLocks noGrp="1" noChangeArrowheads="1"/>
          </p:cNvSpPr>
          <p:nvPr>
            <p:ph type="dt" sz="quarter" idx="1"/>
          </p:nvPr>
        </p:nvSpPr>
        <p:spPr bwMode="auto">
          <a:xfrm>
            <a:off x="5264150" y="146050"/>
            <a:ext cx="403225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938213" eaLnBrk="0" hangingPunct="0">
              <a:lnSpc>
                <a:spcPct val="100000"/>
              </a:lnSpc>
              <a:spcBef>
                <a:spcPct val="50000"/>
              </a:spcBef>
              <a:buSzTx/>
              <a:buFontTx/>
              <a:buNone/>
              <a:defRPr sz="1800">
                <a:cs typeface="+mn-cs"/>
              </a:defRPr>
            </a:lvl1pPr>
          </a:lstStyle>
          <a:p>
            <a:pPr>
              <a:defRPr/>
            </a:pPr>
            <a:endParaRPr lang="en-US" dirty="0"/>
          </a:p>
        </p:txBody>
      </p:sp>
      <p:sp>
        <p:nvSpPr>
          <p:cNvPr id="631812" name="Rectangle 4"/>
          <p:cNvSpPr>
            <a:spLocks noGrp="1" noChangeArrowheads="1"/>
          </p:cNvSpPr>
          <p:nvPr>
            <p:ph type="ftr" sz="quarter" idx="2"/>
          </p:nvPr>
        </p:nvSpPr>
        <p:spPr bwMode="auto">
          <a:xfrm>
            <a:off x="0" y="6589713"/>
            <a:ext cx="4032250" cy="2746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defTabSz="938213" eaLnBrk="0" hangingPunct="0">
              <a:lnSpc>
                <a:spcPct val="100000"/>
              </a:lnSpc>
              <a:spcBef>
                <a:spcPct val="50000"/>
              </a:spcBef>
              <a:buSzTx/>
              <a:buFontTx/>
              <a:buNone/>
              <a:defRPr sz="1800">
                <a:cs typeface="+mn-cs"/>
              </a:defRPr>
            </a:lvl1pPr>
          </a:lstStyle>
          <a:p>
            <a:pPr>
              <a:defRPr/>
            </a:pPr>
            <a:endParaRPr lang="en-US" dirty="0"/>
          </a:p>
        </p:txBody>
      </p:sp>
      <p:sp>
        <p:nvSpPr>
          <p:cNvPr id="631813" name="Rectangle 5"/>
          <p:cNvSpPr>
            <a:spLocks noGrp="1" noChangeArrowheads="1"/>
          </p:cNvSpPr>
          <p:nvPr>
            <p:ph type="sldNum" sz="quarter" idx="3"/>
          </p:nvPr>
        </p:nvSpPr>
        <p:spPr bwMode="auto">
          <a:xfrm>
            <a:off x="5264150" y="6589713"/>
            <a:ext cx="4032250" cy="2746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38213" eaLnBrk="0" hangingPunct="0">
              <a:lnSpc>
                <a:spcPct val="100000"/>
              </a:lnSpc>
              <a:spcBef>
                <a:spcPct val="50000"/>
              </a:spcBef>
              <a:buSzTx/>
              <a:buFontTx/>
              <a:buNone/>
              <a:defRPr sz="1800">
                <a:cs typeface="+mn-cs"/>
              </a:defRPr>
            </a:lvl1pPr>
          </a:lstStyle>
          <a:p>
            <a:pPr>
              <a:defRPr/>
            </a:pPr>
            <a:fld id="{D0634683-C381-403F-84B2-74201845C91F}" type="slidenum">
              <a:rPr lang="en-US"/>
              <a:pPr>
                <a:defRPr/>
              </a:pPr>
              <a:t>‹#›</a:t>
            </a:fld>
            <a:endParaRPr lang="en-US" dirty="0"/>
          </a:p>
        </p:txBody>
      </p:sp>
    </p:spTree>
    <p:extLst>
      <p:ext uri="{BB962C8B-B14F-4D97-AF65-F5344CB8AC3E}">
        <p14:creationId xmlns:p14="http://schemas.microsoft.com/office/powerpoint/2010/main" val="2768104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32250" cy="342900"/>
          </a:xfrm>
          <a:prstGeom prst="rect">
            <a:avLst/>
          </a:prstGeom>
          <a:noFill/>
          <a:ln w="9525">
            <a:noFill/>
            <a:miter lim="800000"/>
            <a:headEnd/>
            <a:tailEnd/>
          </a:ln>
          <a:effectLst/>
        </p:spPr>
        <p:txBody>
          <a:bodyPr vert="horz" wrap="square" lIns="92671" tIns="46337" rIns="92671" bIns="46337" numCol="1" anchor="t" anchorCtr="0" compatLnSpc="1">
            <a:prstTxWarp prst="textNoShape">
              <a:avLst/>
            </a:prstTxWarp>
          </a:bodyPr>
          <a:lstStyle>
            <a:lvl1pPr defTabSz="909638" eaLnBrk="0" hangingPunct="0">
              <a:lnSpc>
                <a:spcPct val="100000"/>
              </a:lnSpc>
              <a:spcBef>
                <a:spcPct val="0"/>
              </a:spcBef>
              <a:buSzTx/>
              <a:buFontTx/>
              <a:buNone/>
              <a:defRPr sz="1800">
                <a:cs typeface="+mn-cs"/>
              </a:defRPr>
            </a:lvl1pPr>
          </a:lstStyle>
          <a:p>
            <a:pPr>
              <a:defRPr/>
            </a:pPr>
            <a:endParaRPr lang="en-US" dirty="0"/>
          </a:p>
        </p:txBody>
      </p:sp>
      <p:sp>
        <p:nvSpPr>
          <p:cNvPr id="5123" name="Rectangle 3"/>
          <p:cNvSpPr>
            <a:spLocks noGrp="1" noChangeArrowheads="1"/>
          </p:cNvSpPr>
          <p:nvPr>
            <p:ph type="dt" idx="1"/>
          </p:nvPr>
        </p:nvSpPr>
        <p:spPr bwMode="auto">
          <a:xfrm>
            <a:off x="5264150" y="0"/>
            <a:ext cx="4032250" cy="342900"/>
          </a:xfrm>
          <a:prstGeom prst="rect">
            <a:avLst/>
          </a:prstGeom>
          <a:noFill/>
          <a:ln w="9525">
            <a:noFill/>
            <a:miter lim="800000"/>
            <a:headEnd/>
            <a:tailEnd/>
          </a:ln>
          <a:effectLst/>
        </p:spPr>
        <p:txBody>
          <a:bodyPr vert="horz" wrap="square" lIns="92671" tIns="46337" rIns="92671" bIns="46337" numCol="1" anchor="t" anchorCtr="0" compatLnSpc="1">
            <a:prstTxWarp prst="textNoShape">
              <a:avLst/>
            </a:prstTxWarp>
          </a:bodyPr>
          <a:lstStyle>
            <a:lvl1pPr algn="r" defTabSz="909638" eaLnBrk="0" hangingPunct="0">
              <a:lnSpc>
                <a:spcPct val="100000"/>
              </a:lnSpc>
              <a:spcBef>
                <a:spcPct val="0"/>
              </a:spcBef>
              <a:buSzTx/>
              <a:buFontTx/>
              <a:buNone/>
              <a:defRPr sz="1800">
                <a:cs typeface="+mn-cs"/>
              </a:defRPr>
            </a:lvl1pPr>
          </a:lstStyle>
          <a:p>
            <a:pPr>
              <a:defRPr/>
            </a:pPr>
            <a:endParaRPr lang="en-US" dirty="0"/>
          </a:p>
        </p:txBody>
      </p:sp>
      <p:sp>
        <p:nvSpPr>
          <p:cNvPr id="36868" name="Rectangle 4"/>
          <p:cNvSpPr>
            <a:spLocks noGrp="1" noRot="1" noChangeAspect="1" noChangeArrowheads="1" noTextEdit="1"/>
          </p:cNvSpPr>
          <p:nvPr>
            <p:ph type="sldImg" idx="2"/>
          </p:nvPr>
        </p:nvSpPr>
        <p:spPr bwMode="auto">
          <a:xfrm>
            <a:off x="2901950" y="533400"/>
            <a:ext cx="3505200" cy="26289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1258888" y="3335338"/>
            <a:ext cx="6778625" cy="3141662"/>
          </a:xfrm>
          <a:prstGeom prst="rect">
            <a:avLst/>
          </a:prstGeom>
          <a:noFill/>
          <a:ln w="9525">
            <a:noFill/>
            <a:miter lim="800000"/>
            <a:headEnd/>
            <a:tailEnd/>
          </a:ln>
          <a:effectLst/>
        </p:spPr>
        <p:txBody>
          <a:bodyPr vert="horz" wrap="square" lIns="92671" tIns="46337" rIns="92671" bIns="4633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6667500"/>
            <a:ext cx="4032250" cy="342900"/>
          </a:xfrm>
          <a:prstGeom prst="rect">
            <a:avLst/>
          </a:prstGeom>
          <a:noFill/>
          <a:ln w="9525">
            <a:noFill/>
            <a:miter lim="800000"/>
            <a:headEnd/>
            <a:tailEnd/>
          </a:ln>
          <a:effectLst/>
        </p:spPr>
        <p:txBody>
          <a:bodyPr vert="horz" wrap="square" lIns="92671" tIns="46337" rIns="92671" bIns="46337" numCol="1" anchor="b" anchorCtr="0" compatLnSpc="1">
            <a:prstTxWarp prst="textNoShape">
              <a:avLst/>
            </a:prstTxWarp>
          </a:bodyPr>
          <a:lstStyle>
            <a:lvl1pPr defTabSz="909638" eaLnBrk="0" hangingPunct="0">
              <a:lnSpc>
                <a:spcPct val="100000"/>
              </a:lnSpc>
              <a:spcBef>
                <a:spcPct val="0"/>
              </a:spcBef>
              <a:buSzTx/>
              <a:buFontTx/>
              <a:buNone/>
              <a:defRPr sz="180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5264150" y="6667500"/>
            <a:ext cx="4032250" cy="342900"/>
          </a:xfrm>
          <a:prstGeom prst="rect">
            <a:avLst/>
          </a:prstGeom>
          <a:noFill/>
          <a:ln w="9525">
            <a:noFill/>
            <a:miter lim="800000"/>
            <a:headEnd/>
            <a:tailEnd/>
          </a:ln>
          <a:effectLst/>
        </p:spPr>
        <p:txBody>
          <a:bodyPr vert="horz" wrap="square" lIns="92671" tIns="46337" rIns="92671" bIns="46337" numCol="1" anchor="b" anchorCtr="0" compatLnSpc="1">
            <a:prstTxWarp prst="textNoShape">
              <a:avLst/>
            </a:prstTxWarp>
          </a:bodyPr>
          <a:lstStyle>
            <a:lvl1pPr algn="r" defTabSz="909638" eaLnBrk="0" hangingPunct="0">
              <a:lnSpc>
                <a:spcPct val="100000"/>
              </a:lnSpc>
              <a:spcBef>
                <a:spcPct val="0"/>
              </a:spcBef>
              <a:buSzTx/>
              <a:buFontTx/>
              <a:buNone/>
              <a:defRPr sz="1800">
                <a:cs typeface="+mn-cs"/>
              </a:defRPr>
            </a:lvl1pPr>
          </a:lstStyle>
          <a:p>
            <a:pPr>
              <a:defRPr/>
            </a:pPr>
            <a:fld id="{6D074D73-ACFA-4CF3-AA31-059D6C82FE24}" type="slidenum">
              <a:rPr lang="en-US"/>
              <a:pPr>
                <a:defRPr/>
              </a:pPr>
              <a:t>‹#›</a:t>
            </a:fld>
            <a:endParaRPr lang="en-US" dirty="0"/>
          </a:p>
        </p:txBody>
      </p:sp>
    </p:spTree>
    <p:extLst>
      <p:ext uri="{BB962C8B-B14F-4D97-AF65-F5344CB8AC3E}">
        <p14:creationId xmlns:p14="http://schemas.microsoft.com/office/powerpoint/2010/main" val="663118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5350" y="6026150"/>
            <a:ext cx="1444625" cy="274638"/>
          </a:xfrm>
          <a:prstGeom prst="rect">
            <a:avLst/>
          </a:prstGeom>
          <a:noFill/>
          <a:ln w="9525">
            <a:noFill/>
            <a:miter lim="800000"/>
            <a:headEnd/>
            <a:tailEnd/>
          </a:ln>
        </p:spPr>
      </p:pic>
      <p:sp>
        <p:nvSpPr>
          <p:cNvPr id="6"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eaLnBrk="0" hangingPunct="0">
              <a:lnSpc>
                <a:spcPct val="110000"/>
              </a:lnSpc>
              <a:defRPr/>
            </a:pPr>
            <a:r>
              <a:rPr lang="en-GB" sz="1200" dirty="0">
                <a:cs typeface="+mn-cs"/>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dirty="0"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dirty="0" smtClean="0"/>
              <a:t>Click to edit</a:t>
            </a:r>
          </a:p>
          <a:p>
            <a:pPr lvl="0"/>
            <a:endParaRPr lang="en-US" dirty="0"/>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dirty="0" smtClean="0"/>
              <a:t>Click to edit</a:t>
            </a:r>
          </a:p>
          <a:p>
            <a:pPr lvl="0"/>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1" y="1155700"/>
            <a:ext cx="8339328" cy="5138928"/>
          </a:xfrm>
        </p:spPr>
        <p:txBody>
          <a:bodyPr/>
          <a:lstStyle>
            <a:lvl1pPr>
              <a:buNone/>
              <a:defRPr/>
            </a:lvl1pPr>
            <a:lvl3pPr>
              <a:defRPr sz="16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2" name="Title 1"/>
          <p:cNvSpPr>
            <a:spLocks noGrp="1"/>
          </p:cNvSpPr>
          <p:nvPr>
            <p:ph type="title"/>
          </p:nvPr>
        </p:nvSpPr>
        <p:spPr>
          <a:xfrm>
            <a:off x="401638" y="381596"/>
            <a:ext cx="8345487" cy="391517"/>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609985418"/>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600"/>
              </a:spcAft>
              <a:buClrTx/>
              <a:buSzTx/>
              <a:buFont typeface="Arial" pitchFamily="34" charset="0"/>
              <a:buNone/>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1pPr>
            <a:lvl2pPr marL="233363" marR="0" indent="-231775" algn="l" defTabSz="914400" rtl="0" eaLnBrk="1" fontAlgn="base" latinLnBrk="0" hangingPunct="1">
              <a:lnSpc>
                <a:spcPct val="100000"/>
              </a:lnSpc>
              <a:spcBef>
                <a:spcPts val="0"/>
              </a:spcBef>
              <a:spcAft>
                <a:spcPts val="600"/>
              </a:spcAft>
              <a:buFont typeface="Arial" pitchFamily="34" charset="0"/>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2pPr>
            <a:lvl3pPr marL="574675" marR="0" indent="-234950" algn="l" defTabSz="914400" rtl="0" eaLnBrk="1" fontAlgn="base" latinLnBrk="0" hangingPunct="1">
              <a:lnSpc>
                <a:spcPct val="100000"/>
              </a:lnSpc>
              <a:spcBef>
                <a:spcPts val="0"/>
              </a:spcBef>
              <a:spcAft>
                <a:spcPts val="600"/>
              </a:spcAft>
              <a:buFont typeface="Arial" pitchFamily="34" charset="0"/>
              <a:tabLst/>
              <a:defRPr kumimoji="0" lang="en-US" sz="22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L="914400" marR="0" indent="-223838" algn="l" defTabSz="914400" rtl="0" eaLnBrk="1" fontAlgn="base" latinLnBrk="0" hangingPunct="1">
              <a:lnSpc>
                <a:spcPct val="100000"/>
              </a:lnSpc>
              <a:spcBef>
                <a:spcPts val="0"/>
              </a:spcBef>
              <a:spcAft>
                <a:spcPts val="60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336265"/>
            <a:ext cx="8330184" cy="443198"/>
          </a:xfrm>
          <a:prstGeom prst="rect">
            <a:avLst/>
          </a:prstGeom>
        </p:spPr>
        <p:txBody>
          <a:bodyPr lIns="0" tIns="0" rIns="0" bIns="0" anchor="b" anchorCtr="0">
            <a:spAutoFit/>
          </a:bodyPr>
          <a:lstStyle>
            <a:lvl1pPr>
              <a:lnSpc>
                <a:spcPct val="100000"/>
              </a:lnSpc>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93864596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8"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fontAlgn="auto">
              <a:spcBef>
                <a:spcPct val="50000"/>
              </a:spcBef>
              <a:spcAft>
                <a:spcPts val="0"/>
              </a:spcAft>
            </a:pPr>
            <a:endParaRPr lang="en-US" sz="1800" dirty="0">
              <a:solidFill>
                <a:srgbClr val="000000"/>
              </a:solidFill>
              <a:latin typeface="Arial"/>
              <a:cs typeface="+mn-cs"/>
            </a:endParaRP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defRPr sz="1400" b="1"/>
            </a:lvl1pPr>
          </a:lstStyle>
          <a:p>
            <a:r>
              <a:rPr lang="en-US" smtClean="0"/>
              <a:t>Click to edit Master subtitle style</a:t>
            </a:r>
            <a:endParaRPr lang="en-US"/>
          </a:p>
        </p:txBody>
      </p:sp>
      <p:pic>
        <p:nvPicPr>
          <p:cNvPr id="3700741"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5350" y="6019800"/>
            <a:ext cx="1444625" cy="274638"/>
          </a:xfrm>
          <a:prstGeom prst="rect">
            <a:avLst/>
          </a:prstGeom>
          <a:noFill/>
        </p:spPr>
      </p:pic>
      <p:sp>
        <p:nvSpPr>
          <p:cNvPr id="3700745"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fontAlgn="auto">
              <a:lnSpc>
                <a:spcPct val="110000"/>
              </a:lnSpc>
              <a:spcBef>
                <a:spcPts val="0"/>
              </a:spcBef>
              <a:spcAft>
                <a:spcPts val="0"/>
              </a:spcAft>
            </a:pPr>
            <a:r>
              <a:rPr lang="en-US" sz="1200" dirty="0">
                <a:solidFill>
                  <a:srgbClr val="000000"/>
                </a:solidFill>
                <a:latin typeface="Arial"/>
                <a:cs typeface="+mn-cs"/>
              </a:rPr>
              <a:t>Deloitte Consulting LLP</a:t>
            </a:r>
          </a:p>
        </p:txBody>
      </p:sp>
    </p:spTree>
    <p:extLst>
      <p:ext uri="{BB962C8B-B14F-4D97-AF65-F5344CB8AC3E}">
        <p14:creationId xmlns:p14="http://schemas.microsoft.com/office/powerpoint/2010/main" val="3724163169"/>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68432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080839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7890369"/>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1589927"/>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7789679"/>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671539"/>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65245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8315445"/>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866705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514350"/>
            <a:ext cx="2087562"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514350"/>
            <a:ext cx="6110288"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98648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5487" cy="258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6875" y="1154113"/>
            <a:ext cx="4008438" cy="513556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1226808643"/>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1" y="1155700"/>
            <a:ext cx="8339328" cy="5138928"/>
          </a:xfrm>
        </p:spPr>
        <p:txBody>
          <a:bodyPr/>
          <a:lstStyle>
            <a:lvl1pPr>
              <a:buNone/>
              <a:defRPr/>
            </a:lvl1pPr>
            <a:lvl3pPr>
              <a:defRPr sz="16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2" name="Title 1"/>
          <p:cNvSpPr>
            <a:spLocks noGrp="1"/>
          </p:cNvSpPr>
          <p:nvPr>
            <p:ph type="title"/>
          </p:nvPr>
        </p:nvSpPr>
        <p:spPr>
          <a:xfrm>
            <a:off x="401638" y="381596"/>
            <a:ext cx="8345487" cy="391517"/>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2774974994"/>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600"/>
              </a:spcAft>
              <a:buClrTx/>
              <a:buSzTx/>
              <a:buFont typeface="Arial" pitchFamily="34" charset="0"/>
              <a:buNone/>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1pPr>
            <a:lvl2pPr marL="233363" marR="0" indent="-231775" algn="l" defTabSz="914400" rtl="0" eaLnBrk="1" fontAlgn="base" latinLnBrk="0" hangingPunct="1">
              <a:lnSpc>
                <a:spcPct val="100000"/>
              </a:lnSpc>
              <a:spcBef>
                <a:spcPts val="0"/>
              </a:spcBef>
              <a:spcAft>
                <a:spcPts val="600"/>
              </a:spcAft>
              <a:buFont typeface="Arial" pitchFamily="34" charset="0"/>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2pPr>
            <a:lvl3pPr marL="574675" marR="0" indent="-234950" algn="l" defTabSz="914400" rtl="0" eaLnBrk="1" fontAlgn="base" latinLnBrk="0" hangingPunct="1">
              <a:lnSpc>
                <a:spcPct val="100000"/>
              </a:lnSpc>
              <a:spcBef>
                <a:spcPts val="0"/>
              </a:spcBef>
              <a:spcAft>
                <a:spcPts val="600"/>
              </a:spcAft>
              <a:buFont typeface="Arial" pitchFamily="34" charset="0"/>
              <a:tabLst/>
              <a:defRPr kumimoji="0" lang="en-US" sz="22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L="914400" marR="0" indent="-223838" algn="l" defTabSz="914400" rtl="0" eaLnBrk="1" fontAlgn="base" latinLnBrk="0" hangingPunct="1">
              <a:lnSpc>
                <a:spcPct val="100000"/>
              </a:lnSpc>
              <a:spcBef>
                <a:spcPts val="0"/>
              </a:spcBef>
              <a:spcAft>
                <a:spcPts val="60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336265"/>
            <a:ext cx="8330184" cy="443198"/>
          </a:xfrm>
          <a:prstGeom prst="rect">
            <a:avLst/>
          </a:prstGeom>
        </p:spPr>
        <p:txBody>
          <a:bodyPr lIns="0" tIns="0" rIns="0" bIns="0" anchor="b" anchorCtr="0">
            <a:spAutoFit/>
          </a:bodyPr>
          <a:lstStyle>
            <a:lvl1pPr>
              <a:lnSpc>
                <a:spcPct val="100000"/>
              </a:lnSpc>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338374116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8"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fontAlgn="auto">
              <a:spcBef>
                <a:spcPct val="50000"/>
              </a:spcBef>
              <a:spcAft>
                <a:spcPts val="0"/>
              </a:spcAft>
            </a:pPr>
            <a:endParaRPr lang="en-US" sz="1800" dirty="0">
              <a:solidFill>
                <a:srgbClr val="000000"/>
              </a:solidFill>
              <a:latin typeface="Arial"/>
              <a:cs typeface="+mn-cs"/>
            </a:endParaRP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defRPr sz="1400" b="1"/>
            </a:lvl1pPr>
          </a:lstStyle>
          <a:p>
            <a:r>
              <a:rPr lang="en-US" smtClean="0"/>
              <a:t>Click to edit Master subtitle style</a:t>
            </a:r>
            <a:endParaRPr lang="en-US"/>
          </a:p>
        </p:txBody>
      </p:sp>
      <p:pic>
        <p:nvPicPr>
          <p:cNvPr id="3700741"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5350" y="6019800"/>
            <a:ext cx="1444625" cy="274638"/>
          </a:xfrm>
          <a:prstGeom prst="rect">
            <a:avLst/>
          </a:prstGeom>
          <a:noFill/>
        </p:spPr>
      </p:pic>
      <p:sp>
        <p:nvSpPr>
          <p:cNvPr id="3700745"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fontAlgn="auto">
              <a:lnSpc>
                <a:spcPct val="110000"/>
              </a:lnSpc>
              <a:spcBef>
                <a:spcPts val="0"/>
              </a:spcBef>
              <a:spcAft>
                <a:spcPts val="0"/>
              </a:spcAft>
            </a:pPr>
            <a:r>
              <a:rPr lang="en-US" sz="1200" dirty="0">
                <a:solidFill>
                  <a:srgbClr val="000000"/>
                </a:solidFill>
                <a:latin typeface="Arial"/>
                <a:cs typeface="+mn-cs"/>
              </a:rPr>
              <a:t>Deloitte Consulting LLP</a:t>
            </a:r>
          </a:p>
        </p:txBody>
      </p:sp>
    </p:spTree>
    <p:extLst>
      <p:ext uri="{BB962C8B-B14F-4D97-AF65-F5344CB8AC3E}">
        <p14:creationId xmlns:p14="http://schemas.microsoft.com/office/powerpoint/2010/main" val="4241642271"/>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025544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413745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34849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188706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580260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1683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6387475"/>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022585"/>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3607836"/>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514350"/>
            <a:ext cx="2087562"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514350"/>
            <a:ext cx="6110288"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7153880"/>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5487" cy="258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6875" y="1154113"/>
            <a:ext cx="4008438" cy="513556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208920157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1" y="1155700"/>
            <a:ext cx="8339328" cy="5138928"/>
          </a:xfrm>
        </p:spPr>
        <p:txBody>
          <a:bodyPr/>
          <a:lstStyle>
            <a:lvl1pPr>
              <a:buNone/>
              <a:defRPr/>
            </a:lvl1pPr>
            <a:lvl3pPr>
              <a:defRPr sz="16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2" name="Title 1"/>
          <p:cNvSpPr>
            <a:spLocks noGrp="1"/>
          </p:cNvSpPr>
          <p:nvPr>
            <p:ph type="title"/>
          </p:nvPr>
        </p:nvSpPr>
        <p:spPr>
          <a:xfrm>
            <a:off x="401638" y="381596"/>
            <a:ext cx="8345487" cy="391517"/>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3077531129"/>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600"/>
              </a:spcAft>
              <a:buClrTx/>
              <a:buSzTx/>
              <a:buFont typeface="Arial" pitchFamily="34" charset="0"/>
              <a:buNone/>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1pPr>
            <a:lvl2pPr marL="233363" marR="0" indent="-231775" algn="l" defTabSz="914400" rtl="0" eaLnBrk="1" fontAlgn="base" latinLnBrk="0" hangingPunct="1">
              <a:lnSpc>
                <a:spcPct val="100000"/>
              </a:lnSpc>
              <a:spcBef>
                <a:spcPts val="0"/>
              </a:spcBef>
              <a:spcAft>
                <a:spcPts val="600"/>
              </a:spcAft>
              <a:buFont typeface="Arial" pitchFamily="34" charset="0"/>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2pPr>
            <a:lvl3pPr marL="574675" marR="0" indent="-234950" algn="l" defTabSz="914400" rtl="0" eaLnBrk="1" fontAlgn="base" latinLnBrk="0" hangingPunct="1">
              <a:lnSpc>
                <a:spcPct val="100000"/>
              </a:lnSpc>
              <a:spcBef>
                <a:spcPts val="0"/>
              </a:spcBef>
              <a:spcAft>
                <a:spcPts val="600"/>
              </a:spcAft>
              <a:buFont typeface="Arial" pitchFamily="34" charset="0"/>
              <a:tabLst/>
              <a:defRPr kumimoji="0" lang="en-US" sz="22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L="914400" marR="0" indent="-223838" algn="l" defTabSz="914400" rtl="0" eaLnBrk="1" fontAlgn="base" latinLnBrk="0" hangingPunct="1">
              <a:lnSpc>
                <a:spcPct val="100000"/>
              </a:lnSpc>
              <a:spcBef>
                <a:spcPts val="0"/>
              </a:spcBef>
              <a:spcAft>
                <a:spcPts val="60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336265"/>
            <a:ext cx="8330184" cy="443198"/>
          </a:xfrm>
          <a:prstGeom prst="rect">
            <a:avLst/>
          </a:prstGeom>
        </p:spPr>
        <p:txBody>
          <a:bodyPr lIns="0" tIns="0" rIns="0" bIns="0" anchor="b" anchorCtr="0">
            <a:spAutoFit/>
          </a:bodyPr>
          <a:lstStyle>
            <a:lvl1pPr>
              <a:lnSpc>
                <a:spcPct val="100000"/>
              </a:lnSpc>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12571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8"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fontAlgn="auto">
              <a:spcBef>
                <a:spcPct val="50000"/>
              </a:spcBef>
              <a:spcAft>
                <a:spcPts val="0"/>
              </a:spcAft>
            </a:pPr>
            <a:endParaRPr lang="en-US" sz="1800" dirty="0">
              <a:solidFill>
                <a:srgbClr val="000000"/>
              </a:solidFill>
              <a:latin typeface="Arial"/>
              <a:cs typeface="+mn-cs"/>
            </a:endParaRP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defRPr sz="1400" b="1"/>
            </a:lvl1pPr>
          </a:lstStyle>
          <a:p>
            <a:r>
              <a:rPr lang="en-US" smtClean="0"/>
              <a:t>Click to edit Master subtitle style</a:t>
            </a:r>
            <a:endParaRPr lang="en-US"/>
          </a:p>
        </p:txBody>
      </p:sp>
      <p:pic>
        <p:nvPicPr>
          <p:cNvPr id="3700741"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5350" y="6019800"/>
            <a:ext cx="1444625" cy="274638"/>
          </a:xfrm>
          <a:prstGeom prst="rect">
            <a:avLst/>
          </a:prstGeom>
          <a:noFill/>
        </p:spPr>
      </p:pic>
      <p:sp>
        <p:nvSpPr>
          <p:cNvPr id="3700745"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fontAlgn="auto">
              <a:lnSpc>
                <a:spcPct val="110000"/>
              </a:lnSpc>
              <a:spcBef>
                <a:spcPts val="0"/>
              </a:spcBef>
              <a:spcAft>
                <a:spcPts val="0"/>
              </a:spcAft>
            </a:pPr>
            <a:r>
              <a:rPr lang="en-US" sz="1200" dirty="0">
                <a:solidFill>
                  <a:srgbClr val="000000"/>
                </a:solidFill>
                <a:latin typeface="Arial"/>
                <a:cs typeface="+mn-cs"/>
              </a:rPr>
              <a:t>Deloitte Consulting LLP</a:t>
            </a:r>
          </a:p>
        </p:txBody>
      </p:sp>
    </p:spTree>
    <p:extLst>
      <p:ext uri="{BB962C8B-B14F-4D97-AF65-F5344CB8AC3E}">
        <p14:creationId xmlns:p14="http://schemas.microsoft.com/office/powerpoint/2010/main" val="1828762737"/>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1581664"/>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5690186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8264414"/>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909650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4196771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179484"/>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8718129"/>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4549655"/>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30078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dirty="0" smtClean="0"/>
              <a:t>Click to edit</a:t>
            </a:r>
            <a:endParaRPr lang="en-US" dirty="0"/>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dirty="0" smtClean="0"/>
              <a:t>Click to edit</a:t>
            </a:r>
            <a:endParaRPr lang="en-US" dirty="0"/>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dirty="0" smtClean="0"/>
              <a:t>Click to edit</a:t>
            </a:r>
            <a:endParaRPr lang="en-US"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514350"/>
            <a:ext cx="2087562"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514350"/>
            <a:ext cx="6110288"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5931536"/>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5487" cy="258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6875" y="1154113"/>
            <a:ext cx="4008438" cy="513556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653405967"/>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1" y="1155700"/>
            <a:ext cx="8339328" cy="5138928"/>
          </a:xfrm>
        </p:spPr>
        <p:txBody>
          <a:bodyPr/>
          <a:lstStyle>
            <a:lvl1pPr>
              <a:buNone/>
              <a:defRPr/>
            </a:lvl1pPr>
            <a:lvl3pPr>
              <a:defRPr sz="16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2" name="Title 1"/>
          <p:cNvSpPr>
            <a:spLocks noGrp="1"/>
          </p:cNvSpPr>
          <p:nvPr>
            <p:ph type="title"/>
          </p:nvPr>
        </p:nvSpPr>
        <p:spPr>
          <a:xfrm>
            <a:off x="401638" y="381596"/>
            <a:ext cx="8345487" cy="391517"/>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4154646661"/>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600"/>
              </a:spcAft>
              <a:buClrTx/>
              <a:buSzTx/>
              <a:buFont typeface="Arial" pitchFamily="34" charset="0"/>
              <a:buNone/>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1pPr>
            <a:lvl2pPr marL="233363" marR="0" indent="-231775" algn="l" defTabSz="914400" rtl="0" eaLnBrk="1" fontAlgn="base" latinLnBrk="0" hangingPunct="1">
              <a:lnSpc>
                <a:spcPct val="100000"/>
              </a:lnSpc>
              <a:spcBef>
                <a:spcPts val="0"/>
              </a:spcBef>
              <a:spcAft>
                <a:spcPts val="600"/>
              </a:spcAft>
              <a:buFont typeface="Arial" pitchFamily="34" charset="0"/>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2pPr>
            <a:lvl3pPr marL="574675" marR="0" indent="-234950" algn="l" defTabSz="914400" rtl="0" eaLnBrk="1" fontAlgn="base" latinLnBrk="0" hangingPunct="1">
              <a:lnSpc>
                <a:spcPct val="100000"/>
              </a:lnSpc>
              <a:spcBef>
                <a:spcPts val="0"/>
              </a:spcBef>
              <a:spcAft>
                <a:spcPts val="600"/>
              </a:spcAft>
              <a:buFont typeface="Arial" pitchFamily="34" charset="0"/>
              <a:tabLst/>
              <a:defRPr kumimoji="0" lang="en-US" sz="22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L="914400" marR="0" indent="-223838" algn="l" defTabSz="914400" rtl="0" eaLnBrk="1" fontAlgn="base" latinLnBrk="0" hangingPunct="1">
              <a:lnSpc>
                <a:spcPct val="100000"/>
              </a:lnSpc>
              <a:spcBef>
                <a:spcPts val="0"/>
              </a:spcBef>
              <a:spcAft>
                <a:spcPts val="60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336265"/>
            <a:ext cx="8330184" cy="443198"/>
          </a:xfrm>
          <a:prstGeom prst="rect">
            <a:avLst/>
          </a:prstGeom>
        </p:spPr>
        <p:txBody>
          <a:bodyPr lIns="0" tIns="0" rIns="0" bIns="0" anchor="b" anchorCtr="0">
            <a:spAutoFit/>
          </a:bodyPr>
          <a:lstStyle>
            <a:lvl1pPr>
              <a:lnSpc>
                <a:spcPct val="100000"/>
              </a:lnSpc>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47577278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06844"/>
            <a:ext cx="7772400" cy="293607"/>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27" indent="0" algn="ctr">
              <a:buNone/>
              <a:defRPr/>
            </a:lvl2pPr>
            <a:lvl3pPr marL="914253" indent="0" algn="ctr">
              <a:buNone/>
              <a:defRPr/>
            </a:lvl3pPr>
            <a:lvl4pPr marL="1371380" indent="0" algn="ctr">
              <a:buNone/>
              <a:defRPr/>
            </a:lvl4pPr>
            <a:lvl5pPr marL="1828507" indent="0" algn="ctr">
              <a:buNone/>
              <a:defRPr/>
            </a:lvl5pPr>
            <a:lvl6pPr marL="2285633" indent="0" algn="ctr">
              <a:buNone/>
              <a:defRPr/>
            </a:lvl6pPr>
            <a:lvl7pPr marL="2742760" indent="0" algn="ctr">
              <a:buNone/>
              <a:defRPr/>
            </a:lvl7pPr>
            <a:lvl8pPr marL="3199887" indent="0" algn="ctr">
              <a:buNone/>
              <a:defRPr/>
            </a:lvl8pPr>
            <a:lvl9pPr marL="3657013"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5"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BF259F45-7A58-4D37-BAC2-702875A8C06A}"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207796243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5"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D39F851D-3014-4741-A4F2-A4205C9622E9}"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339626328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29511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27" indent="0">
              <a:buNone/>
              <a:defRPr sz="1800"/>
            </a:lvl2pPr>
            <a:lvl3pPr marL="914253" indent="0">
              <a:buNone/>
              <a:defRPr sz="1600"/>
            </a:lvl3pPr>
            <a:lvl4pPr marL="1371380" indent="0">
              <a:buNone/>
              <a:defRPr sz="1400"/>
            </a:lvl4pPr>
            <a:lvl5pPr marL="1828507" indent="0">
              <a:buNone/>
              <a:defRPr sz="1400"/>
            </a:lvl5pPr>
            <a:lvl6pPr marL="2285633" indent="0">
              <a:buNone/>
              <a:defRPr sz="1400"/>
            </a:lvl6pPr>
            <a:lvl7pPr marL="2742760" indent="0">
              <a:buNone/>
              <a:defRPr sz="1400"/>
            </a:lvl7pPr>
            <a:lvl8pPr marL="3199887" indent="0">
              <a:buNone/>
              <a:defRPr sz="1400"/>
            </a:lvl8pPr>
            <a:lvl9pPr marL="3657013"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5"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3683DD6F-E076-4FB4-B570-D6D192CEBE0F}"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272433615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176" y="1123951"/>
            <a:ext cx="41116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123951"/>
            <a:ext cx="41116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6"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75FEDE44-09D8-46B9-AB9B-8D59F28F76D1}"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279673608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24032"/>
            <a:ext cx="8229600" cy="29360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27" indent="0">
              <a:buNone/>
              <a:defRPr sz="2000" b="1"/>
            </a:lvl2pPr>
            <a:lvl3pPr marL="914253" indent="0">
              <a:buNone/>
              <a:defRPr sz="1800" b="1"/>
            </a:lvl3pPr>
            <a:lvl4pPr marL="1371380" indent="0">
              <a:buNone/>
              <a:defRPr sz="1600" b="1"/>
            </a:lvl4pPr>
            <a:lvl5pPr marL="1828507" indent="0">
              <a:buNone/>
              <a:defRPr sz="1600" b="1"/>
            </a:lvl5pPr>
            <a:lvl6pPr marL="2285633" indent="0">
              <a:buNone/>
              <a:defRPr sz="1600" b="1"/>
            </a:lvl6pPr>
            <a:lvl7pPr marL="2742760" indent="0">
              <a:buNone/>
              <a:defRPr sz="1600" b="1"/>
            </a:lvl7pPr>
            <a:lvl8pPr marL="3199887" indent="0">
              <a:buNone/>
              <a:defRPr sz="1600" b="1"/>
            </a:lvl8pPr>
            <a:lvl9pPr marL="365701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27" indent="0">
              <a:buNone/>
              <a:defRPr sz="2000" b="1"/>
            </a:lvl2pPr>
            <a:lvl3pPr marL="914253" indent="0">
              <a:buNone/>
              <a:defRPr sz="1800" b="1"/>
            </a:lvl3pPr>
            <a:lvl4pPr marL="1371380" indent="0">
              <a:buNone/>
              <a:defRPr sz="1600" b="1"/>
            </a:lvl4pPr>
            <a:lvl5pPr marL="1828507" indent="0">
              <a:buNone/>
              <a:defRPr sz="1600" b="1"/>
            </a:lvl5pPr>
            <a:lvl6pPr marL="2285633" indent="0">
              <a:buNone/>
              <a:defRPr sz="1600" b="1"/>
            </a:lvl6pPr>
            <a:lvl7pPr marL="2742760" indent="0">
              <a:buNone/>
              <a:defRPr sz="1600" b="1"/>
            </a:lvl7pPr>
            <a:lvl8pPr marL="3199887" indent="0">
              <a:buNone/>
              <a:defRPr sz="1600" b="1"/>
            </a:lvl8pPr>
            <a:lvl9pPr marL="365701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8"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625D7DB0-B248-4DE2-8252-5040DE9A52B8}"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226815519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4"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3D1801CF-217F-452B-B14F-414429FAAFF6}"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269815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3"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191CB7DD-A687-484F-B5AA-EF6F26168385}"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426769256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82614"/>
            <a:ext cx="3008313" cy="652486"/>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27" indent="0">
              <a:buNone/>
              <a:defRPr sz="1200"/>
            </a:lvl2pPr>
            <a:lvl3pPr marL="914253" indent="0">
              <a:buNone/>
              <a:defRPr sz="1000"/>
            </a:lvl3pPr>
            <a:lvl4pPr marL="1371380" indent="0">
              <a:buNone/>
              <a:defRPr sz="900"/>
            </a:lvl4pPr>
            <a:lvl5pPr marL="1828507" indent="0">
              <a:buNone/>
              <a:defRPr sz="900"/>
            </a:lvl5pPr>
            <a:lvl6pPr marL="2285633" indent="0">
              <a:buNone/>
              <a:defRPr sz="900"/>
            </a:lvl6pPr>
            <a:lvl7pPr marL="2742760" indent="0">
              <a:buNone/>
              <a:defRPr sz="900"/>
            </a:lvl7pPr>
            <a:lvl8pPr marL="3199887" indent="0">
              <a:buNone/>
              <a:defRPr sz="900"/>
            </a:lvl8pPr>
            <a:lvl9pPr marL="3657013"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6"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E59DB50A-E88F-4520-AFDB-6567E72954B2}"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35041519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41096"/>
            <a:ext cx="5486400" cy="326243"/>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27" indent="0">
              <a:buNone/>
              <a:defRPr sz="2800"/>
            </a:lvl2pPr>
            <a:lvl3pPr marL="914253" indent="0">
              <a:buNone/>
              <a:defRPr sz="2400"/>
            </a:lvl3pPr>
            <a:lvl4pPr marL="1371380" indent="0">
              <a:buNone/>
              <a:defRPr sz="2000"/>
            </a:lvl4pPr>
            <a:lvl5pPr marL="1828507" indent="0">
              <a:buNone/>
              <a:defRPr sz="2000"/>
            </a:lvl5pPr>
            <a:lvl6pPr marL="2285633" indent="0">
              <a:buNone/>
              <a:defRPr sz="2000"/>
            </a:lvl6pPr>
            <a:lvl7pPr marL="2742760" indent="0">
              <a:buNone/>
              <a:defRPr sz="2000"/>
            </a:lvl7pPr>
            <a:lvl8pPr marL="3199887" indent="0">
              <a:buNone/>
              <a:defRPr sz="2000"/>
            </a:lvl8pPr>
            <a:lvl9pPr marL="3657013"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27" indent="0">
              <a:buNone/>
              <a:defRPr sz="1200"/>
            </a:lvl2pPr>
            <a:lvl3pPr marL="914253" indent="0">
              <a:buNone/>
              <a:defRPr sz="1000"/>
            </a:lvl3pPr>
            <a:lvl4pPr marL="1371380" indent="0">
              <a:buNone/>
              <a:defRPr sz="900"/>
            </a:lvl4pPr>
            <a:lvl5pPr marL="1828507" indent="0">
              <a:buNone/>
              <a:defRPr sz="900"/>
            </a:lvl5pPr>
            <a:lvl6pPr marL="2285633" indent="0">
              <a:buNone/>
              <a:defRPr sz="900"/>
            </a:lvl6pPr>
            <a:lvl7pPr marL="2742760" indent="0">
              <a:buNone/>
              <a:defRPr sz="900"/>
            </a:lvl7pPr>
            <a:lvl8pPr marL="3199887" indent="0">
              <a:buNone/>
              <a:defRPr sz="900"/>
            </a:lvl8pPr>
            <a:lvl9pPr marL="3657013"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6"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3B2BA91B-6379-4F02-862B-0FDB1FD414B0}"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75386061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5"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317F1F34-673D-47B7-B7B1-ED95B2277325}"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411183993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5914" y="482601"/>
            <a:ext cx="293607" cy="5826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175" y="482601"/>
            <a:ext cx="6129338" cy="5826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nl-NL">
              <a:solidFill>
                <a:srgbClr val="000000"/>
              </a:solidFill>
            </a:endParaRPr>
          </a:p>
        </p:txBody>
      </p:sp>
      <p:sp>
        <p:nvSpPr>
          <p:cNvPr id="5" name="Slide Number Placeholder 4"/>
          <p:cNvSpPr>
            <a:spLocks noGrp="1"/>
          </p:cNvSpPr>
          <p:nvPr>
            <p:ph type="sldNum" sz="quarter" idx="11"/>
          </p:nvPr>
        </p:nvSpPr>
        <p:spPr>
          <a:ln/>
        </p:spPr>
        <p:txBody>
          <a:bodyPr/>
          <a:lstStyle>
            <a:lvl1pPr>
              <a:defRPr/>
            </a:lvl1pPr>
          </a:lstStyle>
          <a:p>
            <a:pPr>
              <a:defRPr/>
            </a:pPr>
            <a:r>
              <a:rPr lang="nl-NL">
                <a:solidFill>
                  <a:srgbClr val="000000"/>
                </a:solidFill>
              </a:rPr>
              <a:t>- </a:t>
            </a:r>
            <a:fld id="{78C6B681-AF46-4653-BDD3-E1D72238FA4F}"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276366231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hangingPunct="0">
              <a:lnSpc>
                <a:spcPct val="106000"/>
              </a:lnSpc>
              <a:spcBef>
                <a:spcPct val="50000"/>
              </a:spcBef>
              <a:buSzPct val="100000"/>
              <a:buFont typeface="Wingdings 2" pitchFamily="18" charset="2"/>
              <a:buNone/>
              <a:defRPr/>
            </a:pPr>
            <a:endParaRPr lang="en-US" sz="900" dirty="0">
              <a:solidFill>
                <a:srgbClr val="000000"/>
              </a:solidFill>
              <a:cs typeface="+mn-cs"/>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064698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hangingPunct="0">
              <a:spcBef>
                <a:spcPct val="50000"/>
              </a:spcBef>
              <a:defRPr/>
            </a:pPr>
            <a:endParaRPr lang="en-GB" b="1" dirty="0">
              <a:solidFill>
                <a:srgbClr val="000000"/>
              </a:solidFill>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5350" y="6026150"/>
            <a:ext cx="1444625" cy="274638"/>
          </a:xfrm>
          <a:prstGeom prst="rect">
            <a:avLst/>
          </a:prstGeom>
          <a:noFill/>
          <a:ln w="9525">
            <a:noFill/>
            <a:miter lim="800000"/>
            <a:headEnd/>
            <a:tailEnd/>
          </a:ln>
        </p:spPr>
      </p:pic>
      <p:sp>
        <p:nvSpPr>
          <p:cNvPr id="6"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eaLnBrk="0" hangingPunct="0">
              <a:lnSpc>
                <a:spcPct val="110000"/>
              </a:lnSpc>
              <a:defRPr/>
            </a:pPr>
            <a:r>
              <a:rPr lang="en-GB" sz="1200" dirty="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dirty="0"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dirty="0" smtClean="0"/>
              <a:t>Click to edit Master subtitle style</a:t>
            </a:r>
            <a:endParaRPr lang="en-US" dirty="0"/>
          </a:p>
        </p:txBody>
      </p:sp>
    </p:spTree>
    <p:extLst>
      <p:ext uri="{BB962C8B-B14F-4D97-AF65-F5344CB8AC3E}">
        <p14:creationId xmlns:p14="http://schemas.microsoft.com/office/powerpoint/2010/main" val="46494805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a:lnSpc>
                <a:spcPct val="106000"/>
              </a:lnSpc>
              <a:spcBef>
                <a:spcPct val="80000"/>
              </a:spcBef>
              <a:buClr>
                <a:srgbClr val="000000"/>
              </a:buClr>
              <a:buSzPct val="80000"/>
              <a:buFont typeface="Wingdings" pitchFamily="2" charset="2"/>
              <a:buNone/>
              <a:defRPr/>
            </a:pPr>
            <a:endParaRPr lang="en-US" b="1" dirty="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329052867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rgbClr val="000000"/>
              </a:buClr>
              <a:buSzPct val="80000"/>
              <a:buFont typeface="Wingdings" pitchFamily="2" charset="2"/>
              <a:buNone/>
              <a:defRPr/>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dirty="0" smtClean="0"/>
              <a:t>Click to edit</a:t>
            </a:r>
            <a:endParaRPr lang="en-US" dirty="0"/>
          </a:p>
        </p:txBody>
      </p:sp>
      <p:sp>
        <p:nvSpPr>
          <p:cNvPr id="16" name="Text Placeholder 15"/>
          <p:cNvSpPr>
            <a:spLocks noGrp="1"/>
          </p:cNvSpPr>
          <p:nvPr>
            <p:ph type="body" sz="quarter" idx="11"/>
          </p:nvPr>
        </p:nvSpPr>
        <p:spPr>
          <a:xfrm>
            <a:off x="4736592" y="1152144"/>
            <a:ext cx="4014216" cy="5138928"/>
          </a:xfrm>
        </p:spPr>
        <p:txBody>
          <a:bodyPr/>
          <a:lstStyle/>
          <a:p>
            <a:pPr lvl="0"/>
            <a:r>
              <a:rPr lang="en-US" dirty="0" smtClean="0"/>
              <a:t>Click to edit</a:t>
            </a:r>
            <a:endParaRPr lang="en-US" dirty="0"/>
          </a:p>
        </p:txBody>
      </p:sp>
    </p:spTree>
    <p:extLst>
      <p:ext uri="{BB962C8B-B14F-4D97-AF65-F5344CB8AC3E}">
        <p14:creationId xmlns:p14="http://schemas.microsoft.com/office/powerpoint/2010/main" val="387642497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hangingPunct="0">
              <a:lnSpc>
                <a:spcPct val="106000"/>
              </a:lnSpc>
              <a:spcBef>
                <a:spcPct val="50000"/>
              </a:spcBef>
              <a:buSzPct val="100000"/>
              <a:buFont typeface="Wingdings 2" pitchFamily="18" charset="2"/>
              <a:buNone/>
              <a:defRPr/>
            </a:pPr>
            <a:endParaRPr lang="en-US" dirty="0">
              <a:solidFill>
                <a:srgbClr val="000000"/>
              </a:solidFill>
            </a:endParaRPr>
          </a:p>
        </p:txBody>
      </p:sp>
      <p:sp>
        <p:nvSpPr>
          <p:cNvPr id="2" name="Title 1"/>
          <p:cNvSpPr>
            <a:spLocks noGrp="1"/>
          </p:cNvSpPr>
          <p:nvPr>
            <p:ph type="title"/>
          </p:nvPr>
        </p:nvSpPr>
        <p:spPr>
          <a:xfrm>
            <a:off x="393192" y="514350"/>
            <a:ext cx="8345487" cy="258763"/>
          </a:xfrm>
        </p:spPr>
        <p:txBody>
          <a:bodyPr/>
          <a:lstStyle/>
          <a:p>
            <a:r>
              <a:rPr lang="en-US" dirty="0"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dirty="0" smtClean="0"/>
              <a:t>Click to edit</a:t>
            </a:r>
          </a:p>
          <a:p>
            <a:pPr lvl="0"/>
            <a:endParaRPr lang="en-US" dirty="0"/>
          </a:p>
        </p:txBody>
      </p:sp>
    </p:spTree>
    <p:extLst>
      <p:ext uri="{BB962C8B-B14F-4D97-AF65-F5344CB8AC3E}">
        <p14:creationId xmlns:p14="http://schemas.microsoft.com/office/powerpoint/2010/main" val="3640145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a:lnSpc>
                <a:spcPct val="106000"/>
              </a:lnSpc>
              <a:spcBef>
                <a:spcPct val="80000"/>
              </a:spcBef>
              <a:buClr>
                <a:srgbClr val="000000"/>
              </a:buClr>
              <a:buSzPct val="80000"/>
              <a:buFont typeface="Wingdings" pitchFamily="2" charset="2"/>
              <a:buNone/>
              <a:defRPr/>
            </a:pPr>
            <a:endParaRPr lang="en-US" b="1" dirty="0">
              <a:solidFill>
                <a:srgbClr val="000000"/>
              </a:solidFill>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hangingPunct="0">
              <a:lnSpc>
                <a:spcPct val="106000"/>
              </a:lnSpc>
              <a:defRPr/>
            </a:pPr>
            <a:endParaRPr lang="en-US" sz="1400" b="1" dirty="0">
              <a:solidFill>
                <a:srgbClr val="000000"/>
              </a:solidFill>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dirty="0" smtClean="0"/>
              <a:t>Click to edit Master text styles</a:t>
            </a:r>
          </a:p>
        </p:txBody>
      </p:sp>
    </p:spTree>
    <p:extLst>
      <p:ext uri="{BB962C8B-B14F-4D97-AF65-F5344CB8AC3E}">
        <p14:creationId xmlns:p14="http://schemas.microsoft.com/office/powerpoint/2010/main" val="209299017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rgbClr val="000000"/>
              </a:buClr>
              <a:buSzPct val="80000"/>
              <a:buFont typeface="Wingdings" pitchFamily="2" charset="2"/>
              <a:buNone/>
              <a:defRPr/>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dirty="0" smtClean="0"/>
              <a:t>Click to edit</a:t>
            </a:r>
          </a:p>
          <a:p>
            <a:pPr lvl="0"/>
            <a:endParaRPr lang="en-US" dirty="0"/>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dirty="0" smtClean="0"/>
              <a:t>Click to edit</a:t>
            </a:r>
          </a:p>
          <a:p>
            <a:pPr lvl="0"/>
            <a:endParaRPr lang="en-US" dirty="0"/>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dirty="0" smtClean="0"/>
              <a:t>Click to edit</a:t>
            </a:r>
            <a:endParaRPr lang="en-US" dirty="0"/>
          </a:p>
        </p:txBody>
      </p:sp>
    </p:spTree>
    <p:extLst>
      <p:ext uri="{BB962C8B-B14F-4D97-AF65-F5344CB8AC3E}">
        <p14:creationId xmlns:p14="http://schemas.microsoft.com/office/powerpoint/2010/main" val="112622199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rgbClr val="000000"/>
              </a:buClr>
              <a:buSzPct val="80000"/>
              <a:buFont typeface="Wingdings" pitchFamily="2" charset="2"/>
              <a:buNone/>
              <a:defRPr/>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dirty="0" smtClean="0"/>
              <a:t>Click to edit</a:t>
            </a:r>
            <a:endParaRPr lang="en-US" dirty="0"/>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dirty="0" smtClean="0"/>
              <a:t>Click to edit</a:t>
            </a:r>
            <a:endParaRPr lang="en-US" dirty="0"/>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dirty="0" smtClean="0"/>
              <a:t>Click to edit</a:t>
            </a:r>
            <a:endParaRPr lang="en-US" dirty="0"/>
          </a:p>
        </p:txBody>
      </p:sp>
    </p:spTree>
    <p:extLst>
      <p:ext uri="{BB962C8B-B14F-4D97-AF65-F5344CB8AC3E}">
        <p14:creationId xmlns:p14="http://schemas.microsoft.com/office/powerpoint/2010/main" val="206366253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rgbClr val="000000"/>
              </a:buClr>
              <a:buSzPct val="80000"/>
              <a:buFont typeface="Wingdings" pitchFamily="2" charset="2"/>
              <a:buNone/>
              <a:defRPr/>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dirty="0" smtClean="0"/>
              <a:t>Click to edit</a:t>
            </a:r>
            <a:endParaRPr lang="en-US" dirty="0"/>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dirty="0" smtClean="0"/>
              <a:t>Click to edit</a:t>
            </a:r>
            <a:endParaRPr lang="en-US" dirty="0"/>
          </a:p>
        </p:txBody>
      </p:sp>
    </p:spTree>
    <p:extLst>
      <p:ext uri="{BB962C8B-B14F-4D97-AF65-F5344CB8AC3E}">
        <p14:creationId xmlns:p14="http://schemas.microsoft.com/office/powerpoint/2010/main" val="240175619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dirty="0" smtClean="0"/>
              <a:t>Click to edit</a:t>
            </a:r>
          </a:p>
          <a:p>
            <a:pPr lvl="0"/>
            <a:endParaRPr lang="en-US" dirty="0"/>
          </a:p>
        </p:txBody>
      </p:sp>
    </p:spTree>
    <p:extLst>
      <p:ext uri="{BB962C8B-B14F-4D97-AF65-F5344CB8AC3E}">
        <p14:creationId xmlns:p14="http://schemas.microsoft.com/office/powerpoint/2010/main" val="26087988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dirty="0" smtClean="0"/>
              <a:t>Click to edit</a:t>
            </a:r>
          </a:p>
          <a:p>
            <a:pPr lvl="0"/>
            <a:endParaRPr lang="en-US" dirty="0"/>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dirty="0" smtClean="0"/>
              <a:t>Click to edit</a:t>
            </a:r>
          </a:p>
          <a:p>
            <a:pPr lvl="0"/>
            <a:endParaRPr lang="en-US" dirty="0"/>
          </a:p>
        </p:txBody>
      </p:sp>
    </p:spTree>
    <p:extLst>
      <p:ext uri="{BB962C8B-B14F-4D97-AF65-F5344CB8AC3E}">
        <p14:creationId xmlns:p14="http://schemas.microsoft.com/office/powerpoint/2010/main" val="410426540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165911048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dirty="0" smtClean="0"/>
              <a:t>Click to edit</a:t>
            </a:r>
          </a:p>
          <a:p>
            <a:pPr lvl="0"/>
            <a:endParaRPr lang="en-US" dirty="0"/>
          </a:p>
        </p:txBody>
      </p:sp>
    </p:spTree>
    <p:extLst>
      <p:ext uri="{BB962C8B-B14F-4D97-AF65-F5344CB8AC3E}">
        <p14:creationId xmlns:p14="http://schemas.microsoft.com/office/powerpoint/2010/main" val="34745002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855578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dirty="0" smtClean="0"/>
              <a:t>Click to edit</a:t>
            </a:r>
            <a:endParaRPr lang="en-US" dirty="0"/>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dirty="0" smtClean="0"/>
              <a:t>Click to edit</a:t>
            </a:r>
            <a:endParaRPr lang="en-US" dirty="0"/>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1518447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291070538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180396134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dirty="0" smtClean="0"/>
              <a:t>Click to edit</a:t>
            </a:r>
          </a:p>
          <a:p>
            <a:pPr lvl="0"/>
            <a:endParaRPr lang="en-US" dirty="0"/>
          </a:p>
        </p:txBody>
      </p:sp>
    </p:spTree>
    <p:extLst>
      <p:ext uri="{BB962C8B-B14F-4D97-AF65-F5344CB8AC3E}">
        <p14:creationId xmlns:p14="http://schemas.microsoft.com/office/powerpoint/2010/main" val="163834622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95899505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230047968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57571899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261955101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dirty="0" smtClean="0"/>
              <a:t>Click to edit</a:t>
            </a:r>
          </a:p>
          <a:p>
            <a:pPr lvl="0"/>
            <a:endParaRPr lang="en-US" dirty="0"/>
          </a:p>
        </p:txBody>
      </p:sp>
    </p:spTree>
    <p:extLst>
      <p:ext uri="{BB962C8B-B14F-4D97-AF65-F5344CB8AC3E}">
        <p14:creationId xmlns:p14="http://schemas.microsoft.com/office/powerpoint/2010/main" val="355910307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400791595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873757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dirty="0" smtClean="0"/>
              <a:t>Click to edit</a:t>
            </a:r>
          </a:p>
          <a:p>
            <a:pPr lvl="0"/>
            <a:endParaRPr lang="en-US" dirty="0"/>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dirty="0" smtClean="0"/>
              <a:t>Click to edit</a:t>
            </a:r>
          </a:p>
          <a:p>
            <a:pPr lvl="0"/>
            <a:endParaRPr lang="en-US" dirty="0"/>
          </a:p>
        </p:txBody>
      </p:sp>
    </p:spTree>
    <p:extLst>
      <p:ext uri="{BB962C8B-B14F-4D97-AF65-F5344CB8AC3E}">
        <p14:creationId xmlns:p14="http://schemas.microsoft.com/office/powerpoint/2010/main" val="264010723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Tree>
    <p:extLst>
      <p:ext uri="{BB962C8B-B14F-4D97-AF65-F5344CB8AC3E}">
        <p14:creationId xmlns:p14="http://schemas.microsoft.com/office/powerpoint/2010/main" val="50696739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273409991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extLst>
      <p:ext uri="{BB962C8B-B14F-4D97-AF65-F5344CB8AC3E}">
        <p14:creationId xmlns:p14="http://schemas.microsoft.com/office/powerpoint/2010/main" val="364003540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11704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792437" y="1177773"/>
            <a:ext cx="4005072" cy="1024128"/>
          </a:xfrm>
          <a:prstGeom prst="rect">
            <a:avLst/>
          </a:prstGeom>
        </p:spPr>
        <p:txBody>
          <a:bodyPr/>
          <a:lstStyle/>
          <a:p>
            <a:pPr marL="169863" lvl="1" indent="-168275">
              <a:lnSpc>
                <a:spcPct val="106000"/>
              </a:lnSpc>
              <a:spcBef>
                <a:spcPct val="80000"/>
              </a:spcBef>
              <a:buClr>
                <a:srgbClr val="000000"/>
              </a:buClr>
              <a:buFont typeface="Wingdings 2" pitchFamily="18" charset="2"/>
              <a:buChar char="¡"/>
              <a:defRPr/>
            </a:pPr>
            <a:r>
              <a:rPr lang="en-US" dirty="0">
                <a:solidFill>
                  <a:srgbClr val="000000"/>
                </a:solidFill>
                <a:latin typeface="Arial"/>
              </a:rPr>
              <a:t>Bullet</a:t>
            </a:r>
          </a:p>
        </p:txBody>
      </p:sp>
    </p:spTree>
    <p:extLst>
      <p:ext uri="{BB962C8B-B14F-4D97-AF65-F5344CB8AC3E}">
        <p14:creationId xmlns:p14="http://schemas.microsoft.com/office/powerpoint/2010/main" val="208948907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dirty="0" smtClean="0"/>
              <a:t>Click to edit</a:t>
            </a:r>
            <a:endParaRPr lang="en-US" dirty="0"/>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dirty="0" smtClean="0"/>
              <a:t>Click to edit</a:t>
            </a:r>
            <a:endParaRPr lang="en-US" dirty="0"/>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275674226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210179412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55988074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Tree>
    <p:extLst>
      <p:ext uri="{BB962C8B-B14F-4D97-AF65-F5344CB8AC3E}">
        <p14:creationId xmlns:p14="http://schemas.microsoft.com/office/powerpoint/2010/main" val="2601646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283117634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dirty="0" smtClean="0"/>
              <a:t>Click to edit</a:t>
            </a:r>
            <a:endParaRPr lang="en-US" dirty="0"/>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333928449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dirty="0" smtClean="0"/>
              <a:t>Click to edit</a:t>
            </a:r>
            <a:endParaRPr lang="en-US" dirty="0"/>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dirty="0" smtClean="0"/>
              <a:t>Click to edit</a:t>
            </a:r>
            <a:endParaRPr lang="en-US" dirty="0"/>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183772115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305599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rot="16200000" flipH="1">
            <a:off x="8978106" y="6620669"/>
            <a:ext cx="246063" cy="85725"/>
          </a:xfrm>
          <a:prstGeom prst="rect">
            <a:avLst/>
          </a:prstGeom>
          <a:ln/>
        </p:spPr>
        <p:txBody>
          <a:bodyPr/>
          <a:lstStyle>
            <a:lvl1pPr>
              <a:defRPr/>
            </a:lvl1pPr>
          </a:lstStyle>
          <a:p>
            <a:pPr>
              <a:defRPr/>
            </a:pPr>
            <a:endParaRPr lang="nl-NL">
              <a:solidFill>
                <a:srgbClr val="000000"/>
              </a:solidFill>
            </a:endParaRPr>
          </a:p>
        </p:txBody>
      </p:sp>
      <p:sp>
        <p:nvSpPr>
          <p:cNvPr id="5" name="Rectangle 7"/>
          <p:cNvSpPr>
            <a:spLocks noGrp="1" noChangeArrowheads="1"/>
          </p:cNvSpPr>
          <p:nvPr>
            <p:ph type="sldNum" sz="quarter" idx="11"/>
          </p:nvPr>
        </p:nvSpPr>
        <p:spPr>
          <a:xfrm>
            <a:off x="4414838" y="6632575"/>
            <a:ext cx="311150" cy="152400"/>
          </a:xfrm>
          <a:prstGeom prst="rect">
            <a:avLst/>
          </a:prstGeom>
          <a:ln/>
        </p:spPr>
        <p:txBody>
          <a:bodyPr/>
          <a:lstStyle>
            <a:lvl1pPr>
              <a:defRPr/>
            </a:lvl1pPr>
          </a:lstStyle>
          <a:p>
            <a:pPr>
              <a:defRPr/>
            </a:pPr>
            <a:r>
              <a:rPr lang="nl-NL">
                <a:solidFill>
                  <a:srgbClr val="000000"/>
                </a:solidFill>
              </a:rPr>
              <a:t>- </a:t>
            </a:r>
            <a:fld id="{03129210-AA03-44E2-B99E-4A35C50864FB}"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183284671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lvl1pPr>
              <a:buNone/>
              <a:defRPr/>
            </a:lvl1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1638" y="512144"/>
            <a:ext cx="8345487" cy="260969"/>
          </a:xfrm>
        </p:spPr>
        <p:txBody>
          <a:bodyPr/>
          <a:lstStyle>
            <a:lvl1pPr>
              <a:defRPr sz="1600"/>
            </a:lvl1pPr>
          </a:lstStyle>
          <a:p>
            <a:r>
              <a:rPr lang="en-US" dirty="0" smtClean="0"/>
              <a:t>Click to edit Master title style</a:t>
            </a:r>
            <a:endParaRPr lang="en-US" dirty="0"/>
          </a:p>
        </p:txBody>
      </p:sp>
    </p:spTree>
    <p:extLst>
      <p:ext uri="{BB962C8B-B14F-4D97-AF65-F5344CB8AC3E}">
        <p14:creationId xmlns:p14="http://schemas.microsoft.com/office/powerpoint/2010/main" val="163156190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2999" y="2538374"/>
            <a:ext cx="4690872" cy="835761"/>
          </a:xfrm>
          <a:prstGeom prst="rect">
            <a:avLst/>
          </a:prstGeom>
        </p:spPr>
        <p:txBody>
          <a:bodyPr anchor="b" anchorCtr="0">
            <a:spAutoFit/>
          </a:bodyPr>
          <a:lstStyle>
            <a:lvl1pPr>
              <a:lnSpc>
                <a:spcPct val="85000"/>
              </a:lnSpc>
              <a:defRPr sz="32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142999" y="3689350"/>
            <a:ext cx="4690872" cy="319380"/>
          </a:xfrm>
          <a:prstGeom prst="rect">
            <a:avLst/>
          </a:prstGeom>
        </p:spPr>
        <p:txBody>
          <a:bodyPr>
            <a:spAutoFit/>
          </a:bodyPr>
          <a:lstStyle>
            <a:lvl1pPr>
              <a:lnSpc>
                <a:spcPct val="100000"/>
              </a:lnSpc>
              <a:defRPr sz="20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04813" y="303213"/>
            <a:ext cx="1636712" cy="307975"/>
          </a:xfrm>
          <a:prstGeom prst="rect">
            <a:avLst/>
          </a:prstGeom>
          <a:noFill/>
        </p:spPr>
      </p:pic>
    </p:spTree>
    <p:extLst>
      <p:ext uri="{BB962C8B-B14F-4D97-AF65-F5344CB8AC3E}">
        <p14:creationId xmlns:p14="http://schemas.microsoft.com/office/powerpoint/2010/main" val="413452860"/>
      </p:ext>
    </p:extLst>
  </p:cSld>
  <p:clrMapOvr>
    <a:masterClrMapping/>
  </p:clrMapOvr>
  <p:transition/>
  <p:hf hdr="0" dt="0"/>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5117451" cy="4882896"/>
          </a:xfrm>
          <a:prstGeom prst="rect">
            <a:avLst/>
          </a:prstGeom>
        </p:spPr>
        <p:txBody>
          <a:bodyPr vert="horz" wrap="square"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tab pos="5029200" algn="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tab pos="5029200" algn="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311109674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2896"/>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398222066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30"/>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5" name="Content Placeholder 20"/>
          <p:cNvSpPr>
            <a:spLocks noGrp="1"/>
          </p:cNvSpPr>
          <p:nvPr>
            <p:ph sz="quarter" idx="12"/>
          </p:nvPr>
        </p:nvSpPr>
        <p:spPr bwMode="gray">
          <a:xfrm>
            <a:off x="4724400" y="1399030"/>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215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a:lnSpc>
                <a:spcPct val="106000"/>
              </a:lnSpc>
              <a:spcBef>
                <a:spcPct val="80000"/>
              </a:spcBef>
              <a:buClr>
                <a:schemeClr val="tx1"/>
              </a:buClr>
              <a:buSzPct val="80000"/>
              <a:buFont typeface="Wingdings" pitchFamily="2" charset="2"/>
              <a:buNone/>
              <a:defRPr/>
            </a:pPr>
            <a:endParaRPr lang="en-US" b="1" dirty="0">
              <a:cs typeface="+mn-cs"/>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6" name="Content Placeholder 20"/>
          <p:cNvSpPr>
            <a:spLocks noGrp="1"/>
          </p:cNvSpPr>
          <p:nvPr>
            <p:ph sz="quarter" idx="12"/>
          </p:nvPr>
        </p:nvSpPr>
        <p:spPr bwMode="gray">
          <a:xfrm>
            <a:off x="411479"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0"/>
          <p:cNvSpPr>
            <a:spLocks noGrp="1"/>
          </p:cNvSpPr>
          <p:nvPr>
            <p:ph sz="quarter" idx="13"/>
          </p:nvPr>
        </p:nvSpPr>
        <p:spPr bwMode="gray">
          <a:xfrm>
            <a:off x="3239786"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0"/>
          <p:cNvSpPr>
            <a:spLocks noGrp="1"/>
          </p:cNvSpPr>
          <p:nvPr>
            <p:ph sz="quarter" idx="14"/>
          </p:nvPr>
        </p:nvSpPr>
        <p:spPr bwMode="gray">
          <a:xfrm>
            <a:off x="6060896"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773043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8330184" cy="276999"/>
          </a:xfrm>
          <a:prstGeom prst="rect">
            <a:avLst/>
          </a:prstGeom>
        </p:spPr>
        <p:txBody>
          <a:bodyPr>
            <a:noAutofit/>
          </a:bodyPr>
          <a:lstStyle>
            <a:lvl1pPr>
              <a:defRPr sz="20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16247084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9" y="1873248"/>
            <a:ext cx="3999155"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3995928" cy="276999"/>
          </a:xfrm>
          <a:prstGeom prst="rect">
            <a:avLst/>
          </a:prstGeom>
        </p:spPr>
        <p:txBody>
          <a:bodyPr>
            <a:noAutofit/>
          </a:bodyPr>
          <a:lstStyle>
            <a:lvl1pPr>
              <a:defRPr sz="20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6"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9" name="Content Placeholder 20"/>
          <p:cNvSpPr>
            <a:spLocks noGrp="1"/>
          </p:cNvSpPr>
          <p:nvPr>
            <p:ph sz="quarter" idx="16"/>
          </p:nvPr>
        </p:nvSpPr>
        <p:spPr bwMode="gray">
          <a:xfrm>
            <a:off x="4724400" y="1873248"/>
            <a:ext cx="3999155"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1"/>
          <p:cNvSpPr>
            <a:spLocks noGrp="1"/>
          </p:cNvSpPr>
          <p:nvPr>
            <p:ph type="body" sz="quarter" idx="17"/>
          </p:nvPr>
        </p:nvSpPr>
        <p:spPr bwMode="gray">
          <a:xfrm>
            <a:off x="4727259" y="1397000"/>
            <a:ext cx="3995928" cy="276999"/>
          </a:xfrm>
          <a:prstGeom prst="rect">
            <a:avLst/>
          </a:prstGeom>
        </p:spPr>
        <p:txBody>
          <a:bodyPr>
            <a:noAutofit/>
          </a:bodyPr>
          <a:lstStyle>
            <a:lvl1pPr>
              <a:defRPr sz="2000" b="1">
                <a:latin typeface="+mj-lt"/>
              </a:defRPr>
            </a:lvl1pPr>
          </a:lstStyle>
          <a:p>
            <a:pPr lvl="0"/>
            <a:r>
              <a:rPr lang="en-US" smtClean="0"/>
              <a:t>Click to edit Master text styles</a:t>
            </a:r>
          </a:p>
        </p:txBody>
      </p:sp>
      <p:sp>
        <p:nvSpPr>
          <p:cNvPr id="11" name="Text Placeholder 13"/>
          <p:cNvSpPr>
            <a:spLocks noGrp="1"/>
          </p:cNvSpPr>
          <p:nvPr>
            <p:ph type="body" sz="quarter" idx="18"/>
          </p:nvPr>
        </p:nvSpPr>
        <p:spPr bwMode="gray">
          <a:xfrm>
            <a:off x="4724400"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17465976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77355818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2844800"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extLst>
      <p:ext uri="{BB962C8B-B14F-4D97-AF65-F5344CB8AC3E}">
        <p14:creationId xmlns:p14="http://schemas.microsoft.com/office/powerpoint/2010/main" val="1901669886"/>
      </p:ext>
    </p:extLst>
  </p:cSld>
  <p:clrMapOvr>
    <a:masterClrMapping/>
  </p:clrMapOvr>
  <p:transition/>
  <p:hf hdr="0" dt="0"/>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_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dirty="0" smtClean="0"/>
              <a:t>Click to edit Master text styles</a:t>
            </a:r>
          </a:p>
        </p:txBody>
      </p:sp>
      <p:sp>
        <p:nvSpPr>
          <p:cNvPr id="2" name="Title 1"/>
          <p:cNvSpPr>
            <a:spLocks noGrp="1"/>
          </p:cNvSpPr>
          <p:nvPr>
            <p:ph type="title"/>
          </p:nvPr>
        </p:nvSpPr>
        <p:spPr>
          <a:xfrm>
            <a:off x="400050" y="407988"/>
            <a:ext cx="8337550" cy="36512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36600905"/>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1_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0318094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0"/>
          <p:cNvSpPr>
            <a:spLocks noGrp="1"/>
          </p:cNvSpPr>
          <p:nvPr>
            <p:ph type="body" sz="quarter" idx="13"/>
          </p:nvPr>
        </p:nvSpPr>
        <p:spPr>
          <a:xfrm>
            <a:off x="402336" y="1152144"/>
            <a:ext cx="4005072" cy="513892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2966800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dirty="0" smtClean="0"/>
              <a:t>Click to edit</a:t>
            </a:r>
          </a:p>
          <a:p>
            <a:pPr lvl="0"/>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dirty="0" smtClean="0"/>
              <a:t>Click to edit</a:t>
            </a:r>
          </a:p>
          <a:p>
            <a:pPr lvl="0"/>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dirty="0" smtClean="0"/>
              <a:t>Click to edit</a:t>
            </a:r>
          </a:p>
          <a:p>
            <a:pPr lvl="0"/>
            <a:endParaRPr lang="en-US" dirty="0"/>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dirty="0" smtClean="0"/>
              <a:t>Click to edit</a:t>
            </a:r>
          </a:p>
          <a:p>
            <a:pPr lvl="0"/>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dirty="0" smtClean="0"/>
              <a:t>Click to edit</a:t>
            </a:r>
          </a:p>
          <a:p>
            <a:pPr lvl="0"/>
            <a:endParaRPr lang="en-US" dirty="0"/>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dirty="0" smtClean="0"/>
              <a:t>Click to edit</a:t>
            </a:r>
          </a:p>
          <a:p>
            <a:pPr lvl="0"/>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dirty="0" smtClean="0"/>
              <a:t>Click to edit</a:t>
            </a:r>
          </a:p>
          <a:p>
            <a:pPr lvl="0"/>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dirty="0" smtClean="0"/>
              <a:t>Click to edit</a:t>
            </a:r>
          </a:p>
          <a:p>
            <a:pPr lvl="0"/>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chemeClr val="tx1"/>
              </a:buClr>
              <a:buSzPct val="80000"/>
              <a:buFont typeface="Wingdings" pitchFamily="2" charset="2"/>
              <a:buNone/>
              <a:defRPr/>
            </a:pPr>
            <a:endParaRPr lang="en-US" sz="1000" dirty="0">
              <a:cs typeface="+mn-cs"/>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dirty="0" smtClean="0"/>
              <a:t>Click to edit</a:t>
            </a:r>
            <a:endParaRPr lang="en-US" dirty="0"/>
          </a:p>
        </p:txBody>
      </p:sp>
      <p:sp>
        <p:nvSpPr>
          <p:cNvPr id="16" name="Text Placeholder 15"/>
          <p:cNvSpPr>
            <a:spLocks noGrp="1"/>
          </p:cNvSpPr>
          <p:nvPr>
            <p:ph type="body" sz="quarter" idx="11"/>
          </p:nvPr>
        </p:nvSpPr>
        <p:spPr>
          <a:xfrm>
            <a:off x="4736592" y="1152144"/>
            <a:ext cx="4014216" cy="5138928"/>
          </a:xfrm>
        </p:spPr>
        <p:txBody>
          <a:bodyPr/>
          <a:lstStyle/>
          <a:p>
            <a:pPr lvl="0"/>
            <a:r>
              <a:rPr lang="en-US" dirty="0" smtClean="0"/>
              <a:t>Click to edit</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792437" y="1177773"/>
            <a:ext cx="4005072" cy="1024128"/>
          </a:xfrm>
          <a:prstGeom prst="rect">
            <a:avLst/>
          </a:prstGeom>
        </p:spPr>
        <p:txBody>
          <a:bodyPr/>
          <a:lstStyle/>
          <a:p>
            <a:pPr marL="169863" lvl="1" indent="-168275" algn="l" rtl="0" fontAlgn="base">
              <a:lnSpc>
                <a:spcPct val="106000"/>
              </a:lnSpc>
              <a:spcBef>
                <a:spcPct val="80000"/>
              </a:spcBef>
              <a:spcAft>
                <a:spcPct val="0"/>
              </a:spcAft>
              <a:buClr>
                <a:srgbClr val="000000"/>
              </a:buClr>
              <a:buFont typeface="Wingdings 2" pitchFamily="18" charset="2"/>
              <a:buChar char="¡"/>
              <a:defRPr/>
            </a:pPr>
            <a:r>
              <a:rPr lang="en-US" sz="1100" kern="1200" dirty="0">
                <a:solidFill>
                  <a:srgbClr val="000000"/>
                </a:solidFill>
                <a:latin typeface="Arial"/>
                <a:ea typeface="+mn-ea"/>
                <a:cs typeface="Arial" charset="0"/>
              </a:rPr>
              <a:t>Bullet</a:t>
            </a:r>
            <a:endParaRPr lang="en-US" sz="1100" dirty="0">
              <a:solidFill>
                <a:srgbClr val="000000"/>
              </a:solidFill>
              <a:latin typeface="Arial"/>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dirty="0" smtClean="0"/>
              <a:t>Click to edit</a:t>
            </a:r>
            <a:endParaRPr lang="en-US" dirty="0"/>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dirty="0" smtClean="0"/>
              <a:t>Click to edit</a:t>
            </a:r>
            <a:endParaRPr lang="en-US" dirty="0"/>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dirty="0" smtClean="0"/>
              <a:t>Click to edit</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dirty="0" smtClean="0"/>
              <a:t>Click to edit</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dirty="0" smtClean="0"/>
              <a:t>Click to edit</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dirty="0" smtClean="0"/>
              <a:t>Click to edit</a:t>
            </a:r>
            <a:endParaRPr lang="en-US" dirty="0"/>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dirty="0" smtClean="0"/>
              <a:t>Click </a:t>
            </a:r>
            <a:r>
              <a:rPr lang="en-US" smtClean="0"/>
              <a:t>to edit</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dirty="0" smtClean="0"/>
              <a:t>Click to edit</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dirty="0" smtClean="0"/>
              <a:t>Click to edit</a:t>
            </a:r>
            <a:endParaRPr lang="en-US" dirty="0"/>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dirty="0" smtClean="0"/>
              <a:t>Click to edit</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dirty="0" smtClean="0"/>
              <a:t>Click to edit</a:t>
            </a:r>
            <a:endParaRPr lang="en-US" dirty="0"/>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dirty="0" smtClean="0"/>
              <a:t>Click to edit</a:t>
            </a:r>
            <a:endParaRPr lang="en-US" dirty="0"/>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dirty="0" smtClean="0"/>
              <a:t>Click to edit</a:t>
            </a:r>
            <a:endParaRPr lang="en-US" dirty="0"/>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dirty="0" smtClean="0"/>
              <a:t>Click to edit</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2999" y="2538374"/>
            <a:ext cx="4690872" cy="835761"/>
          </a:xfrm>
          <a:prstGeom prst="rect">
            <a:avLst/>
          </a:prstGeom>
        </p:spPr>
        <p:txBody>
          <a:bodyPr anchor="b" anchorCtr="0">
            <a:spAutoFit/>
          </a:bodyPr>
          <a:lstStyle>
            <a:lvl1pPr>
              <a:lnSpc>
                <a:spcPct val="85000"/>
              </a:lnSpc>
              <a:defRPr sz="32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142999" y="3689350"/>
            <a:ext cx="4690872" cy="319380"/>
          </a:xfrm>
          <a:prstGeom prst="rect">
            <a:avLst/>
          </a:prstGeom>
        </p:spPr>
        <p:txBody>
          <a:bodyPr>
            <a:spAutoFit/>
          </a:bodyPr>
          <a:lstStyle>
            <a:lvl1pPr>
              <a:lnSpc>
                <a:spcPct val="100000"/>
              </a:lnSpc>
              <a:defRPr sz="20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04813" y="303213"/>
            <a:ext cx="1636712" cy="307975"/>
          </a:xfrm>
          <a:prstGeom prst="rect">
            <a:avLst/>
          </a:prstGeom>
          <a:noFill/>
        </p:spPr>
      </p:pic>
    </p:spTree>
    <p:extLst>
      <p:ext uri="{BB962C8B-B14F-4D97-AF65-F5344CB8AC3E}">
        <p14:creationId xmlns:p14="http://schemas.microsoft.com/office/powerpoint/2010/main" val="469344835"/>
      </p:ext>
    </p:extLst>
  </p:cSld>
  <p:clrMapOvr>
    <a:masterClrMapping/>
  </p:clrMapOvr>
  <p:transition/>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5117451" cy="4882896"/>
          </a:xfrm>
          <a:prstGeom prst="rect">
            <a:avLst/>
          </a:prstGeom>
        </p:spPr>
        <p:txBody>
          <a:bodyPr vert="horz" wrap="square"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tab pos="5029200" algn="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tab pos="5029200" algn="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65123" y="175848"/>
            <a:ext cx="568569" cy="555776"/>
          </a:xfrm>
          <a:prstGeom prst="rect">
            <a:avLst/>
          </a:prstGeom>
        </p:spPr>
      </p:pic>
    </p:spTree>
    <p:extLst>
      <p:ext uri="{BB962C8B-B14F-4D97-AF65-F5344CB8AC3E}">
        <p14:creationId xmlns:p14="http://schemas.microsoft.com/office/powerpoint/2010/main" val="1140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hangingPunct="0">
              <a:lnSpc>
                <a:spcPct val="106000"/>
              </a:lnSpc>
              <a:spcBef>
                <a:spcPct val="50000"/>
              </a:spcBef>
              <a:buSzPct val="100000"/>
              <a:buFont typeface="Wingdings 2" pitchFamily="18" charset="2"/>
              <a:buNone/>
              <a:defRPr/>
            </a:pPr>
            <a:endParaRPr lang="en-US" dirty="0">
              <a:cs typeface="+mn-cs"/>
            </a:endParaRPr>
          </a:p>
        </p:txBody>
      </p:sp>
      <p:sp>
        <p:nvSpPr>
          <p:cNvPr id="2" name="Title 1"/>
          <p:cNvSpPr>
            <a:spLocks noGrp="1"/>
          </p:cNvSpPr>
          <p:nvPr>
            <p:ph type="title"/>
          </p:nvPr>
        </p:nvSpPr>
        <p:spPr>
          <a:xfrm>
            <a:off x="393192" y="514350"/>
            <a:ext cx="8345487" cy="258763"/>
          </a:xfrm>
        </p:spPr>
        <p:txBody>
          <a:bodyPr/>
          <a:lstStyle/>
          <a:p>
            <a:r>
              <a:rPr lang="en-US" dirty="0"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dirty="0" smtClean="0"/>
              <a:t>Click to edit</a:t>
            </a:r>
          </a:p>
          <a:p>
            <a:pPr lvl="0"/>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2896"/>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7915419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30"/>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5" name="Content Placeholder 20"/>
          <p:cNvSpPr>
            <a:spLocks noGrp="1"/>
          </p:cNvSpPr>
          <p:nvPr>
            <p:ph sz="quarter" idx="12"/>
          </p:nvPr>
        </p:nvSpPr>
        <p:spPr bwMode="gray">
          <a:xfrm>
            <a:off x="4724400" y="1399030"/>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27091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6" name="Content Placeholder 20"/>
          <p:cNvSpPr>
            <a:spLocks noGrp="1"/>
          </p:cNvSpPr>
          <p:nvPr>
            <p:ph sz="quarter" idx="12"/>
          </p:nvPr>
        </p:nvSpPr>
        <p:spPr bwMode="gray">
          <a:xfrm>
            <a:off x="411479"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0"/>
          <p:cNvSpPr>
            <a:spLocks noGrp="1"/>
          </p:cNvSpPr>
          <p:nvPr>
            <p:ph sz="quarter" idx="13"/>
          </p:nvPr>
        </p:nvSpPr>
        <p:spPr bwMode="gray">
          <a:xfrm>
            <a:off x="3239786"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0"/>
          <p:cNvSpPr>
            <a:spLocks noGrp="1"/>
          </p:cNvSpPr>
          <p:nvPr>
            <p:ph sz="quarter" idx="14"/>
          </p:nvPr>
        </p:nvSpPr>
        <p:spPr bwMode="gray">
          <a:xfrm>
            <a:off x="6060896"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00340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8330184" cy="276999"/>
          </a:xfrm>
          <a:prstGeom prst="rect">
            <a:avLst/>
          </a:prstGeom>
        </p:spPr>
        <p:txBody>
          <a:bodyPr>
            <a:noAutofit/>
          </a:bodyPr>
          <a:lstStyle>
            <a:lvl1pPr>
              <a:defRPr sz="20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12965830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9" y="1873248"/>
            <a:ext cx="3999155"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3995928" cy="276999"/>
          </a:xfrm>
          <a:prstGeom prst="rect">
            <a:avLst/>
          </a:prstGeom>
        </p:spPr>
        <p:txBody>
          <a:bodyPr>
            <a:noAutofit/>
          </a:bodyPr>
          <a:lstStyle>
            <a:lvl1pPr>
              <a:defRPr sz="20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6"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9" name="Content Placeholder 20"/>
          <p:cNvSpPr>
            <a:spLocks noGrp="1"/>
          </p:cNvSpPr>
          <p:nvPr>
            <p:ph sz="quarter" idx="16"/>
          </p:nvPr>
        </p:nvSpPr>
        <p:spPr bwMode="gray">
          <a:xfrm>
            <a:off x="4724400" y="1873248"/>
            <a:ext cx="3999155"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1"/>
          <p:cNvSpPr>
            <a:spLocks noGrp="1"/>
          </p:cNvSpPr>
          <p:nvPr>
            <p:ph type="body" sz="quarter" idx="17"/>
          </p:nvPr>
        </p:nvSpPr>
        <p:spPr bwMode="gray">
          <a:xfrm>
            <a:off x="4727259" y="1397000"/>
            <a:ext cx="3995928" cy="276999"/>
          </a:xfrm>
          <a:prstGeom prst="rect">
            <a:avLst/>
          </a:prstGeom>
        </p:spPr>
        <p:txBody>
          <a:bodyPr>
            <a:noAutofit/>
          </a:bodyPr>
          <a:lstStyle>
            <a:lvl1pPr>
              <a:defRPr sz="2000" b="1">
                <a:latin typeface="+mj-lt"/>
              </a:defRPr>
            </a:lvl1pPr>
          </a:lstStyle>
          <a:p>
            <a:pPr lvl="0"/>
            <a:r>
              <a:rPr lang="en-US" smtClean="0"/>
              <a:t>Click to edit Master text styles</a:t>
            </a:r>
          </a:p>
        </p:txBody>
      </p:sp>
      <p:sp>
        <p:nvSpPr>
          <p:cNvPr id="11" name="Text Placeholder 13"/>
          <p:cNvSpPr>
            <a:spLocks noGrp="1"/>
          </p:cNvSpPr>
          <p:nvPr>
            <p:ph type="body" sz="quarter" idx="18"/>
          </p:nvPr>
        </p:nvSpPr>
        <p:spPr bwMode="gray">
          <a:xfrm>
            <a:off x="4724400"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7224702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4983897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2844800"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extLst>
      <p:ext uri="{BB962C8B-B14F-4D97-AF65-F5344CB8AC3E}">
        <p14:creationId xmlns:p14="http://schemas.microsoft.com/office/powerpoint/2010/main" val="2586729675"/>
      </p:ext>
    </p:extLst>
  </p:cSld>
  <p:clrMapOvr>
    <a:masterClrMapping/>
  </p:clrMapOvr>
  <p:transition/>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dirty="0" smtClean="0"/>
              <a:t>Click to edit Master text styles</a:t>
            </a:r>
          </a:p>
        </p:txBody>
      </p:sp>
      <p:sp>
        <p:nvSpPr>
          <p:cNvPr id="2" name="Title 1"/>
          <p:cNvSpPr>
            <a:spLocks noGrp="1"/>
          </p:cNvSpPr>
          <p:nvPr>
            <p:ph type="title"/>
          </p:nvPr>
        </p:nvSpPr>
        <p:spPr>
          <a:xfrm>
            <a:off x="400050" y="407988"/>
            <a:ext cx="8337550" cy="36512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439892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463245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0"/>
          <p:cNvSpPr>
            <a:spLocks noGrp="1"/>
          </p:cNvSpPr>
          <p:nvPr>
            <p:ph type="body" sz="quarter" idx="13"/>
          </p:nvPr>
        </p:nvSpPr>
        <p:spPr>
          <a:xfrm>
            <a:off x="402336" y="1152144"/>
            <a:ext cx="4005072" cy="513892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256811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a:lnSpc>
                <a:spcPct val="106000"/>
              </a:lnSpc>
              <a:spcBef>
                <a:spcPct val="80000"/>
              </a:spcBef>
              <a:buClr>
                <a:schemeClr val="tx1"/>
              </a:buClr>
              <a:buSzPct val="80000"/>
              <a:buFont typeface="Wingdings" pitchFamily="2" charset="2"/>
              <a:buNone/>
              <a:defRPr/>
            </a:pPr>
            <a:endParaRPr lang="en-US" b="1" dirty="0">
              <a:cs typeface="+mn-cs"/>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hangingPunct="0">
              <a:lnSpc>
                <a:spcPct val="106000"/>
              </a:lnSpc>
              <a:defRPr/>
            </a:pPr>
            <a:endParaRPr lang="en-US" sz="1400" b="1" dirty="0">
              <a:cs typeface="+mn-cs"/>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dirty="0"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invGray">
          <a:xfrm>
            <a:off x="585788" y="776288"/>
            <a:ext cx="7972425" cy="4795837"/>
          </a:xfrm>
          <a:prstGeom prst="rect">
            <a:avLst/>
          </a:prstGeom>
          <a:solidFill>
            <a:schemeClr val="bg1"/>
          </a:solidFill>
          <a:ln w="19050" algn="ctr">
            <a:solidFill>
              <a:schemeClr val="accent1"/>
            </a:solidFill>
            <a:miter lim="800000"/>
            <a:headEnd/>
            <a:tailEnd/>
          </a:ln>
          <a:effectLst/>
        </p:spPr>
        <p:txBody>
          <a:bodyPr lIns="90000" tIns="90000" rIns="90000" bIns="90000" anchor="ctr"/>
          <a:lstStyle/>
          <a:p>
            <a:pPr marL="119063" indent="-119063" eaLnBrk="0" hangingPunct="0">
              <a:spcBef>
                <a:spcPct val="50000"/>
              </a:spcBef>
              <a:defRPr/>
            </a:pPr>
            <a:endParaRPr lang="en-US" b="1" dirty="0">
              <a:solidFill>
                <a:srgbClr val="000000"/>
              </a:solidFill>
              <a:latin typeface="Arial"/>
            </a:endParaRPr>
          </a:p>
        </p:txBody>
      </p:sp>
      <p:sp>
        <p:nvSpPr>
          <p:cNvPr id="3700739" name="MSTSHP_03"/>
          <p:cNvSpPr>
            <a:spLocks noGrp="1" noChangeArrowheads="1"/>
          </p:cNvSpPr>
          <p:nvPr>
            <p:ph type="ctrTitle" sz="quarter"/>
          </p:nvPr>
        </p:nvSpPr>
        <p:spPr>
          <a:xfrm>
            <a:off x="892175" y="2695575"/>
            <a:ext cx="6581775" cy="549275"/>
          </a:xfrm>
          <a:ln algn="ctr"/>
        </p:spPr>
        <p:txBody>
          <a:bodyPr/>
          <a:lstStyle>
            <a:lvl1pPr>
              <a:lnSpc>
                <a:spcPts val="4000"/>
              </a:lnSpc>
              <a:spcBef>
                <a:spcPct val="100000"/>
              </a:spcBef>
              <a:buClr>
                <a:schemeClr val="tx2"/>
              </a:buClr>
              <a:buSzPct val="85000"/>
              <a:buFont typeface="Wingdings" pitchFamily="2" charset="2"/>
              <a:buNone/>
              <a:defRPr sz="2800"/>
            </a:lvl1pPr>
          </a:lstStyle>
          <a:p>
            <a:r>
              <a:rPr lang="en-US" smtClean="0"/>
              <a:t>Click to edit Master title style</a:t>
            </a:r>
            <a:endParaRPr lang="en-US" dirty="0"/>
          </a:p>
        </p:txBody>
      </p:sp>
      <p:sp>
        <p:nvSpPr>
          <p:cNvPr id="3700740" name="MSTSHP_04"/>
          <p:cNvSpPr>
            <a:spLocks noGrp="1" noChangeArrowheads="1"/>
          </p:cNvSpPr>
          <p:nvPr>
            <p:ph type="subTitle" sz="quarter" idx="1"/>
          </p:nvPr>
        </p:nvSpPr>
        <p:spPr>
          <a:xfrm>
            <a:off x="892175" y="3516313"/>
            <a:ext cx="6583363" cy="439737"/>
          </a:xfrm>
          <a:ln/>
        </p:spPr>
        <p:txBody>
          <a:bodyPr/>
          <a:lstStyle>
            <a:lvl1pPr>
              <a:lnSpc>
                <a:spcPts val="2800"/>
              </a:lnSpc>
              <a:spcBef>
                <a:spcPct val="15000"/>
              </a:spcBef>
              <a:buClrTx/>
              <a:buNone/>
              <a:defRPr sz="2000" b="1"/>
            </a:lvl1pPr>
          </a:lstStyle>
          <a:p>
            <a:r>
              <a:rPr lang="en-US" smtClean="0"/>
              <a:t>Click to edit Master subtitle style</a:t>
            </a:r>
            <a:endParaRPr lang="en-US" dirty="0"/>
          </a:p>
        </p:txBody>
      </p:sp>
    </p:spTree>
    <p:extLst>
      <p:ext uri="{BB962C8B-B14F-4D97-AF65-F5344CB8AC3E}">
        <p14:creationId xmlns:p14="http://schemas.microsoft.com/office/powerpoint/2010/main" val="1339058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401638" y="803275"/>
            <a:ext cx="8335962" cy="0"/>
          </a:xfrm>
          <a:prstGeom prst="line">
            <a:avLst/>
          </a:prstGeom>
          <a:noFill/>
          <a:ln w="28575">
            <a:solidFill>
              <a:schemeClr val="accent1"/>
            </a:solidFill>
            <a:round/>
            <a:headEnd/>
            <a:tailEnd/>
          </a:ln>
          <a:effectLst/>
        </p:spPr>
        <p:txBody>
          <a:bodyPr wrap="none" anchor="ctr"/>
          <a:lstStyle/>
          <a:p>
            <a:pPr>
              <a:lnSpc>
                <a:spcPct val="106000"/>
              </a:lnSpc>
              <a:buFont typeface="Wingdings 2" pitchFamily="18" charset="2"/>
              <a:buNone/>
              <a:defRPr/>
            </a:pPr>
            <a:endParaRPr lang="en-US" sz="2400" dirty="0">
              <a:solidFill>
                <a:srgbClr val="000000"/>
              </a:solidFill>
              <a:latin typeface="Arial"/>
            </a:endParaRPr>
          </a:p>
        </p:txBody>
      </p:sp>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400050" y="1155700"/>
            <a:ext cx="8337550" cy="5137150"/>
          </a:xfrm>
        </p:spPr>
        <p:txBody>
          <a:bodyPr/>
          <a:lstStyle>
            <a:lvl1pPr>
              <a:defRPr sz="2000"/>
            </a:lvl1pPr>
          </a:lstStyle>
          <a:p>
            <a:pPr lvl="0"/>
            <a:r>
              <a:rPr lang="en-US" smtClean="0"/>
              <a:t>Click to edit Master text styles</a:t>
            </a:r>
          </a:p>
        </p:txBody>
      </p:sp>
    </p:spTree>
    <p:extLst>
      <p:ext uri="{BB962C8B-B14F-4D97-AF65-F5344CB8AC3E}">
        <p14:creationId xmlns:p14="http://schemas.microsoft.com/office/powerpoint/2010/main" val="18184851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1143000" y="2551176"/>
            <a:ext cx="6858000" cy="1344168"/>
          </a:xfrm>
          <a:ln w="28575">
            <a:solidFill>
              <a:srgbClr val="003399"/>
            </a:solidFill>
          </a:ln>
        </p:spPr>
        <p:txBody>
          <a:bodyPr lIns="228600" rIns="228600" anchor="ctr" anchorCtr="1"/>
          <a:lstStyle>
            <a:lvl1pPr algn="ctr">
              <a:spcBef>
                <a:spcPts val="0"/>
              </a:spcBef>
              <a:defRPr sz="2400" b="1"/>
            </a:lvl1pPr>
          </a:lstStyle>
          <a:p>
            <a:pPr lvl="0"/>
            <a:r>
              <a:rPr lang="en-US" smtClean="0"/>
              <a:t>Click to edit Master text styles</a:t>
            </a:r>
          </a:p>
        </p:txBody>
      </p:sp>
    </p:spTree>
    <p:extLst>
      <p:ext uri="{BB962C8B-B14F-4D97-AF65-F5344CB8AC3E}">
        <p14:creationId xmlns:p14="http://schemas.microsoft.com/office/powerpoint/2010/main" val="18302001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lvl1pPr>
              <a:buNone/>
              <a:defRPr/>
            </a:lvl1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8691178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18111472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6801894"/>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hangingPunct="0">
              <a:spcBef>
                <a:spcPct val="50000"/>
              </a:spcBef>
              <a:defRPr/>
            </a:pPr>
            <a:endParaRPr lang="en-US" b="1" dirty="0">
              <a:solidFill>
                <a:srgbClr val="000000"/>
              </a:solidFill>
              <a:latin typeface="Arial"/>
            </a:endParaRPr>
          </a:p>
        </p:txBody>
      </p:sp>
      <p:pic>
        <p:nvPicPr>
          <p:cNvPr id="5" name="Picture 3"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gray">
          <a:xfrm>
            <a:off x="895350" y="6019800"/>
            <a:ext cx="1444625" cy="274638"/>
          </a:xfrm>
          <a:prstGeom prst="rect">
            <a:avLst/>
          </a:prstGeom>
          <a:noFill/>
          <a:ln w="9525">
            <a:noFill/>
            <a:miter lim="800000"/>
            <a:headEnd/>
            <a:tailEnd/>
          </a:ln>
        </p:spPr>
      </p:pic>
      <p:sp>
        <p:nvSpPr>
          <p:cNvPr id="6" name="Text Box 6"/>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eaLnBrk="0" hangingPunct="0">
              <a:lnSpc>
                <a:spcPct val="110000"/>
              </a:lnSpc>
              <a:defRPr/>
            </a:pPr>
            <a:r>
              <a:rPr lang="en-US" sz="1200" dirty="0">
                <a:solidFill>
                  <a:srgbClr val="000000"/>
                </a:solidFill>
                <a:latin typeface="Arial"/>
              </a:rPr>
              <a:t>Deloitte Consulting LLP</a:t>
            </a:r>
          </a:p>
        </p:txBody>
      </p:sp>
      <p:sp>
        <p:nvSpPr>
          <p:cNvPr id="4016132" name="Rectangle 4"/>
          <p:cNvSpPr>
            <a:spLocks noGrp="1" noChangeArrowheads="1"/>
          </p:cNvSpPr>
          <p:nvPr>
            <p:ph type="ctrTitle"/>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a:p>
        </p:txBody>
      </p:sp>
      <p:sp>
        <p:nvSpPr>
          <p:cNvPr id="4016133" name="Rectangle 5"/>
          <p:cNvSpPr>
            <a:spLocks noGrp="1" noChangeArrowheads="1"/>
          </p:cNvSpPr>
          <p:nvPr>
            <p:ph type="subTitle" idx="1"/>
          </p:nvPr>
        </p:nvSpPr>
        <p:spPr>
          <a:xfrm>
            <a:off x="892175" y="3402013"/>
            <a:ext cx="6581775" cy="438150"/>
          </a:xfrm>
        </p:spPr>
        <p:txBody>
          <a:bodyPr/>
          <a:lstStyle>
            <a:lvl1pPr>
              <a:lnSpc>
                <a:spcPts val="1600"/>
              </a:lnSpc>
              <a:spcBef>
                <a:spcPct val="15000"/>
              </a:spcBef>
              <a:buClrTx/>
              <a:defRPr sz="1400" b="1"/>
            </a:lvl1pPr>
          </a:lstStyle>
          <a:p>
            <a:r>
              <a:rPr lang="en-US" smtClean="0"/>
              <a:t>Click to edit Master subtitle style</a:t>
            </a:r>
            <a:endParaRPr lang="en-US"/>
          </a:p>
        </p:txBody>
      </p:sp>
    </p:spTree>
    <p:extLst>
      <p:ext uri="{BB962C8B-B14F-4D97-AF65-F5344CB8AC3E}">
        <p14:creationId xmlns:p14="http://schemas.microsoft.com/office/powerpoint/2010/main" val="31682604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02336" y="1152525"/>
            <a:ext cx="8331200" cy="5137150"/>
          </a:xfrm>
        </p:spPr>
        <p:txBody>
          <a:bodyPr/>
          <a:lstStyle/>
          <a:p>
            <a:pPr lvl="0"/>
            <a:r>
              <a:rPr lang="en-US" smtClean="0"/>
              <a:t>Click to edit Master text styles</a:t>
            </a:r>
          </a:p>
        </p:txBody>
      </p:sp>
    </p:spTree>
    <p:extLst>
      <p:ext uri="{BB962C8B-B14F-4D97-AF65-F5344CB8AC3E}">
        <p14:creationId xmlns:p14="http://schemas.microsoft.com/office/powerpoint/2010/main" val="9464122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74843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w/2 tex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06399" y="1152525"/>
            <a:ext cx="8339328" cy="493776"/>
          </a:xfrm>
        </p:spPr>
        <p:txBody>
          <a:bodyPr/>
          <a:lstStyle>
            <a:lvl1pPr>
              <a:buNone/>
              <a:defRPr/>
            </a:lvl1pPr>
          </a:lstStyle>
          <a:p>
            <a:pPr lvl="0"/>
            <a:r>
              <a:rPr lang="en-US" smtClean="0"/>
              <a:t>Click to edit Master text styles</a:t>
            </a:r>
          </a:p>
        </p:txBody>
      </p:sp>
      <p:sp>
        <p:nvSpPr>
          <p:cNvPr id="6" name="Text Placeholder 5"/>
          <p:cNvSpPr>
            <a:spLocks noGrp="1"/>
          </p:cNvSpPr>
          <p:nvPr>
            <p:ph type="body" sz="quarter" idx="10"/>
          </p:nvPr>
        </p:nvSpPr>
        <p:spPr>
          <a:xfrm>
            <a:off x="4736592" y="4800600"/>
            <a:ext cx="4005072" cy="1490472"/>
          </a:xfrm>
        </p:spPr>
        <p:txBody>
          <a:bodyPr/>
          <a:lstStyle>
            <a:lvl1pPr>
              <a:buNone/>
              <a:defRPr/>
            </a:lvl1pPr>
          </a:lstStyle>
          <a:p>
            <a:pPr lvl="0"/>
            <a:r>
              <a:rPr lang="en-US" smtClean="0"/>
              <a:t>Click to edit Master text styles</a:t>
            </a:r>
          </a:p>
        </p:txBody>
      </p:sp>
      <p:sp>
        <p:nvSpPr>
          <p:cNvPr id="7" name="Text Placeholder 5"/>
          <p:cNvSpPr>
            <a:spLocks noGrp="1"/>
          </p:cNvSpPr>
          <p:nvPr>
            <p:ph type="body" sz="quarter" idx="11"/>
          </p:nvPr>
        </p:nvSpPr>
        <p:spPr>
          <a:xfrm>
            <a:off x="393192" y="4800600"/>
            <a:ext cx="4005072" cy="1490472"/>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8051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chemeClr val="tx1"/>
              </a:buClr>
              <a:buSzPct val="80000"/>
              <a:buFont typeface="Wingdings" pitchFamily="2" charset="2"/>
              <a:buNone/>
              <a:defRPr/>
            </a:pPr>
            <a:endParaRPr lang="en-US" sz="1000" dirty="0">
              <a:cs typeface="+mn-cs"/>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dirty="0" smtClean="0"/>
              <a:t>Click to edit</a:t>
            </a:r>
          </a:p>
          <a:p>
            <a:pPr lvl="0"/>
            <a:endParaRPr lang="en-US" dirty="0"/>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dirty="0" smtClean="0"/>
              <a:t>Click to edit</a:t>
            </a:r>
          </a:p>
          <a:p>
            <a:pPr lvl="0"/>
            <a:endParaRPr lang="en-US" dirty="0"/>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dirty="0" smtClean="0"/>
              <a:t>Click to edit</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Quadran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06400" y="1152525"/>
            <a:ext cx="4005263" cy="493776"/>
          </a:xfrm>
        </p:spPr>
        <p:txBody>
          <a:bodyPr/>
          <a:lstStyle>
            <a:lvl1pPr>
              <a:buNone/>
              <a:defRPr/>
            </a:lvl1pPr>
          </a:lstStyle>
          <a:p>
            <a:pPr lvl="0"/>
            <a:r>
              <a:rPr lang="en-US" smtClean="0"/>
              <a:t>Click to edit Master text styles</a:t>
            </a:r>
          </a:p>
        </p:txBody>
      </p:sp>
      <p:sp>
        <p:nvSpPr>
          <p:cNvPr id="6" name="Text Placeholder 5"/>
          <p:cNvSpPr>
            <a:spLocks noGrp="1"/>
          </p:cNvSpPr>
          <p:nvPr>
            <p:ph type="body" sz="quarter" idx="10"/>
          </p:nvPr>
        </p:nvSpPr>
        <p:spPr>
          <a:xfrm>
            <a:off x="4736592" y="1399032"/>
            <a:ext cx="4005072" cy="2258568"/>
          </a:xfrm>
        </p:spPr>
        <p:txBody>
          <a:bodyPr/>
          <a:lstStyle>
            <a:lvl1pPr>
              <a:buNone/>
              <a:defRPr/>
            </a:lvl1pPr>
          </a:lstStyle>
          <a:p>
            <a:pPr lvl="0"/>
            <a:r>
              <a:rPr lang="en-US" smtClean="0"/>
              <a:t>Click to edit Master text styles</a:t>
            </a:r>
          </a:p>
        </p:txBody>
      </p:sp>
      <p:sp>
        <p:nvSpPr>
          <p:cNvPr id="7" name="Text Placeholder 5"/>
          <p:cNvSpPr>
            <a:spLocks noGrp="1"/>
          </p:cNvSpPr>
          <p:nvPr>
            <p:ph type="body" sz="quarter" idx="11"/>
          </p:nvPr>
        </p:nvSpPr>
        <p:spPr>
          <a:xfrm>
            <a:off x="4736592" y="4041648"/>
            <a:ext cx="4005072" cy="2244852"/>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9224687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creen shot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412969" y="1380744"/>
            <a:ext cx="2075688" cy="2258568"/>
          </a:xfrm>
        </p:spPr>
        <p:txBody>
          <a:bodyPr/>
          <a:lstStyle>
            <a:lvl1pPr>
              <a:buNone/>
              <a:defRPr/>
            </a:lvl1pPr>
          </a:lstStyle>
          <a:p>
            <a:pPr lvl="0"/>
            <a:r>
              <a:rPr lang="en-US" smtClean="0"/>
              <a:t>Click to edit Master text styles</a:t>
            </a:r>
          </a:p>
        </p:txBody>
      </p:sp>
      <p:sp>
        <p:nvSpPr>
          <p:cNvPr id="7" name="Text Placeholder 5"/>
          <p:cNvSpPr>
            <a:spLocks noGrp="1"/>
          </p:cNvSpPr>
          <p:nvPr>
            <p:ph type="body" sz="quarter" idx="11"/>
          </p:nvPr>
        </p:nvSpPr>
        <p:spPr>
          <a:xfrm>
            <a:off x="412969" y="4023360"/>
            <a:ext cx="2075688" cy="2258568"/>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355340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nterprise Value Map Detai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93192" y="1399032"/>
            <a:ext cx="4005072" cy="2029968"/>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6301107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VM subs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402336" y="4379976"/>
            <a:ext cx="1554480" cy="1252728"/>
          </a:xfrm>
        </p:spPr>
        <p:txBody>
          <a:bodyPr/>
          <a:lstStyle>
            <a:lvl1pPr marL="0" indent="0">
              <a:buNone/>
              <a:defRPr/>
            </a:lvl1pPr>
          </a:lstStyle>
          <a:p>
            <a:pPr lvl="0"/>
            <a:r>
              <a:rPr lang="en-US" smtClean="0"/>
              <a:t>Click to edit Master text styles</a:t>
            </a:r>
          </a:p>
        </p:txBody>
      </p:sp>
      <p:sp>
        <p:nvSpPr>
          <p:cNvPr id="4" name="Text Placeholder 5"/>
          <p:cNvSpPr>
            <a:spLocks noGrp="1"/>
          </p:cNvSpPr>
          <p:nvPr>
            <p:ph type="body" sz="quarter" idx="11"/>
          </p:nvPr>
        </p:nvSpPr>
        <p:spPr>
          <a:xfrm>
            <a:off x="2103120" y="4379976"/>
            <a:ext cx="1554480" cy="1252728"/>
          </a:xfrm>
        </p:spPr>
        <p:txBody>
          <a:bodyPr/>
          <a:lstStyle>
            <a:lvl1pPr marL="0" indent="0">
              <a:buNone/>
              <a:defRPr/>
            </a:lvl1pPr>
          </a:lstStyle>
          <a:p>
            <a:pPr lvl="0"/>
            <a:r>
              <a:rPr lang="en-US" smtClean="0"/>
              <a:t>Click to edit Master text styles</a:t>
            </a:r>
          </a:p>
        </p:txBody>
      </p:sp>
      <p:sp>
        <p:nvSpPr>
          <p:cNvPr id="5" name="Text Placeholder 5"/>
          <p:cNvSpPr>
            <a:spLocks noGrp="1"/>
          </p:cNvSpPr>
          <p:nvPr>
            <p:ph type="body" sz="quarter" idx="12"/>
          </p:nvPr>
        </p:nvSpPr>
        <p:spPr>
          <a:xfrm>
            <a:off x="5449824" y="4379976"/>
            <a:ext cx="1554480" cy="1252728"/>
          </a:xfrm>
        </p:spPr>
        <p:txBody>
          <a:bodyPr/>
          <a:lstStyle>
            <a:lvl1pPr marL="0" indent="0">
              <a:buNone/>
              <a:defRPr/>
            </a:lvl1pPr>
          </a:lstStyle>
          <a:p>
            <a:pPr lvl="0"/>
            <a:r>
              <a:rPr lang="en-US" smtClean="0"/>
              <a:t>Click to edit Master text styles</a:t>
            </a:r>
          </a:p>
        </p:txBody>
      </p:sp>
      <p:sp>
        <p:nvSpPr>
          <p:cNvPr id="7" name="Text Placeholder 5"/>
          <p:cNvSpPr>
            <a:spLocks noGrp="1"/>
          </p:cNvSpPr>
          <p:nvPr>
            <p:ph type="body" sz="quarter" idx="13"/>
          </p:nvPr>
        </p:nvSpPr>
        <p:spPr>
          <a:xfrm>
            <a:off x="7168896" y="4379976"/>
            <a:ext cx="1554480" cy="1252728"/>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8714203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921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388302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14341496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7705342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6"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7" name="Content Placeholder 20"/>
          <p:cNvSpPr>
            <a:spLocks noGrp="1"/>
          </p:cNvSpPr>
          <p:nvPr>
            <p:ph sz="quarter" idx="14"/>
          </p:nvPr>
        </p:nvSpPr>
        <p:spPr bwMode="gray">
          <a:xfrm>
            <a:off x="4724400"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31592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2"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7"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8" name="Content Placeholder 20"/>
          <p:cNvSpPr>
            <a:spLocks noGrp="1"/>
          </p:cNvSpPr>
          <p:nvPr>
            <p:ph sz="quarter" idx="11"/>
          </p:nvPr>
        </p:nvSpPr>
        <p:spPr bwMode="gray">
          <a:xfrm>
            <a:off x="411480"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0"/>
          <p:cNvSpPr>
            <a:spLocks noGrp="1"/>
          </p:cNvSpPr>
          <p:nvPr>
            <p:ph sz="quarter" idx="14"/>
          </p:nvPr>
        </p:nvSpPr>
        <p:spPr bwMode="gray">
          <a:xfrm>
            <a:off x="3245624"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0"/>
          <p:cNvSpPr>
            <a:spLocks noGrp="1"/>
          </p:cNvSpPr>
          <p:nvPr>
            <p:ph sz="quarter" idx="15"/>
          </p:nvPr>
        </p:nvSpPr>
        <p:spPr bwMode="gray">
          <a:xfrm>
            <a:off x="6069209"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31098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4280807"/>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8330184"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3" name="Text Placeholder 18"/>
          <p:cNvSpPr>
            <a:spLocks noGrp="1"/>
          </p:cNvSpPr>
          <p:nvPr>
            <p:ph type="body" sz="quarter" idx="16"/>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8"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184416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chemeClr val="tx1"/>
              </a:buClr>
              <a:buSzPct val="80000"/>
              <a:buFont typeface="Wingdings" pitchFamily="2" charset="2"/>
              <a:buNone/>
              <a:defRPr/>
            </a:pPr>
            <a:endParaRPr lang="en-US" sz="1000" dirty="0">
              <a:cs typeface="+mn-cs"/>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dirty="0" smtClean="0"/>
              <a:t>Click to edit</a:t>
            </a:r>
            <a:endParaRPr lang="en-US" dirty="0"/>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dirty="0" smtClean="0"/>
              <a:t>Click to edit</a:t>
            </a:r>
            <a:endParaRPr lang="en-US" dirty="0"/>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dirty="0" smtClean="0"/>
              <a:t>Click to edit</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9" y="1873248"/>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5" name="Text Placeholder 13"/>
          <p:cNvSpPr>
            <a:spLocks noGrp="1"/>
          </p:cNvSpPr>
          <p:nvPr>
            <p:ph type="body" sz="quarter" idx="16"/>
          </p:nvPr>
        </p:nvSpPr>
        <p:spPr bwMode="gray">
          <a:xfrm>
            <a:off x="4737846"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7" name="Text Placeholder 18"/>
          <p:cNvSpPr>
            <a:spLocks noGrp="1"/>
          </p:cNvSpPr>
          <p:nvPr>
            <p:ph type="body" sz="quarter" idx="17"/>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10"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1" name="Content Placeholder 20"/>
          <p:cNvSpPr>
            <a:spLocks noGrp="1"/>
          </p:cNvSpPr>
          <p:nvPr>
            <p:ph sz="quarter" idx="18"/>
          </p:nvPr>
        </p:nvSpPr>
        <p:spPr bwMode="gray">
          <a:xfrm>
            <a:off x="4724400" y="1873248"/>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bwMode="gray">
          <a:xfrm>
            <a:off x="4727259" y="1397000"/>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Tree>
    <p:extLst>
      <p:ext uri="{BB962C8B-B14F-4D97-AF65-F5344CB8AC3E}">
        <p14:creationId xmlns:p14="http://schemas.microsoft.com/office/powerpoint/2010/main" val="27412303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9756045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screen"/>
          <a:srcRect/>
          <a:stretch>
            <a:fillRect/>
          </a:stretch>
        </p:blipFill>
        <p:spPr bwMode="gray">
          <a:xfrm>
            <a:off x="2844800"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extLst>
      <p:ext uri="{BB962C8B-B14F-4D97-AF65-F5344CB8AC3E}">
        <p14:creationId xmlns:p14="http://schemas.microsoft.com/office/powerpoint/2010/main" val="4190214875"/>
      </p:ext>
    </p:extLst>
  </p:cSld>
  <p:clrMapOvr>
    <a:masterClrMapping/>
  </p:clrMapOvr>
  <p:transition/>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77517" y="5943600"/>
            <a:ext cx="8382000" cy="228600"/>
          </a:xfrm>
          <a:prstGeom prst="rect">
            <a:avLst/>
          </a:prstGeom>
        </p:spPr>
        <p:txBody>
          <a:bodyPr/>
          <a:lstStyle/>
          <a:p>
            <a:pPr>
              <a:defRPr/>
            </a:pPr>
            <a:endParaRPr lang="en-US" dirty="0"/>
          </a:p>
        </p:txBody>
      </p:sp>
      <p:sp>
        <p:nvSpPr>
          <p:cNvPr id="7" name="Text Placeholder 6"/>
          <p:cNvSpPr>
            <a:spLocks noGrp="1"/>
          </p:cNvSpPr>
          <p:nvPr>
            <p:ph type="body" sz="quarter" idx="13"/>
          </p:nvPr>
        </p:nvSpPr>
        <p:spPr>
          <a:xfrm>
            <a:off x="352425" y="786384"/>
            <a:ext cx="8385048" cy="5010912"/>
          </a:xfrm>
        </p:spPr>
        <p:txBody>
          <a:bodyPr/>
          <a:lstStyle>
            <a:lvl1pPr marL="114300" indent="-114300">
              <a:buFont typeface="Arial" pitchFamily="34" charset="0"/>
              <a:buChar char=" "/>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8363110"/>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8"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fontAlgn="auto">
              <a:spcBef>
                <a:spcPct val="50000"/>
              </a:spcBef>
              <a:spcAft>
                <a:spcPts val="0"/>
              </a:spcAft>
            </a:pPr>
            <a:endParaRPr lang="en-US" sz="1800" dirty="0">
              <a:solidFill>
                <a:srgbClr val="000000"/>
              </a:solidFill>
              <a:latin typeface="Arial"/>
              <a:cs typeface="+mn-cs"/>
            </a:endParaRP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defRPr sz="1400" b="1"/>
            </a:lvl1pPr>
          </a:lstStyle>
          <a:p>
            <a:r>
              <a:rPr lang="en-US" smtClean="0"/>
              <a:t>Click to edit Master subtitle style</a:t>
            </a:r>
            <a:endParaRPr lang="en-US"/>
          </a:p>
        </p:txBody>
      </p:sp>
      <p:pic>
        <p:nvPicPr>
          <p:cNvPr id="3700741"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5350" y="6019800"/>
            <a:ext cx="1444625" cy="274638"/>
          </a:xfrm>
          <a:prstGeom prst="rect">
            <a:avLst/>
          </a:prstGeom>
          <a:noFill/>
        </p:spPr>
      </p:pic>
      <p:sp>
        <p:nvSpPr>
          <p:cNvPr id="3700745"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fontAlgn="auto">
              <a:lnSpc>
                <a:spcPct val="110000"/>
              </a:lnSpc>
              <a:spcBef>
                <a:spcPts val="0"/>
              </a:spcBef>
              <a:spcAft>
                <a:spcPts val="0"/>
              </a:spcAft>
            </a:pPr>
            <a:r>
              <a:rPr lang="en-US" sz="1200" dirty="0">
                <a:solidFill>
                  <a:srgbClr val="000000"/>
                </a:solidFill>
                <a:latin typeface="Arial"/>
                <a:cs typeface="+mn-cs"/>
              </a:rPr>
              <a:t>Deloitte Consulting LLP</a:t>
            </a:r>
          </a:p>
        </p:txBody>
      </p:sp>
    </p:spTree>
    <p:extLst>
      <p:ext uri="{BB962C8B-B14F-4D97-AF65-F5344CB8AC3E}">
        <p14:creationId xmlns:p14="http://schemas.microsoft.com/office/powerpoint/2010/main" val="289860042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369018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9405947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47444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7062493"/>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42513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chemeClr val="tx1"/>
              </a:buClr>
              <a:buSzPct val="80000"/>
              <a:buFont typeface="Wingdings" pitchFamily="2" charset="2"/>
              <a:buNone/>
              <a:defRPr/>
            </a:pPr>
            <a:endParaRPr lang="en-US" sz="1000" dirty="0">
              <a:cs typeface="+mn-cs"/>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dirty="0" smtClean="0"/>
              <a:t>Click to edit</a:t>
            </a:r>
            <a:endParaRPr lang="en-US" dirty="0"/>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dirty="0" smtClean="0"/>
              <a:t>Click to edit</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461800"/>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0823304"/>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025500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770536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514350"/>
            <a:ext cx="2087562"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514350"/>
            <a:ext cx="6110288"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7980121"/>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5487" cy="258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6875" y="1154113"/>
            <a:ext cx="4008438" cy="513556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405763158"/>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1" y="1155700"/>
            <a:ext cx="8339328" cy="5138928"/>
          </a:xfrm>
        </p:spPr>
        <p:txBody>
          <a:bodyPr/>
          <a:lstStyle>
            <a:lvl1pPr>
              <a:buNone/>
              <a:defRPr/>
            </a:lvl1pPr>
            <a:lvl3pPr>
              <a:defRPr sz="16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2" name="Title 1"/>
          <p:cNvSpPr>
            <a:spLocks noGrp="1"/>
          </p:cNvSpPr>
          <p:nvPr>
            <p:ph type="title"/>
          </p:nvPr>
        </p:nvSpPr>
        <p:spPr>
          <a:xfrm>
            <a:off x="401638" y="381596"/>
            <a:ext cx="8345487" cy="391517"/>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124555342"/>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600"/>
              </a:spcAft>
              <a:buClrTx/>
              <a:buSzTx/>
              <a:buFont typeface="Arial" pitchFamily="34" charset="0"/>
              <a:buNone/>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1pPr>
            <a:lvl2pPr marL="233363" marR="0" indent="-231775" algn="l" defTabSz="914400" rtl="0" eaLnBrk="1" fontAlgn="base" latinLnBrk="0" hangingPunct="1">
              <a:lnSpc>
                <a:spcPct val="100000"/>
              </a:lnSpc>
              <a:spcBef>
                <a:spcPts val="0"/>
              </a:spcBef>
              <a:spcAft>
                <a:spcPts val="600"/>
              </a:spcAft>
              <a:buFont typeface="Arial" pitchFamily="34" charset="0"/>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2pPr>
            <a:lvl3pPr marL="574675" marR="0" indent="-234950" algn="l" defTabSz="914400" rtl="0" eaLnBrk="1" fontAlgn="base" latinLnBrk="0" hangingPunct="1">
              <a:lnSpc>
                <a:spcPct val="100000"/>
              </a:lnSpc>
              <a:spcBef>
                <a:spcPts val="0"/>
              </a:spcBef>
              <a:spcAft>
                <a:spcPts val="600"/>
              </a:spcAft>
              <a:buFont typeface="Arial" pitchFamily="34" charset="0"/>
              <a:tabLst/>
              <a:defRPr kumimoji="0" lang="en-US" sz="22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L="914400" marR="0" indent="-223838" algn="l" defTabSz="914400" rtl="0" eaLnBrk="1" fontAlgn="base" latinLnBrk="0" hangingPunct="1">
              <a:lnSpc>
                <a:spcPct val="100000"/>
              </a:lnSpc>
              <a:spcBef>
                <a:spcPts val="0"/>
              </a:spcBef>
              <a:spcAft>
                <a:spcPts val="60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336265"/>
            <a:ext cx="8330184" cy="443198"/>
          </a:xfrm>
          <a:prstGeom prst="rect">
            <a:avLst/>
          </a:prstGeom>
        </p:spPr>
        <p:txBody>
          <a:bodyPr lIns="0" tIns="0" rIns="0" bIns="0" anchor="b" anchorCtr="0">
            <a:spAutoFit/>
          </a:bodyPr>
          <a:lstStyle>
            <a:lvl1pPr>
              <a:lnSpc>
                <a:spcPct val="100000"/>
              </a:lnSpc>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814607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8"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fontAlgn="auto">
              <a:spcBef>
                <a:spcPct val="50000"/>
              </a:spcBef>
              <a:spcAft>
                <a:spcPts val="0"/>
              </a:spcAft>
            </a:pPr>
            <a:endParaRPr lang="en-US" sz="1800" dirty="0">
              <a:solidFill>
                <a:srgbClr val="000000"/>
              </a:solidFill>
              <a:latin typeface="Arial"/>
              <a:cs typeface="+mn-cs"/>
            </a:endParaRP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defRPr sz="1400" b="1"/>
            </a:lvl1pPr>
          </a:lstStyle>
          <a:p>
            <a:r>
              <a:rPr lang="en-US" smtClean="0"/>
              <a:t>Click to edit Master subtitle style</a:t>
            </a:r>
            <a:endParaRPr lang="en-US"/>
          </a:p>
        </p:txBody>
      </p:sp>
      <p:pic>
        <p:nvPicPr>
          <p:cNvPr id="3700741"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5350" y="6019800"/>
            <a:ext cx="1444625" cy="274638"/>
          </a:xfrm>
          <a:prstGeom prst="rect">
            <a:avLst/>
          </a:prstGeom>
          <a:noFill/>
        </p:spPr>
      </p:pic>
      <p:sp>
        <p:nvSpPr>
          <p:cNvPr id="3700745"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fontAlgn="auto">
              <a:lnSpc>
                <a:spcPct val="110000"/>
              </a:lnSpc>
              <a:spcBef>
                <a:spcPts val="0"/>
              </a:spcBef>
              <a:spcAft>
                <a:spcPts val="0"/>
              </a:spcAft>
            </a:pPr>
            <a:r>
              <a:rPr lang="en-US" sz="1200" dirty="0">
                <a:solidFill>
                  <a:srgbClr val="000000"/>
                </a:solidFill>
                <a:latin typeface="Arial"/>
                <a:cs typeface="+mn-cs"/>
              </a:rPr>
              <a:t>Deloitte Consulting LLP</a:t>
            </a:r>
          </a:p>
        </p:txBody>
      </p:sp>
    </p:spTree>
    <p:extLst>
      <p:ext uri="{BB962C8B-B14F-4D97-AF65-F5344CB8AC3E}">
        <p14:creationId xmlns:p14="http://schemas.microsoft.com/office/powerpoint/2010/main" val="953333011"/>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87275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dirty="0" smtClean="0"/>
              <a:t>Click to edit</a:t>
            </a:r>
          </a:p>
          <a:p>
            <a:pPr lvl="0"/>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9901487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34914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22580"/>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075758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464893"/>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908059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0495575"/>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6968503"/>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514350"/>
            <a:ext cx="2087562"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514350"/>
            <a:ext cx="6110288"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271716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5487" cy="258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6875" y="1154113"/>
            <a:ext cx="4008438" cy="513556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425347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168.xml"/><Relationship Id="rId18" Type="http://schemas.openxmlformats.org/officeDocument/2006/relationships/slideLayout" Target="../slideLayouts/slideLayout173.xml"/><Relationship Id="rId26" Type="http://schemas.openxmlformats.org/officeDocument/2006/relationships/slideLayout" Target="../slideLayouts/slideLayout181.xml"/><Relationship Id="rId39" Type="http://schemas.openxmlformats.org/officeDocument/2006/relationships/slideLayout" Target="../slideLayouts/slideLayout194.xml"/><Relationship Id="rId3" Type="http://schemas.openxmlformats.org/officeDocument/2006/relationships/slideLayout" Target="../slideLayouts/slideLayout158.xml"/><Relationship Id="rId21" Type="http://schemas.openxmlformats.org/officeDocument/2006/relationships/slideLayout" Target="../slideLayouts/slideLayout176.xml"/><Relationship Id="rId34" Type="http://schemas.openxmlformats.org/officeDocument/2006/relationships/slideLayout" Target="../slideLayouts/slideLayout189.xml"/><Relationship Id="rId42" Type="http://schemas.openxmlformats.org/officeDocument/2006/relationships/slideLayout" Target="../slideLayouts/slideLayout197.xml"/><Relationship Id="rId47" Type="http://schemas.openxmlformats.org/officeDocument/2006/relationships/slideLayout" Target="../slideLayouts/slideLayout202.xml"/><Relationship Id="rId50" Type="http://schemas.openxmlformats.org/officeDocument/2006/relationships/slideLayout" Target="../slideLayouts/slideLayout205.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17" Type="http://schemas.openxmlformats.org/officeDocument/2006/relationships/slideLayout" Target="../slideLayouts/slideLayout172.xml"/><Relationship Id="rId25" Type="http://schemas.openxmlformats.org/officeDocument/2006/relationships/slideLayout" Target="../slideLayouts/slideLayout180.xml"/><Relationship Id="rId33" Type="http://schemas.openxmlformats.org/officeDocument/2006/relationships/slideLayout" Target="../slideLayouts/slideLayout188.xml"/><Relationship Id="rId38" Type="http://schemas.openxmlformats.org/officeDocument/2006/relationships/slideLayout" Target="../slideLayouts/slideLayout193.xml"/><Relationship Id="rId46" Type="http://schemas.openxmlformats.org/officeDocument/2006/relationships/slideLayout" Target="../slideLayouts/slideLayout201.xml"/><Relationship Id="rId2" Type="http://schemas.openxmlformats.org/officeDocument/2006/relationships/slideLayout" Target="../slideLayouts/slideLayout157.xml"/><Relationship Id="rId16" Type="http://schemas.openxmlformats.org/officeDocument/2006/relationships/slideLayout" Target="../slideLayouts/slideLayout171.xml"/><Relationship Id="rId20" Type="http://schemas.openxmlformats.org/officeDocument/2006/relationships/slideLayout" Target="../slideLayouts/slideLayout175.xml"/><Relationship Id="rId29" Type="http://schemas.openxmlformats.org/officeDocument/2006/relationships/slideLayout" Target="../slideLayouts/slideLayout184.xml"/><Relationship Id="rId41" Type="http://schemas.openxmlformats.org/officeDocument/2006/relationships/slideLayout" Target="../slideLayouts/slideLayout196.xml"/><Relationship Id="rId54" Type="http://schemas.openxmlformats.org/officeDocument/2006/relationships/image" Target="../media/image1.png"/><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24" Type="http://schemas.openxmlformats.org/officeDocument/2006/relationships/slideLayout" Target="../slideLayouts/slideLayout179.xml"/><Relationship Id="rId32" Type="http://schemas.openxmlformats.org/officeDocument/2006/relationships/slideLayout" Target="../slideLayouts/slideLayout187.xml"/><Relationship Id="rId37" Type="http://schemas.openxmlformats.org/officeDocument/2006/relationships/slideLayout" Target="../slideLayouts/slideLayout192.xml"/><Relationship Id="rId40" Type="http://schemas.openxmlformats.org/officeDocument/2006/relationships/slideLayout" Target="../slideLayouts/slideLayout195.xml"/><Relationship Id="rId45" Type="http://schemas.openxmlformats.org/officeDocument/2006/relationships/slideLayout" Target="../slideLayouts/slideLayout200.xml"/><Relationship Id="rId53" Type="http://schemas.openxmlformats.org/officeDocument/2006/relationships/theme" Target="../theme/theme10.xml"/><Relationship Id="rId5" Type="http://schemas.openxmlformats.org/officeDocument/2006/relationships/slideLayout" Target="../slideLayouts/slideLayout160.xml"/><Relationship Id="rId15" Type="http://schemas.openxmlformats.org/officeDocument/2006/relationships/slideLayout" Target="../slideLayouts/slideLayout170.xml"/><Relationship Id="rId23" Type="http://schemas.openxmlformats.org/officeDocument/2006/relationships/slideLayout" Target="../slideLayouts/slideLayout178.xml"/><Relationship Id="rId28" Type="http://schemas.openxmlformats.org/officeDocument/2006/relationships/slideLayout" Target="../slideLayouts/slideLayout183.xml"/><Relationship Id="rId36" Type="http://schemas.openxmlformats.org/officeDocument/2006/relationships/slideLayout" Target="../slideLayouts/slideLayout191.xml"/><Relationship Id="rId49" Type="http://schemas.openxmlformats.org/officeDocument/2006/relationships/slideLayout" Target="../slideLayouts/slideLayout204.xml"/><Relationship Id="rId10" Type="http://schemas.openxmlformats.org/officeDocument/2006/relationships/slideLayout" Target="../slideLayouts/slideLayout165.xml"/><Relationship Id="rId19" Type="http://schemas.openxmlformats.org/officeDocument/2006/relationships/slideLayout" Target="../slideLayouts/slideLayout174.xml"/><Relationship Id="rId31" Type="http://schemas.openxmlformats.org/officeDocument/2006/relationships/slideLayout" Target="../slideLayouts/slideLayout186.xml"/><Relationship Id="rId44" Type="http://schemas.openxmlformats.org/officeDocument/2006/relationships/slideLayout" Target="../slideLayouts/slideLayout199.xml"/><Relationship Id="rId52" Type="http://schemas.openxmlformats.org/officeDocument/2006/relationships/slideLayout" Target="../slideLayouts/slideLayout207.xml"/><Relationship Id="rId4" Type="http://schemas.openxmlformats.org/officeDocument/2006/relationships/slideLayout" Target="../slideLayouts/slideLayout159.xml"/><Relationship Id="rId9" Type="http://schemas.openxmlformats.org/officeDocument/2006/relationships/slideLayout" Target="../slideLayouts/slideLayout164.xml"/><Relationship Id="rId14" Type="http://schemas.openxmlformats.org/officeDocument/2006/relationships/slideLayout" Target="../slideLayouts/slideLayout169.xml"/><Relationship Id="rId22" Type="http://schemas.openxmlformats.org/officeDocument/2006/relationships/slideLayout" Target="../slideLayouts/slideLayout177.xml"/><Relationship Id="rId27" Type="http://schemas.openxmlformats.org/officeDocument/2006/relationships/slideLayout" Target="../slideLayouts/slideLayout182.xml"/><Relationship Id="rId30" Type="http://schemas.openxmlformats.org/officeDocument/2006/relationships/slideLayout" Target="../slideLayouts/slideLayout185.xml"/><Relationship Id="rId35" Type="http://schemas.openxmlformats.org/officeDocument/2006/relationships/slideLayout" Target="../slideLayouts/slideLayout190.xml"/><Relationship Id="rId43" Type="http://schemas.openxmlformats.org/officeDocument/2006/relationships/slideLayout" Target="../slideLayouts/slideLayout198.xml"/><Relationship Id="rId48" Type="http://schemas.openxmlformats.org/officeDocument/2006/relationships/slideLayout" Target="../slideLayouts/slideLayout203.xml"/><Relationship Id="rId8" Type="http://schemas.openxmlformats.org/officeDocument/2006/relationships/slideLayout" Target="../slideLayouts/slideLayout163.xml"/><Relationship Id="rId51" Type="http://schemas.openxmlformats.org/officeDocument/2006/relationships/slideLayout" Target="../slideLayouts/slideLayout206.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2.xml"/><Relationship Id="rId7" Type="http://schemas.openxmlformats.org/officeDocument/2006/relationships/theme" Target="../theme/theme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image" Target="../media/image1.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theme" Target="../theme/theme3.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1.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theme" Target="../theme/theme4.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6" Type="http://schemas.openxmlformats.org/officeDocument/2006/relationships/image" Target="../media/image1.png"/><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theme" Target="../theme/theme5.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2" Type="http://schemas.openxmlformats.org/officeDocument/2006/relationships/slideLayout" Target="../slideLayouts/slideLayout103.xml"/><Relationship Id="rId16" Type="http://schemas.openxmlformats.org/officeDocument/2006/relationships/image" Target="../media/image1.png"/><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theme" Target="../theme/theme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6" Type="http://schemas.openxmlformats.org/officeDocument/2006/relationships/image" Target="../media/image1.png"/><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theme" Target="../theme/theme7.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6" Type="http://schemas.openxmlformats.org/officeDocument/2006/relationships/image" Target="../media/image1.png"/><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theme" Target="../theme/theme8.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9.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8195" name="Rectangle 3"/>
          <p:cNvSpPr>
            <a:spLocks noGrp="1" noChangeArrowheads="1"/>
          </p:cNvSpPr>
          <p:nvPr>
            <p:ph type="body" idx="1"/>
          </p:nvPr>
        </p:nvSpPr>
        <p:spPr bwMode="gray">
          <a:xfrm>
            <a:off x="396875" y="1154113"/>
            <a:ext cx="4014788"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chemeClr val="tx1"/>
              </a:buClr>
              <a:buSzPct val="65000"/>
              <a:buFont typeface="Wingdings" pitchFamily="2" charset="2"/>
              <a:buNone/>
              <a:defRPr/>
            </a:pPr>
            <a:r>
              <a:rPr lang="en-US" sz="900" dirty="0">
                <a:solidFill>
                  <a:srgbClr val="000000"/>
                </a:solidFill>
                <a:cs typeface="+mn-cs"/>
              </a:rPr>
              <a:t>- </a:t>
            </a:r>
            <a:fld id="{2BE85F05-2F07-493B-8049-2BAFDAA99351}" type="slidenum">
              <a:rPr lang="en-US" sz="900">
                <a:solidFill>
                  <a:srgbClr val="000000"/>
                </a:solidFill>
                <a:cs typeface="+mn-cs"/>
              </a:rPr>
              <a:pPr algn="ctr" eaLnBrk="0" hangingPunct="0">
                <a:lnSpc>
                  <a:spcPct val="106000"/>
                </a:lnSpc>
                <a:buClr>
                  <a:schemeClr val="tx1"/>
                </a:buClr>
                <a:buSzPct val="65000"/>
                <a:buFont typeface="Wingdings" pitchFamily="2" charset="2"/>
                <a:buNone/>
                <a:defRPr/>
              </a:pPr>
              <a:t>‹#›</a:t>
            </a:fld>
            <a:r>
              <a:rPr lang="en-US" sz="900" dirty="0">
                <a:solidFill>
                  <a:srgbClr val="000000"/>
                </a:solidFill>
                <a:cs typeface="+mn-cs"/>
              </a:rPr>
              <a:t> -</a:t>
            </a:r>
          </a:p>
        </p:txBody>
      </p:sp>
      <p:pic>
        <p:nvPicPr>
          <p:cNvPr id="8197" name="Picture 6" descr="DEL_COL"/>
          <p:cNvPicPr>
            <a:picLocks noChangeAspect="1" noChangeArrowheads="1"/>
          </p:cNvPicPr>
          <p:nvPr/>
        </p:nvPicPr>
        <p:blipFill>
          <a:blip r:embed="rId51" cstate="print"/>
          <a:srcRect/>
          <a:stretch>
            <a:fillRect/>
          </a:stretch>
        </p:blipFill>
        <p:spPr bwMode="gray">
          <a:xfrm>
            <a:off x="395288" y="6645275"/>
            <a:ext cx="690562" cy="139700"/>
          </a:xfrm>
          <a:prstGeom prst="rect">
            <a:avLst/>
          </a:prstGeom>
          <a:noFill/>
          <a:ln w="9525">
            <a:noFill/>
            <a:miter lim="800000"/>
            <a:headEnd/>
            <a:tailEnd/>
          </a:ln>
        </p:spPr>
      </p:pic>
      <p:sp>
        <p:nvSpPr>
          <p:cNvPr id="3699738" name="SHP_DOCTRACKER"/>
          <p:cNvSpPr txBox="1">
            <a:spLocks noChangeArrowheads="1"/>
          </p:cNvSpPr>
          <p:nvPr/>
        </p:nvSpPr>
        <p:spPr bwMode="gray">
          <a:xfrm rot="-5400000">
            <a:off x="8861425" y="6543675"/>
            <a:ext cx="422275" cy="66675"/>
          </a:xfrm>
          <a:prstGeom prst="rect">
            <a:avLst/>
          </a:prstGeom>
          <a:noFill/>
          <a:ln w="12700" algn="ctr">
            <a:noFill/>
            <a:miter lim="800000"/>
            <a:headEnd/>
            <a:tailEnd/>
          </a:ln>
          <a:effectLst/>
        </p:spPr>
        <p:txBody>
          <a:bodyPr wrap="none" lIns="0" tIns="0" rIns="0" bIns="0"/>
          <a:lstStyle/>
          <a:p>
            <a:pPr eaLnBrk="0" hangingPunct="0">
              <a:lnSpc>
                <a:spcPct val="106000"/>
              </a:lnSpc>
              <a:defRPr/>
            </a:pPr>
            <a:r>
              <a:rPr lang="en-US" sz="400" smtClean="0">
                <a:solidFill>
                  <a:srgbClr val="AFAFAF"/>
                </a:solidFill>
                <a:cs typeface="+mn-cs"/>
              </a:rPr>
              <a:t>Analytics 03-12-12.pptx</a:t>
            </a:r>
            <a:endParaRPr lang="en-US" sz="400" dirty="0">
              <a:solidFill>
                <a:srgbClr val="AFAFAF"/>
              </a:solidFill>
              <a:cs typeface="+mn-cs"/>
            </a:endParaRPr>
          </a:p>
        </p:txBody>
      </p:sp>
      <p:sp>
        <p:nvSpPr>
          <p:cNvPr id="3699747"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hangingPunct="0">
              <a:lnSpc>
                <a:spcPct val="106000"/>
              </a:lnSpc>
              <a:spcBef>
                <a:spcPct val="50000"/>
              </a:spcBef>
              <a:buSzPct val="100000"/>
              <a:buFont typeface="Wingdings 2" pitchFamily="18" charset="2"/>
              <a:buNone/>
              <a:defRPr/>
            </a:pPr>
            <a:endParaRPr lang="en-US" dirty="0">
              <a:cs typeface="+mn-cs"/>
            </a:endParaRPr>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8" r:id="rId5"/>
    <p:sldLayoutId id="2147484434" r:id="rId6"/>
    <p:sldLayoutId id="2147484435" r:id="rId7"/>
    <p:sldLayoutId id="2147484436" r:id="rId8"/>
    <p:sldLayoutId id="2147484408" r:id="rId9"/>
    <p:sldLayoutId id="2147484409" r:id="rId10"/>
    <p:sldLayoutId id="2147484410" r:id="rId11"/>
    <p:sldLayoutId id="2147484411" r:id="rId12"/>
    <p:sldLayoutId id="2147484412" r:id="rId13"/>
    <p:sldLayoutId id="2147484413" r:id="rId14"/>
    <p:sldLayoutId id="2147484414" r:id="rId15"/>
    <p:sldLayoutId id="2147484415" r:id="rId16"/>
    <p:sldLayoutId id="2147484416" r:id="rId17"/>
    <p:sldLayoutId id="2147484417" r:id="rId18"/>
    <p:sldLayoutId id="2147484418" r:id="rId19"/>
    <p:sldLayoutId id="2147484419" r:id="rId20"/>
    <p:sldLayoutId id="2147484420" r:id="rId21"/>
    <p:sldLayoutId id="2147484421" r:id="rId22"/>
    <p:sldLayoutId id="2147484422" r:id="rId23"/>
    <p:sldLayoutId id="2147484423" r:id="rId24"/>
    <p:sldLayoutId id="2147484424" r:id="rId25"/>
    <p:sldLayoutId id="2147484425" r:id="rId26"/>
    <p:sldLayoutId id="2147484426" r:id="rId27"/>
    <p:sldLayoutId id="2147484427" r:id="rId28"/>
    <p:sldLayoutId id="2147484428" r:id="rId29"/>
    <p:sldLayoutId id="2147484437" r:id="rId30"/>
    <p:sldLayoutId id="2147484439" r:id="rId31"/>
    <p:sldLayoutId id="2147484440" r:id="rId32"/>
    <p:sldLayoutId id="2147484441" r:id="rId33"/>
    <p:sldLayoutId id="2147484442" r:id="rId34"/>
    <p:sldLayoutId id="2147484443" r:id="rId35"/>
    <p:sldLayoutId id="2147484444" r:id="rId36"/>
    <p:sldLayoutId id="2147484445" r:id="rId37"/>
    <p:sldLayoutId id="2147484576" r:id="rId38"/>
    <p:sldLayoutId id="2147484579" r:id="rId39"/>
    <p:sldLayoutId id="2147484580" r:id="rId40"/>
    <p:sldLayoutId id="2147484581" r:id="rId41"/>
    <p:sldLayoutId id="2147484582" r:id="rId42"/>
    <p:sldLayoutId id="2147484583" r:id="rId43"/>
    <p:sldLayoutId id="2147484584" r:id="rId44"/>
    <p:sldLayoutId id="2147484585" r:id="rId45"/>
    <p:sldLayoutId id="2147484586" r:id="rId46"/>
    <p:sldLayoutId id="2147484587" r:id="rId47"/>
    <p:sldLayoutId id="2147484592" r:id="rId48"/>
    <p:sldLayoutId id="2147484595" r:id="rId49"/>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8195" name="Rectangle 3"/>
          <p:cNvSpPr>
            <a:spLocks noGrp="1" noChangeArrowheads="1"/>
          </p:cNvSpPr>
          <p:nvPr>
            <p:ph type="body" idx="1"/>
          </p:nvPr>
        </p:nvSpPr>
        <p:spPr bwMode="gray">
          <a:xfrm>
            <a:off x="396875" y="1154113"/>
            <a:ext cx="4014788"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rgbClr val="000000"/>
                </a:solidFill>
              </a:rPr>
              <a:t>- </a:t>
            </a:r>
            <a:fld id="{2BE85F05-2F07-493B-8049-2BAFDAA99351}" type="slidenum">
              <a:rPr lang="en-US" sz="900">
                <a:solidFill>
                  <a:srgbClr val="000000"/>
                </a:solidFill>
              </a:rPr>
              <a:pPr algn="ctr" eaLnBrk="0" hangingPunct="0">
                <a:lnSpc>
                  <a:spcPct val="106000"/>
                </a:lnSpc>
                <a:buClr>
                  <a:srgbClr val="000000"/>
                </a:buClr>
                <a:buSzPct val="65000"/>
                <a:buFont typeface="Wingdings" pitchFamily="2" charset="2"/>
                <a:buNone/>
                <a:defRPr/>
              </a:pPr>
              <a:t>‹#›</a:t>
            </a:fld>
            <a:r>
              <a:rPr lang="en-US" sz="900" dirty="0">
                <a:solidFill>
                  <a:srgbClr val="000000"/>
                </a:solidFill>
              </a:rPr>
              <a:t> -</a:t>
            </a:r>
          </a:p>
        </p:txBody>
      </p:sp>
      <p:pic>
        <p:nvPicPr>
          <p:cNvPr id="8197" name="Picture 6" descr="DEL_COL"/>
          <p:cNvPicPr>
            <a:picLocks noChangeAspect="1" noChangeArrowheads="1"/>
          </p:cNvPicPr>
          <p:nvPr/>
        </p:nvPicPr>
        <p:blipFill>
          <a:blip r:embed="rId54" cstate="print"/>
          <a:srcRect/>
          <a:stretch>
            <a:fillRect/>
          </a:stretch>
        </p:blipFill>
        <p:spPr bwMode="gray">
          <a:xfrm>
            <a:off x="395288" y="6645275"/>
            <a:ext cx="690562" cy="139700"/>
          </a:xfrm>
          <a:prstGeom prst="rect">
            <a:avLst/>
          </a:prstGeom>
          <a:noFill/>
          <a:ln w="9525">
            <a:noFill/>
            <a:miter lim="800000"/>
            <a:headEnd/>
            <a:tailEnd/>
          </a:ln>
        </p:spPr>
      </p:pic>
      <p:sp>
        <p:nvSpPr>
          <p:cNvPr id="3699738" name="SHP_DOCTRACKER"/>
          <p:cNvSpPr txBox="1">
            <a:spLocks noChangeArrowheads="1"/>
          </p:cNvSpPr>
          <p:nvPr/>
        </p:nvSpPr>
        <p:spPr bwMode="gray">
          <a:xfrm rot="-5400000">
            <a:off x="8861425" y="6543675"/>
            <a:ext cx="422275" cy="66675"/>
          </a:xfrm>
          <a:prstGeom prst="rect">
            <a:avLst/>
          </a:prstGeom>
          <a:noFill/>
          <a:ln w="12700" algn="ctr">
            <a:noFill/>
            <a:miter lim="800000"/>
            <a:headEnd/>
            <a:tailEnd/>
          </a:ln>
          <a:effectLst/>
        </p:spPr>
        <p:txBody>
          <a:bodyPr wrap="none" lIns="0" tIns="0" rIns="0" bIns="0"/>
          <a:lstStyle/>
          <a:p>
            <a:pPr eaLnBrk="0" hangingPunct="0">
              <a:lnSpc>
                <a:spcPct val="106000"/>
              </a:lnSpc>
              <a:defRPr/>
            </a:pPr>
            <a:r>
              <a:rPr lang="en-US" sz="400" smtClean="0">
                <a:solidFill>
                  <a:srgbClr val="AFAFAF"/>
                </a:solidFill>
              </a:rPr>
              <a:t>Analytics 03-12-12.pptx</a:t>
            </a:r>
            <a:endParaRPr lang="en-US" sz="400" dirty="0">
              <a:solidFill>
                <a:srgbClr val="AFAFAF"/>
              </a:solidFill>
            </a:endParaRPr>
          </a:p>
        </p:txBody>
      </p:sp>
      <p:sp>
        <p:nvSpPr>
          <p:cNvPr id="3699747"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hangingPunct="0">
              <a:lnSpc>
                <a:spcPct val="106000"/>
              </a:lnSpc>
              <a:spcBef>
                <a:spcPct val="50000"/>
              </a:spcBef>
              <a:buSzPct val="100000"/>
              <a:buFont typeface="Wingdings 2" pitchFamily="18" charset="2"/>
              <a:buNone/>
              <a:defRPr/>
            </a:pPr>
            <a:endParaRPr lang="en-US" dirty="0">
              <a:solidFill>
                <a:srgbClr val="000000"/>
              </a:solidFill>
            </a:endParaRPr>
          </a:p>
        </p:txBody>
      </p:sp>
    </p:spTree>
    <p:extLst>
      <p:ext uri="{BB962C8B-B14F-4D97-AF65-F5344CB8AC3E}">
        <p14:creationId xmlns:p14="http://schemas.microsoft.com/office/powerpoint/2010/main" val="111597827"/>
      </p:ext>
    </p:extLst>
  </p:cSld>
  <p:clrMap bg1="lt1" tx1="dk1" bg2="lt2" tx2="dk2" accent1="accent1" accent2="accent2" accent3="accent3" accent4="accent4" accent5="accent5" accent6="accent6" hlink="hlink" folHlink="folHlink"/>
  <p:sldLayoutIdLst>
    <p:sldLayoutId id="2147484597" r:id="rId1"/>
    <p:sldLayoutId id="2147484598" r:id="rId2"/>
    <p:sldLayoutId id="2147484599" r:id="rId3"/>
    <p:sldLayoutId id="2147484600" r:id="rId4"/>
    <p:sldLayoutId id="2147484601" r:id="rId5"/>
    <p:sldLayoutId id="2147484602" r:id="rId6"/>
    <p:sldLayoutId id="2147484603" r:id="rId7"/>
    <p:sldLayoutId id="2147484604" r:id="rId8"/>
    <p:sldLayoutId id="2147484605" r:id="rId9"/>
    <p:sldLayoutId id="2147484606" r:id="rId10"/>
    <p:sldLayoutId id="2147484607" r:id="rId11"/>
    <p:sldLayoutId id="2147484608" r:id="rId12"/>
    <p:sldLayoutId id="2147484609" r:id="rId13"/>
    <p:sldLayoutId id="2147484610" r:id="rId14"/>
    <p:sldLayoutId id="2147484611" r:id="rId15"/>
    <p:sldLayoutId id="2147484612" r:id="rId16"/>
    <p:sldLayoutId id="2147484613" r:id="rId17"/>
    <p:sldLayoutId id="2147484614" r:id="rId18"/>
    <p:sldLayoutId id="2147484615" r:id="rId19"/>
    <p:sldLayoutId id="2147484616" r:id="rId20"/>
    <p:sldLayoutId id="2147484617" r:id="rId21"/>
    <p:sldLayoutId id="2147484618" r:id="rId22"/>
    <p:sldLayoutId id="2147484619" r:id="rId23"/>
    <p:sldLayoutId id="2147484620" r:id="rId24"/>
    <p:sldLayoutId id="2147484621" r:id="rId25"/>
    <p:sldLayoutId id="2147484622" r:id="rId26"/>
    <p:sldLayoutId id="2147484623" r:id="rId27"/>
    <p:sldLayoutId id="2147484624" r:id="rId28"/>
    <p:sldLayoutId id="2147484625" r:id="rId29"/>
    <p:sldLayoutId id="2147484626" r:id="rId30"/>
    <p:sldLayoutId id="2147484627" r:id="rId31"/>
    <p:sldLayoutId id="2147484628" r:id="rId32"/>
    <p:sldLayoutId id="2147484629" r:id="rId33"/>
    <p:sldLayoutId id="2147484630" r:id="rId34"/>
    <p:sldLayoutId id="2147484631" r:id="rId35"/>
    <p:sldLayoutId id="2147484632" r:id="rId36"/>
    <p:sldLayoutId id="2147484633" r:id="rId37"/>
    <p:sldLayoutId id="2147484634" r:id="rId38"/>
    <p:sldLayoutId id="2147484635" r:id="rId39"/>
    <p:sldLayoutId id="2147484636" r:id="rId40"/>
    <p:sldLayoutId id="2147484637" r:id="rId41"/>
    <p:sldLayoutId id="2147484638" r:id="rId42"/>
    <p:sldLayoutId id="2147484639" r:id="rId43"/>
    <p:sldLayoutId id="2147484640" r:id="rId44"/>
    <p:sldLayoutId id="2147484641" r:id="rId45"/>
    <p:sldLayoutId id="2147484642" r:id="rId46"/>
    <p:sldLayoutId id="2147484643" r:id="rId47"/>
    <p:sldLayoutId id="2147484644" r:id="rId48"/>
    <p:sldLayoutId id="2147484645" r:id="rId49"/>
    <p:sldLayoutId id="2147484646" r:id="rId50"/>
    <p:sldLayoutId id="2147484647" r:id="rId51"/>
    <p:sldLayoutId id="2147484648" r:id="rId52"/>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20482" name="MSTSHP_01"/>
          <p:cNvSpPr>
            <a:spLocks noGrp="1" noChangeArrowheads="1"/>
          </p:cNvSpPr>
          <p:nvPr>
            <p:ph type="title"/>
          </p:nvPr>
        </p:nvSpPr>
        <p:spPr bwMode="invGray">
          <a:xfrm>
            <a:off x="400050" y="407988"/>
            <a:ext cx="833755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0483" name="MSTSHP_02"/>
          <p:cNvSpPr>
            <a:spLocks noGrp="1" noChangeArrowheads="1"/>
          </p:cNvSpPr>
          <p:nvPr>
            <p:ph type="body" idx="1"/>
          </p:nvPr>
        </p:nvSpPr>
        <p:spPr bwMode="invGray">
          <a:xfrm>
            <a:off x="415816" y="1106817"/>
            <a:ext cx="8337550"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699717" name="Text Box 5"/>
          <p:cNvSpPr txBox="1">
            <a:spLocks noChangeArrowheads="1"/>
          </p:cNvSpPr>
          <p:nvPr/>
        </p:nvSpPr>
        <p:spPr bwMode="invGray">
          <a:xfrm>
            <a:off x="4384441" y="6631641"/>
            <a:ext cx="376706" cy="18190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1200" dirty="0">
                <a:solidFill>
                  <a:srgbClr val="000000"/>
                </a:solidFill>
                <a:latin typeface="Arial"/>
              </a:rPr>
              <a:t>- </a:t>
            </a:r>
            <a:fld id="{C2D8FB77-4A7A-412D-A4F1-57F0ADEAC90D}" type="slidenum">
              <a:rPr lang="en-US" sz="1200">
                <a:solidFill>
                  <a:srgbClr val="000000"/>
                </a:solidFill>
                <a:latin typeface="Arial"/>
              </a:rPr>
              <a:pPr algn="ctr" eaLnBrk="0" hangingPunct="0">
                <a:lnSpc>
                  <a:spcPct val="106000"/>
                </a:lnSpc>
                <a:buClr>
                  <a:srgbClr val="000000"/>
                </a:buClr>
                <a:buSzPct val="65000"/>
                <a:buFont typeface="Wingdings" pitchFamily="2" charset="2"/>
                <a:buNone/>
                <a:defRPr/>
              </a:pPr>
              <a:t>‹#›</a:t>
            </a:fld>
            <a:r>
              <a:rPr lang="en-US" sz="1200" dirty="0">
                <a:solidFill>
                  <a:srgbClr val="000000"/>
                </a:solidFill>
                <a:latin typeface="Arial"/>
              </a:rPr>
              <a:t> -</a:t>
            </a:r>
          </a:p>
        </p:txBody>
      </p:sp>
      <p:sp>
        <p:nvSpPr>
          <p:cNvPr id="3699759" name="Line 47"/>
          <p:cNvSpPr>
            <a:spLocks noChangeShapeType="1"/>
          </p:cNvSpPr>
          <p:nvPr/>
        </p:nvSpPr>
        <p:spPr bwMode="invGray">
          <a:xfrm>
            <a:off x="401638" y="803275"/>
            <a:ext cx="8335962" cy="0"/>
          </a:xfrm>
          <a:prstGeom prst="line">
            <a:avLst/>
          </a:prstGeom>
          <a:noFill/>
          <a:ln w="28575">
            <a:solidFill>
              <a:schemeClr val="accent1"/>
            </a:solidFill>
            <a:round/>
            <a:headEnd/>
            <a:tailEnd/>
          </a:ln>
          <a:effectLst/>
        </p:spPr>
        <p:txBody>
          <a:bodyPr wrap="none" anchor="ctr"/>
          <a:lstStyle/>
          <a:p>
            <a:pPr>
              <a:lnSpc>
                <a:spcPct val="106000"/>
              </a:lnSpc>
              <a:buFont typeface="Wingdings 2" pitchFamily="18" charset="2"/>
              <a:buNone/>
              <a:defRPr/>
            </a:pPr>
            <a:endParaRPr lang="en-US" sz="2400" dirty="0">
              <a:solidFill>
                <a:srgbClr val="000000"/>
              </a:solidFill>
              <a:latin typeface="Arial"/>
            </a:endParaRPr>
          </a:p>
        </p:txBody>
      </p:sp>
      <p:pic>
        <p:nvPicPr>
          <p:cNvPr id="20488" name="Picture 50" descr="DEL_COL"/>
          <p:cNvPicPr>
            <a:picLocks noChangeArrowheads="1"/>
          </p:cNvPicPr>
          <p:nvPr/>
        </p:nvPicPr>
        <p:blipFill>
          <a:blip r:embed="rId8" cstate="print"/>
          <a:srcRect/>
          <a:stretch>
            <a:fillRect/>
          </a:stretch>
        </p:blipFill>
        <p:spPr bwMode="gray">
          <a:xfrm>
            <a:off x="395288" y="6616700"/>
            <a:ext cx="868362" cy="165100"/>
          </a:xfrm>
          <a:prstGeom prst="rect">
            <a:avLst/>
          </a:prstGeom>
          <a:noFill/>
          <a:ln w="9525">
            <a:noFill/>
            <a:miter lim="800000"/>
            <a:headEnd/>
            <a:tailEnd/>
          </a:ln>
        </p:spPr>
      </p:pic>
    </p:spTree>
    <p:extLst>
      <p:ext uri="{BB962C8B-B14F-4D97-AF65-F5344CB8AC3E}">
        <p14:creationId xmlns:p14="http://schemas.microsoft.com/office/powerpoint/2010/main" val="3084736785"/>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Lst>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lnSpc>
          <a:spcPct val="106000"/>
        </a:lnSpc>
        <a:spcBef>
          <a:spcPct val="40000"/>
        </a:spcBef>
        <a:spcAft>
          <a:spcPct val="0"/>
        </a:spcAft>
        <a:buClr>
          <a:schemeClr val="tx1"/>
        </a:buClr>
        <a:buSzPct val="80000"/>
        <a:buFont typeface="Wingdings" pitchFamily="2" charset="2"/>
        <a:defRPr sz="2000">
          <a:solidFill>
            <a:schemeClr val="tx1"/>
          </a:solidFill>
          <a:latin typeface="+mn-lt"/>
          <a:ea typeface="+mn-ea"/>
          <a:cs typeface="+mn-cs"/>
        </a:defRPr>
      </a:lvl1pPr>
      <a:lvl2pPr marL="227013" indent="-225425" algn="l" rtl="0" eaLnBrk="1" fontAlgn="base" hangingPunct="1">
        <a:lnSpc>
          <a:spcPct val="106000"/>
        </a:lnSpc>
        <a:spcBef>
          <a:spcPct val="40000"/>
        </a:spcBef>
        <a:spcAft>
          <a:spcPct val="0"/>
        </a:spcAft>
        <a:buClr>
          <a:schemeClr val="tx1"/>
        </a:buClr>
        <a:buFont typeface="Wingdings 2" pitchFamily="18" charset="2"/>
        <a:buChar char="¡"/>
        <a:defRPr sz="2000">
          <a:solidFill>
            <a:schemeClr val="tx1"/>
          </a:solidFill>
          <a:latin typeface="+mn-lt"/>
        </a:defRPr>
      </a:lvl2pPr>
      <a:lvl3pPr marL="457200" indent="-228600" algn="l" rtl="0" eaLnBrk="1" fontAlgn="base" hangingPunct="1">
        <a:lnSpc>
          <a:spcPct val="106000"/>
        </a:lnSpc>
        <a:spcBef>
          <a:spcPct val="20000"/>
        </a:spcBef>
        <a:spcAft>
          <a:spcPct val="0"/>
        </a:spcAft>
        <a:buClr>
          <a:schemeClr val="tx1"/>
        </a:buClr>
        <a:buFont typeface="Arial" charset="0"/>
        <a:buChar char="–"/>
        <a:defRPr>
          <a:solidFill>
            <a:schemeClr val="tx1"/>
          </a:solidFill>
          <a:latin typeface="+mn-lt"/>
        </a:defRPr>
      </a:lvl3pPr>
      <a:lvl4pPr marL="681038" indent="-222250" algn="l" rtl="0" eaLnBrk="1" fontAlgn="base" hangingPunct="1">
        <a:lnSpc>
          <a:spcPct val="106000"/>
        </a:lnSpc>
        <a:spcBef>
          <a:spcPct val="20000"/>
        </a:spcBef>
        <a:spcAft>
          <a:spcPct val="0"/>
        </a:spcAft>
        <a:buClr>
          <a:schemeClr val="tx1"/>
        </a:buClr>
        <a:buChar char="•"/>
        <a:defRPr>
          <a:solidFill>
            <a:schemeClr val="tx1"/>
          </a:solidFill>
          <a:latin typeface="+mn-lt"/>
        </a:defRPr>
      </a:lvl4pPr>
      <a:lvl5pPr marL="1722438" indent="-236538" algn="l" rtl="0" eaLnBrk="1" fontAlgn="base" hangingPunct="1">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6400" y="522288"/>
            <a:ext cx="8331200" cy="258762"/>
          </a:xfrm>
          <a:prstGeom prst="rect">
            <a:avLst/>
          </a:prstGeom>
          <a:noFill/>
          <a:ln w="9525" algn="ctr">
            <a:noFill/>
            <a:miter lim="800000"/>
            <a:headEnd/>
            <a:tailEnd/>
          </a:ln>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406400" y="1152525"/>
            <a:ext cx="4005263" cy="51371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15108" name="Line 4"/>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algn="ctr" eaLnBrk="0" hangingPunct="0">
              <a:lnSpc>
                <a:spcPct val="106000"/>
              </a:lnSpc>
              <a:defRPr/>
            </a:pPr>
            <a:endParaRPr lang="en-US" dirty="0">
              <a:solidFill>
                <a:srgbClr val="000000"/>
              </a:solidFill>
              <a:latin typeface="Arial"/>
            </a:endParaRPr>
          </a:p>
        </p:txBody>
      </p:sp>
      <p:sp>
        <p:nvSpPr>
          <p:cNvPr id="4015109"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rgbClr val="000000"/>
                </a:solidFill>
                <a:latin typeface="Arial"/>
              </a:rPr>
              <a:t>- </a:t>
            </a:r>
            <a:fld id="{777F6BC5-FA23-436D-9628-E0B4B97C1300}" type="slidenum">
              <a:rPr lang="en-US" sz="900">
                <a:solidFill>
                  <a:srgbClr val="000000"/>
                </a:solidFill>
                <a:latin typeface="Arial"/>
              </a:rPr>
              <a:pPr algn="ctr" eaLnBrk="0" hangingPunct="0">
                <a:lnSpc>
                  <a:spcPct val="106000"/>
                </a:lnSpc>
                <a:buClr>
                  <a:srgbClr val="000000"/>
                </a:buClr>
                <a:buSzPct val="65000"/>
                <a:buFont typeface="Wingdings" pitchFamily="2" charset="2"/>
                <a:buNone/>
                <a:defRPr/>
              </a:pPr>
              <a:t>‹#›</a:t>
            </a:fld>
            <a:r>
              <a:rPr lang="en-US" sz="900" dirty="0">
                <a:solidFill>
                  <a:srgbClr val="000000"/>
                </a:solidFill>
                <a:latin typeface="Arial"/>
              </a:rPr>
              <a:t> -</a:t>
            </a:r>
          </a:p>
        </p:txBody>
      </p:sp>
      <p:pic>
        <p:nvPicPr>
          <p:cNvPr id="1030" name="Picture 6" descr="DEL_COL"/>
          <p:cNvPicPr>
            <a:picLocks noChangeAspect="1" noChangeArrowheads="1"/>
          </p:cNvPicPr>
          <p:nvPr/>
        </p:nvPicPr>
        <p:blipFill>
          <a:blip r:embed="rId20" cstate="print"/>
          <a:srcRect/>
          <a:stretch>
            <a:fillRect/>
          </a:stretch>
        </p:blipFill>
        <p:spPr bwMode="gray">
          <a:xfrm>
            <a:off x="395288" y="6645275"/>
            <a:ext cx="690562" cy="139700"/>
          </a:xfrm>
          <a:prstGeom prst="rect">
            <a:avLst/>
          </a:prstGeom>
          <a:noFill/>
          <a:ln w="9525">
            <a:noFill/>
            <a:miter lim="800000"/>
            <a:headEnd/>
            <a:tailEnd/>
          </a:ln>
        </p:spPr>
      </p:pic>
    </p:spTree>
    <p:extLst>
      <p:ext uri="{BB962C8B-B14F-4D97-AF65-F5344CB8AC3E}">
        <p14:creationId xmlns:p14="http://schemas.microsoft.com/office/powerpoint/2010/main" val="1635513652"/>
      </p:ext>
    </p:extLst>
  </p:cSld>
  <p:clrMap bg1="lt1" tx1="dk1" bg2="lt2" tx2="dk2" accent1="accent1" accent2="accent2" accent3="accent3" accent4="accent4" accent5="accent5" accent6="accent6" hlink="hlink" folHlink="folHlink"/>
  <p:sldLayoutIdLst>
    <p:sldLayoutId id="2147484458" r:id="rId1"/>
    <p:sldLayoutId id="2147484459" r:id="rId2"/>
    <p:sldLayoutId id="2147484460" r:id="rId3"/>
    <p:sldLayoutId id="2147484461" r:id="rId4"/>
    <p:sldLayoutId id="2147484462" r:id="rId5"/>
    <p:sldLayoutId id="2147484463" r:id="rId6"/>
    <p:sldLayoutId id="2147484464" r:id="rId7"/>
    <p:sldLayoutId id="2147484465" r:id="rId8"/>
    <p:sldLayoutId id="2147484466" r:id="rId9"/>
    <p:sldLayoutId id="2147484467" r:id="rId10"/>
    <p:sldLayoutId id="2147484468" r:id="rId11"/>
    <p:sldLayoutId id="2147484469" r:id="rId12"/>
    <p:sldLayoutId id="2147484470" r:id="rId13"/>
    <p:sldLayoutId id="2147484471" r:id="rId14"/>
    <p:sldLayoutId id="2147484472" r:id="rId15"/>
    <p:sldLayoutId id="2147484473" r:id="rId16"/>
    <p:sldLayoutId id="2147484474" r:id="rId17"/>
    <p:sldLayoutId id="2147484475" r:id="rId18"/>
  </p:sldLayoutIdLst>
  <p:timing>
    <p:tnLst>
      <p:par>
        <p:cTn id="1" dur="indefinite" restart="never" nodeType="tmRoot"/>
      </p:par>
    </p:tnLst>
  </p:timing>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buFont typeface="Wingdings" pitchFamily="2" charset="2"/>
        <a:buChar char="•"/>
        <a:defRPr sz="1100">
          <a:solidFill>
            <a:schemeClr val="tx1"/>
          </a:solidFill>
          <a:latin typeface="+mn-lt"/>
          <a:ea typeface="+mn-ea"/>
          <a:cs typeface="+mn-cs"/>
        </a:defRPr>
      </a:lvl1pPr>
      <a:lvl2pPr marL="139700" indent="-138113"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265113" indent="-123825" algn="l" rtl="0" eaLnBrk="0" fontAlgn="base" hangingPunct="0">
        <a:lnSpc>
          <a:spcPct val="106000"/>
        </a:lnSpc>
        <a:spcBef>
          <a:spcPct val="40000"/>
        </a:spcBef>
        <a:spcAft>
          <a:spcPct val="0"/>
        </a:spcAft>
        <a:buClr>
          <a:schemeClr val="tx1"/>
        </a:buClr>
        <a:buFont typeface="Symbol" pitchFamily="18" charset="2"/>
        <a:buChar char="-"/>
        <a:defRPr sz="1000">
          <a:solidFill>
            <a:schemeClr val="tx1"/>
          </a:solidFill>
          <a:latin typeface="+mn-lt"/>
        </a:defRPr>
      </a:lvl3pPr>
      <a:lvl4pPr marL="379413" indent="-112713"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493713" indent="-112713" algn="l" rtl="0" eaLnBrk="0" fontAlgn="base" hangingPunct="0">
        <a:lnSpc>
          <a:spcPct val="106000"/>
        </a:lnSpc>
        <a:spcBef>
          <a:spcPct val="20000"/>
        </a:spcBef>
        <a:spcAft>
          <a:spcPct val="0"/>
        </a:spcAft>
        <a:buClr>
          <a:schemeClr val="tx1"/>
        </a:buClr>
        <a:buChar char="•"/>
        <a:defRPr sz="1000">
          <a:solidFill>
            <a:schemeClr val="tx1"/>
          </a:solidFill>
          <a:latin typeface="+mn-lt"/>
        </a:defRPr>
      </a:lvl5pPr>
      <a:lvl6pPr marL="950913" indent="-112713" algn="l" rtl="0" eaLnBrk="1" fontAlgn="base" hangingPunct="1">
        <a:lnSpc>
          <a:spcPct val="106000"/>
        </a:lnSpc>
        <a:spcBef>
          <a:spcPct val="20000"/>
        </a:spcBef>
        <a:spcAft>
          <a:spcPct val="0"/>
        </a:spcAft>
        <a:buClr>
          <a:schemeClr val="tx1"/>
        </a:buClr>
        <a:buChar char="•"/>
        <a:defRPr sz="1000">
          <a:solidFill>
            <a:schemeClr val="tx1"/>
          </a:solidFill>
          <a:latin typeface="+mn-lt"/>
        </a:defRPr>
      </a:lvl6pPr>
      <a:lvl7pPr marL="1408113" indent="-112713" algn="l" rtl="0" eaLnBrk="1" fontAlgn="base" hangingPunct="1">
        <a:lnSpc>
          <a:spcPct val="106000"/>
        </a:lnSpc>
        <a:spcBef>
          <a:spcPct val="20000"/>
        </a:spcBef>
        <a:spcAft>
          <a:spcPct val="0"/>
        </a:spcAft>
        <a:buClr>
          <a:schemeClr val="tx1"/>
        </a:buClr>
        <a:buChar char="•"/>
        <a:defRPr sz="1000">
          <a:solidFill>
            <a:schemeClr val="tx1"/>
          </a:solidFill>
          <a:latin typeface="+mn-lt"/>
        </a:defRPr>
      </a:lvl7pPr>
      <a:lvl8pPr marL="1865313" indent="-112713" algn="l" rtl="0" eaLnBrk="1" fontAlgn="base" hangingPunct="1">
        <a:lnSpc>
          <a:spcPct val="106000"/>
        </a:lnSpc>
        <a:spcBef>
          <a:spcPct val="20000"/>
        </a:spcBef>
        <a:spcAft>
          <a:spcPct val="0"/>
        </a:spcAft>
        <a:buClr>
          <a:schemeClr val="tx1"/>
        </a:buClr>
        <a:buChar char="•"/>
        <a:defRPr sz="1000">
          <a:solidFill>
            <a:schemeClr val="tx1"/>
          </a:solidFill>
          <a:latin typeface="+mn-lt"/>
        </a:defRPr>
      </a:lvl8pPr>
      <a:lvl9pPr marL="2322513" indent="-112713" algn="l" rtl="0" eaLnBrk="1" fontAlgn="base" hangingPunct="1">
        <a:lnSpc>
          <a:spcPct val="106000"/>
        </a:lnSpc>
        <a:spcBef>
          <a:spcPct val="20000"/>
        </a:spcBef>
        <a:spcAft>
          <a:spcPct val="0"/>
        </a:spcAft>
        <a:buClr>
          <a:schemeClr val="tx1"/>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699749" name="Line 37"/>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fontAlgn="auto">
              <a:spcBef>
                <a:spcPts val="0"/>
              </a:spcBef>
              <a:spcAft>
                <a:spcPts val="0"/>
              </a:spcAft>
            </a:pPr>
            <a:endParaRPr lang="en-US" sz="1800" dirty="0">
              <a:solidFill>
                <a:srgbClr val="000000"/>
              </a:solidFill>
              <a:latin typeface="Arial"/>
              <a:cs typeface="+mn-cs"/>
            </a:endParaRPr>
          </a:p>
        </p:txBody>
      </p:sp>
      <p:sp>
        <p:nvSpPr>
          <p:cNvPr id="3699714"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3699715" name="Rectangle 3"/>
          <p:cNvSpPr>
            <a:spLocks noGrp="1" noChangeArrowheads="1"/>
          </p:cNvSpPr>
          <p:nvPr>
            <p:ph type="body" idx="1"/>
          </p:nvPr>
        </p:nvSpPr>
        <p:spPr bwMode="gray">
          <a:xfrm>
            <a:off x="396875" y="1154113"/>
            <a:ext cx="4008438" cy="51355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fontAlgn="auto">
              <a:spcBef>
                <a:spcPts val="0"/>
              </a:spcBef>
              <a:spcAft>
                <a:spcPts val="0"/>
              </a:spcAft>
              <a:buClr>
                <a:srgbClr val="000000"/>
              </a:buClr>
              <a:buSzPct val="65000"/>
              <a:buFont typeface="Wingdings" pitchFamily="2" charset="2"/>
              <a:buNone/>
            </a:pPr>
            <a:r>
              <a:rPr lang="en-US" sz="900" dirty="0">
                <a:solidFill>
                  <a:srgbClr val="000000"/>
                </a:solidFill>
                <a:latin typeface="Arial"/>
                <a:cs typeface="+mn-cs"/>
              </a:rPr>
              <a:t>- </a:t>
            </a:r>
            <a:fld id="{553208B9-F1D3-4098-AAF5-ACBFE763CBD3}" type="slidenum">
              <a:rPr lang="en-US" sz="900">
                <a:solidFill>
                  <a:srgbClr val="000000"/>
                </a:solidFill>
                <a:latin typeface="Arial"/>
                <a:cs typeface="+mn-cs"/>
              </a:rPr>
              <a:pPr fontAlgn="auto">
                <a:spcBef>
                  <a:spcPts val="0"/>
                </a:spcBef>
                <a:spcAft>
                  <a:spcPts val="0"/>
                </a:spcAft>
                <a:buClr>
                  <a:srgbClr val="000000"/>
                </a:buClr>
                <a:buSzPct val="65000"/>
                <a:buFont typeface="Wingdings" pitchFamily="2" charset="2"/>
                <a:buNone/>
              </a:pPr>
              <a:t>‹#›</a:t>
            </a:fld>
            <a:r>
              <a:rPr lang="en-US" sz="900" dirty="0">
                <a:solidFill>
                  <a:srgbClr val="000000"/>
                </a:solidFill>
                <a:latin typeface="Arial"/>
                <a:cs typeface="+mn-cs"/>
              </a:rPr>
              <a:t> -</a:t>
            </a:r>
          </a:p>
        </p:txBody>
      </p:sp>
      <p:pic>
        <p:nvPicPr>
          <p:cNvPr id="3699718" name="Picture 6" descr="DEL_COL"/>
          <p:cNvPicPr>
            <a:picLocks noChangeAspect="1" noChangeArrowheads="1"/>
          </p:cNvPicPr>
          <p:nvPr/>
        </p:nvPicPr>
        <p:blipFill>
          <a:blip r:embed="rId16" cstate="print"/>
          <a:srcRect/>
          <a:stretch>
            <a:fillRect/>
          </a:stretch>
        </p:blipFill>
        <p:spPr bwMode="gray">
          <a:xfrm>
            <a:off x="395288" y="6645275"/>
            <a:ext cx="690562" cy="139700"/>
          </a:xfrm>
          <a:prstGeom prst="rect">
            <a:avLst/>
          </a:prstGeom>
          <a:noFill/>
        </p:spPr>
      </p:pic>
      <p:sp>
        <p:nvSpPr>
          <p:cNvPr id="3699747" name="Line 35"/>
          <p:cNvSpPr>
            <a:spLocks noChangeShapeType="1"/>
          </p:cNvSpPr>
          <p:nvPr/>
        </p:nvSpPr>
        <p:spPr bwMode="gray">
          <a:xfrm>
            <a:off x="469900" y="992188"/>
            <a:ext cx="8504238" cy="0"/>
          </a:xfrm>
          <a:prstGeom prst="line">
            <a:avLst/>
          </a:prstGeom>
          <a:noFill/>
          <a:ln w="12700">
            <a:noFill/>
            <a:round/>
            <a:headEnd/>
            <a:tailEnd/>
          </a:ln>
          <a:effectLst/>
        </p:spPr>
        <p:txBody>
          <a:bodyPr lIns="73152" tIns="73152" rIns="73152" bIns="73152" anchor="ctr" anchorCtr="1"/>
          <a:lstStyle/>
          <a:p>
            <a:pPr fontAlgn="auto">
              <a:spcBef>
                <a:spcPts val="0"/>
              </a:spcBef>
              <a:spcAft>
                <a:spcPts val="0"/>
              </a:spcAft>
            </a:pPr>
            <a:endParaRPr lang="en-US" sz="1800" dirty="0">
              <a:solidFill>
                <a:srgbClr val="000000"/>
              </a:solidFill>
              <a:latin typeface="Arial"/>
              <a:cs typeface="+mn-cs"/>
            </a:endParaRPr>
          </a:p>
        </p:txBody>
      </p:sp>
    </p:spTree>
    <p:extLst>
      <p:ext uri="{BB962C8B-B14F-4D97-AF65-F5344CB8AC3E}">
        <p14:creationId xmlns:p14="http://schemas.microsoft.com/office/powerpoint/2010/main" val="167250105"/>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Lst>
  <p:timing>
    <p:tnLst>
      <p:par>
        <p:cTn id="1" dur="indefinite" restart="never" nodeType="tmRoot"/>
      </p:par>
    </p:tnLst>
  </p:timing>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algn="l" rtl="0" eaLnBrk="1" fontAlgn="base" hangingPunct="1">
        <a:lnSpc>
          <a:spcPct val="106000"/>
        </a:lnSpc>
        <a:spcBef>
          <a:spcPct val="80000"/>
        </a:spcBef>
        <a:spcAft>
          <a:spcPct val="0"/>
        </a:spcAft>
        <a:buClr>
          <a:schemeClr val="tx1"/>
        </a:buClr>
        <a:buSzPct val="80000"/>
        <a:buFont typeface="Wingdings" pitchFamily="2" charset="2"/>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699749" name="Line 37"/>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fontAlgn="auto">
              <a:spcBef>
                <a:spcPts val="0"/>
              </a:spcBef>
              <a:spcAft>
                <a:spcPts val="0"/>
              </a:spcAft>
            </a:pPr>
            <a:endParaRPr lang="en-US" sz="1800" dirty="0">
              <a:solidFill>
                <a:srgbClr val="000000"/>
              </a:solidFill>
              <a:latin typeface="Arial"/>
              <a:cs typeface="+mn-cs"/>
            </a:endParaRPr>
          </a:p>
        </p:txBody>
      </p:sp>
      <p:sp>
        <p:nvSpPr>
          <p:cNvPr id="3699714"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3699715" name="Rectangle 3"/>
          <p:cNvSpPr>
            <a:spLocks noGrp="1" noChangeArrowheads="1"/>
          </p:cNvSpPr>
          <p:nvPr>
            <p:ph type="body" idx="1"/>
          </p:nvPr>
        </p:nvSpPr>
        <p:spPr bwMode="gray">
          <a:xfrm>
            <a:off x="396875" y="1154113"/>
            <a:ext cx="4008438" cy="51355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fontAlgn="auto">
              <a:spcBef>
                <a:spcPts val="0"/>
              </a:spcBef>
              <a:spcAft>
                <a:spcPts val="0"/>
              </a:spcAft>
              <a:buClr>
                <a:srgbClr val="000000"/>
              </a:buClr>
              <a:buSzPct val="65000"/>
              <a:buFont typeface="Wingdings" pitchFamily="2" charset="2"/>
              <a:buNone/>
            </a:pPr>
            <a:r>
              <a:rPr lang="en-US" sz="900" dirty="0">
                <a:solidFill>
                  <a:srgbClr val="000000"/>
                </a:solidFill>
                <a:latin typeface="Arial"/>
                <a:cs typeface="+mn-cs"/>
              </a:rPr>
              <a:t>- </a:t>
            </a:r>
            <a:fld id="{553208B9-F1D3-4098-AAF5-ACBFE763CBD3}" type="slidenum">
              <a:rPr lang="en-US" sz="900">
                <a:solidFill>
                  <a:srgbClr val="000000"/>
                </a:solidFill>
                <a:latin typeface="Arial"/>
                <a:cs typeface="+mn-cs"/>
              </a:rPr>
              <a:pPr fontAlgn="auto">
                <a:spcBef>
                  <a:spcPts val="0"/>
                </a:spcBef>
                <a:spcAft>
                  <a:spcPts val="0"/>
                </a:spcAft>
                <a:buClr>
                  <a:srgbClr val="000000"/>
                </a:buClr>
                <a:buSzPct val="65000"/>
                <a:buFont typeface="Wingdings" pitchFamily="2" charset="2"/>
                <a:buNone/>
              </a:pPr>
              <a:t>‹#›</a:t>
            </a:fld>
            <a:r>
              <a:rPr lang="en-US" sz="900" dirty="0">
                <a:solidFill>
                  <a:srgbClr val="000000"/>
                </a:solidFill>
                <a:latin typeface="Arial"/>
                <a:cs typeface="+mn-cs"/>
              </a:rPr>
              <a:t> -</a:t>
            </a:r>
          </a:p>
        </p:txBody>
      </p:sp>
      <p:pic>
        <p:nvPicPr>
          <p:cNvPr id="3699718" name="Picture 6" descr="DEL_COL"/>
          <p:cNvPicPr>
            <a:picLocks noChangeAspect="1" noChangeArrowheads="1"/>
          </p:cNvPicPr>
          <p:nvPr/>
        </p:nvPicPr>
        <p:blipFill>
          <a:blip r:embed="rId16" cstate="print"/>
          <a:srcRect/>
          <a:stretch>
            <a:fillRect/>
          </a:stretch>
        </p:blipFill>
        <p:spPr bwMode="gray">
          <a:xfrm>
            <a:off x="395288" y="6645275"/>
            <a:ext cx="690562" cy="139700"/>
          </a:xfrm>
          <a:prstGeom prst="rect">
            <a:avLst/>
          </a:prstGeom>
          <a:noFill/>
        </p:spPr>
      </p:pic>
      <p:sp>
        <p:nvSpPr>
          <p:cNvPr id="3699747" name="Line 35"/>
          <p:cNvSpPr>
            <a:spLocks noChangeShapeType="1"/>
          </p:cNvSpPr>
          <p:nvPr/>
        </p:nvSpPr>
        <p:spPr bwMode="gray">
          <a:xfrm>
            <a:off x="469900" y="992188"/>
            <a:ext cx="8504238" cy="0"/>
          </a:xfrm>
          <a:prstGeom prst="line">
            <a:avLst/>
          </a:prstGeom>
          <a:noFill/>
          <a:ln w="12700">
            <a:noFill/>
            <a:round/>
            <a:headEnd/>
            <a:tailEnd/>
          </a:ln>
          <a:effectLst/>
        </p:spPr>
        <p:txBody>
          <a:bodyPr lIns="73152" tIns="73152" rIns="73152" bIns="73152" anchor="ctr" anchorCtr="1"/>
          <a:lstStyle/>
          <a:p>
            <a:pPr fontAlgn="auto">
              <a:spcBef>
                <a:spcPts val="0"/>
              </a:spcBef>
              <a:spcAft>
                <a:spcPts val="0"/>
              </a:spcAft>
            </a:pPr>
            <a:endParaRPr lang="en-US" sz="1800" dirty="0">
              <a:solidFill>
                <a:srgbClr val="000000"/>
              </a:solidFill>
              <a:latin typeface="Arial"/>
              <a:cs typeface="+mn-cs"/>
            </a:endParaRPr>
          </a:p>
        </p:txBody>
      </p:sp>
    </p:spTree>
    <p:extLst>
      <p:ext uri="{BB962C8B-B14F-4D97-AF65-F5344CB8AC3E}">
        <p14:creationId xmlns:p14="http://schemas.microsoft.com/office/powerpoint/2010/main" val="1786777448"/>
      </p:ext>
    </p:extLst>
  </p:cSld>
  <p:clrMap bg1="lt1" tx1="dk1" bg2="lt2" tx2="dk2" accent1="accent1" accent2="accent2" accent3="accent3" accent4="accent4" accent5="accent5" accent6="accent6" hlink="hlink" folHlink="folHlink"/>
  <p:sldLayoutIdLst>
    <p:sldLayoutId id="2147484492" r:id="rId1"/>
    <p:sldLayoutId id="2147484493" r:id="rId2"/>
    <p:sldLayoutId id="2147484494" r:id="rId3"/>
    <p:sldLayoutId id="2147484495" r:id="rId4"/>
    <p:sldLayoutId id="2147484496" r:id="rId5"/>
    <p:sldLayoutId id="2147484497" r:id="rId6"/>
    <p:sldLayoutId id="2147484498" r:id="rId7"/>
    <p:sldLayoutId id="2147484499" r:id="rId8"/>
    <p:sldLayoutId id="2147484500" r:id="rId9"/>
    <p:sldLayoutId id="2147484501" r:id="rId10"/>
    <p:sldLayoutId id="2147484502" r:id="rId11"/>
    <p:sldLayoutId id="2147484503" r:id="rId12"/>
    <p:sldLayoutId id="2147484504" r:id="rId13"/>
    <p:sldLayoutId id="2147484505" r:id="rId14"/>
  </p:sldLayoutIdLst>
  <p:timing>
    <p:tnLst>
      <p:par>
        <p:cTn id="1" dur="indefinite" restart="never" nodeType="tmRoot"/>
      </p:par>
    </p:tnLst>
  </p:timing>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algn="l" rtl="0" eaLnBrk="1" fontAlgn="base" hangingPunct="1">
        <a:lnSpc>
          <a:spcPct val="106000"/>
        </a:lnSpc>
        <a:spcBef>
          <a:spcPct val="80000"/>
        </a:spcBef>
        <a:spcAft>
          <a:spcPct val="0"/>
        </a:spcAft>
        <a:buClr>
          <a:schemeClr val="tx1"/>
        </a:buClr>
        <a:buSzPct val="80000"/>
        <a:buFont typeface="Wingdings" pitchFamily="2" charset="2"/>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699749" name="Line 37"/>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fontAlgn="auto">
              <a:spcBef>
                <a:spcPts val="0"/>
              </a:spcBef>
              <a:spcAft>
                <a:spcPts val="0"/>
              </a:spcAft>
            </a:pPr>
            <a:endParaRPr lang="en-US" sz="1800" dirty="0">
              <a:solidFill>
                <a:srgbClr val="000000"/>
              </a:solidFill>
              <a:latin typeface="Arial"/>
              <a:cs typeface="+mn-cs"/>
            </a:endParaRPr>
          </a:p>
        </p:txBody>
      </p:sp>
      <p:sp>
        <p:nvSpPr>
          <p:cNvPr id="3699714"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3699715" name="Rectangle 3"/>
          <p:cNvSpPr>
            <a:spLocks noGrp="1" noChangeArrowheads="1"/>
          </p:cNvSpPr>
          <p:nvPr>
            <p:ph type="body" idx="1"/>
          </p:nvPr>
        </p:nvSpPr>
        <p:spPr bwMode="gray">
          <a:xfrm>
            <a:off x="396875" y="1154113"/>
            <a:ext cx="4008438" cy="51355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fontAlgn="auto">
              <a:spcBef>
                <a:spcPts val="0"/>
              </a:spcBef>
              <a:spcAft>
                <a:spcPts val="0"/>
              </a:spcAft>
              <a:buClr>
                <a:srgbClr val="000000"/>
              </a:buClr>
              <a:buSzPct val="65000"/>
              <a:buFont typeface="Wingdings" pitchFamily="2" charset="2"/>
              <a:buNone/>
            </a:pPr>
            <a:r>
              <a:rPr lang="en-US" sz="900" dirty="0">
                <a:solidFill>
                  <a:srgbClr val="000000"/>
                </a:solidFill>
                <a:latin typeface="Arial"/>
                <a:cs typeface="+mn-cs"/>
              </a:rPr>
              <a:t>- </a:t>
            </a:r>
            <a:fld id="{553208B9-F1D3-4098-AAF5-ACBFE763CBD3}" type="slidenum">
              <a:rPr lang="en-US" sz="900">
                <a:solidFill>
                  <a:srgbClr val="000000"/>
                </a:solidFill>
                <a:latin typeface="Arial"/>
                <a:cs typeface="+mn-cs"/>
              </a:rPr>
              <a:pPr fontAlgn="auto">
                <a:spcBef>
                  <a:spcPts val="0"/>
                </a:spcBef>
                <a:spcAft>
                  <a:spcPts val="0"/>
                </a:spcAft>
                <a:buClr>
                  <a:srgbClr val="000000"/>
                </a:buClr>
                <a:buSzPct val="65000"/>
                <a:buFont typeface="Wingdings" pitchFamily="2" charset="2"/>
                <a:buNone/>
              </a:pPr>
              <a:t>‹#›</a:t>
            </a:fld>
            <a:r>
              <a:rPr lang="en-US" sz="900" dirty="0">
                <a:solidFill>
                  <a:srgbClr val="000000"/>
                </a:solidFill>
                <a:latin typeface="Arial"/>
                <a:cs typeface="+mn-cs"/>
              </a:rPr>
              <a:t> -</a:t>
            </a:r>
          </a:p>
        </p:txBody>
      </p:sp>
      <p:pic>
        <p:nvPicPr>
          <p:cNvPr id="3699718" name="Picture 6" descr="DEL_COL"/>
          <p:cNvPicPr>
            <a:picLocks noChangeAspect="1" noChangeArrowheads="1"/>
          </p:cNvPicPr>
          <p:nvPr/>
        </p:nvPicPr>
        <p:blipFill>
          <a:blip r:embed="rId16" cstate="print"/>
          <a:srcRect/>
          <a:stretch>
            <a:fillRect/>
          </a:stretch>
        </p:blipFill>
        <p:spPr bwMode="gray">
          <a:xfrm>
            <a:off x="395288" y="6645275"/>
            <a:ext cx="690562" cy="139700"/>
          </a:xfrm>
          <a:prstGeom prst="rect">
            <a:avLst/>
          </a:prstGeom>
          <a:noFill/>
        </p:spPr>
      </p:pic>
      <p:sp>
        <p:nvSpPr>
          <p:cNvPr id="3699747" name="Line 35"/>
          <p:cNvSpPr>
            <a:spLocks noChangeShapeType="1"/>
          </p:cNvSpPr>
          <p:nvPr/>
        </p:nvSpPr>
        <p:spPr bwMode="gray">
          <a:xfrm>
            <a:off x="469900" y="992188"/>
            <a:ext cx="8504238" cy="0"/>
          </a:xfrm>
          <a:prstGeom prst="line">
            <a:avLst/>
          </a:prstGeom>
          <a:noFill/>
          <a:ln w="12700">
            <a:noFill/>
            <a:round/>
            <a:headEnd/>
            <a:tailEnd/>
          </a:ln>
          <a:effectLst/>
        </p:spPr>
        <p:txBody>
          <a:bodyPr lIns="73152" tIns="73152" rIns="73152" bIns="73152" anchor="ctr" anchorCtr="1"/>
          <a:lstStyle/>
          <a:p>
            <a:pPr fontAlgn="auto">
              <a:spcBef>
                <a:spcPts val="0"/>
              </a:spcBef>
              <a:spcAft>
                <a:spcPts val="0"/>
              </a:spcAft>
            </a:pPr>
            <a:endParaRPr lang="en-US" sz="1800" dirty="0">
              <a:solidFill>
                <a:srgbClr val="000000"/>
              </a:solidFill>
              <a:latin typeface="Arial"/>
              <a:cs typeface="+mn-cs"/>
            </a:endParaRPr>
          </a:p>
        </p:txBody>
      </p:sp>
    </p:spTree>
    <p:extLst>
      <p:ext uri="{BB962C8B-B14F-4D97-AF65-F5344CB8AC3E}">
        <p14:creationId xmlns:p14="http://schemas.microsoft.com/office/powerpoint/2010/main" val="3216036409"/>
      </p:ext>
    </p:extLst>
  </p:cSld>
  <p:clrMap bg1="lt1" tx1="dk1" bg2="lt2" tx2="dk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 id="2147484519" r:id="rId13"/>
    <p:sldLayoutId id="2147484520" r:id="rId14"/>
  </p:sldLayoutIdLst>
  <p:timing>
    <p:tnLst>
      <p:par>
        <p:cTn id="1" dur="indefinite" restart="never" nodeType="tmRoot"/>
      </p:par>
    </p:tnLst>
  </p:timing>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algn="l" rtl="0" eaLnBrk="1" fontAlgn="base" hangingPunct="1">
        <a:lnSpc>
          <a:spcPct val="106000"/>
        </a:lnSpc>
        <a:spcBef>
          <a:spcPct val="80000"/>
        </a:spcBef>
        <a:spcAft>
          <a:spcPct val="0"/>
        </a:spcAft>
        <a:buClr>
          <a:schemeClr val="tx1"/>
        </a:buClr>
        <a:buSzPct val="80000"/>
        <a:buFont typeface="Wingdings" pitchFamily="2" charset="2"/>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699749" name="Line 37"/>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fontAlgn="auto">
              <a:spcBef>
                <a:spcPts val="0"/>
              </a:spcBef>
              <a:spcAft>
                <a:spcPts val="0"/>
              </a:spcAft>
            </a:pPr>
            <a:endParaRPr lang="en-US" sz="1800" dirty="0">
              <a:solidFill>
                <a:srgbClr val="000000"/>
              </a:solidFill>
              <a:latin typeface="Arial"/>
              <a:cs typeface="+mn-cs"/>
            </a:endParaRPr>
          </a:p>
        </p:txBody>
      </p:sp>
      <p:sp>
        <p:nvSpPr>
          <p:cNvPr id="3699714"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3699715" name="Rectangle 3"/>
          <p:cNvSpPr>
            <a:spLocks noGrp="1" noChangeArrowheads="1"/>
          </p:cNvSpPr>
          <p:nvPr>
            <p:ph type="body" idx="1"/>
          </p:nvPr>
        </p:nvSpPr>
        <p:spPr bwMode="gray">
          <a:xfrm>
            <a:off x="396875" y="1154113"/>
            <a:ext cx="4008438" cy="51355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fontAlgn="auto">
              <a:spcBef>
                <a:spcPts val="0"/>
              </a:spcBef>
              <a:spcAft>
                <a:spcPts val="0"/>
              </a:spcAft>
              <a:buClr>
                <a:srgbClr val="000000"/>
              </a:buClr>
              <a:buSzPct val="65000"/>
              <a:buFont typeface="Wingdings" pitchFamily="2" charset="2"/>
              <a:buNone/>
            </a:pPr>
            <a:r>
              <a:rPr lang="en-US" sz="900" dirty="0">
                <a:solidFill>
                  <a:srgbClr val="000000"/>
                </a:solidFill>
                <a:latin typeface="Arial"/>
                <a:cs typeface="+mn-cs"/>
              </a:rPr>
              <a:t>- </a:t>
            </a:r>
            <a:fld id="{553208B9-F1D3-4098-AAF5-ACBFE763CBD3}" type="slidenum">
              <a:rPr lang="en-US" sz="900">
                <a:solidFill>
                  <a:srgbClr val="000000"/>
                </a:solidFill>
                <a:latin typeface="Arial"/>
                <a:cs typeface="+mn-cs"/>
              </a:rPr>
              <a:pPr fontAlgn="auto">
                <a:spcBef>
                  <a:spcPts val="0"/>
                </a:spcBef>
                <a:spcAft>
                  <a:spcPts val="0"/>
                </a:spcAft>
                <a:buClr>
                  <a:srgbClr val="000000"/>
                </a:buClr>
                <a:buSzPct val="65000"/>
                <a:buFont typeface="Wingdings" pitchFamily="2" charset="2"/>
                <a:buNone/>
              </a:pPr>
              <a:t>‹#›</a:t>
            </a:fld>
            <a:r>
              <a:rPr lang="en-US" sz="900" dirty="0">
                <a:solidFill>
                  <a:srgbClr val="000000"/>
                </a:solidFill>
                <a:latin typeface="Arial"/>
                <a:cs typeface="+mn-cs"/>
              </a:rPr>
              <a:t> -</a:t>
            </a:r>
          </a:p>
        </p:txBody>
      </p:sp>
      <p:pic>
        <p:nvPicPr>
          <p:cNvPr id="3699718" name="Picture 6" descr="DEL_COL"/>
          <p:cNvPicPr>
            <a:picLocks noChangeAspect="1" noChangeArrowheads="1"/>
          </p:cNvPicPr>
          <p:nvPr/>
        </p:nvPicPr>
        <p:blipFill>
          <a:blip r:embed="rId16" cstate="print"/>
          <a:srcRect/>
          <a:stretch>
            <a:fillRect/>
          </a:stretch>
        </p:blipFill>
        <p:spPr bwMode="gray">
          <a:xfrm>
            <a:off x="395288" y="6645275"/>
            <a:ext cx="690562" cy="139700"/>
          </a:xfrm>
          <a:prstGeom prst="rect">
            <a:avLst/>
          </a:prstGeom>
          <a:noFill/>
        </p:spPr>
      </p:pic>
      <p:sp>
        <p:nvSpPr>
          <p:cNvPr id="3699747" name="Line 35"/>
          <p:cNvSpPr>
            <a:spLocks noChangeShapeType="1"/>
          </p:cNvSpPr>
          <p:nvPr/>
        </p:nvSpPr>
        <p:spPr bwMode="gray">
          <a:xfrm>
            <a:off x="469900" y="992188"/>
            <a:ext cx="8504238" cy="0"/>
          </a:xfrm>
          <a:prstGeom prst="line">
            <a:avLst/>
          </a:prstGeom>
          <a:noFill/>
          <a:ln w="12700">
            <a:noFill/>
            <a:round/>
            <a:headEnd/>
            <a:tailEnd/>
          </a:ln>
          <a:effectLst/>
        </p:spPr>
        <p:txBody>
          <a:bodyPr lIns="73152" tIns="73152" rIns="73152" bIns="73152" anchor="ctr" anchorCtr="1"/>
          <a:lstStyle/>
          <a:p>
            <a:pPr fontAlgn="auto">
              <a:spcBef>
                <a:spcPts val="0"/>
              </a:spcBef>
              <a:spcAft>
                <a:spcPts val="0"/>
              </a:spcAft>
            </a:pPr>
            <a:endParaRPr lang="en-US" sz="1800" dirty="0">
              <a:solidFill>
                <a:srgbClr val="000000"/>
              </a:solidFill>
              <a:latin typeface="Arial"/>
              <a:cs typeface="+mn-cs"/>
            </a:endParaRPr>
          </a:p>
        </p:txBody>
      </p:sp>
    </p:spTree>
    <p:extLst>
      <p:ext uri="{BB962C8B-B14F-4D97-AF65-F5344CB8AC3E}">
        <p14:creationId xmlns:p14="http://schemas.microsoft.com/office/powerpoint/2010/main" val="3511665479"/>
      </p:ext>
    </p:extLst>
  </p:cSld>
  <p:clrMap bg1="lt1" tx1="dk1" bg2="lt2" tx2="dk2" accent1="accent1" accent2="accent2" accent3="accent3" accent4="accent4" accent5="accent5" accent6="accent6" hlink="hlink" folHlink="folHlink"/>
  <p:sldLayoutIdLst>
    <p:sldLayoutId id="2147484522" r:id="rId1"/>
    <p:sldLayoutId id="2147484523" r:id="rId2"/>
    <p:sldLayoutId id="2147484524" r:id="rId3"/>
    <p:sldLayoutId id="2147484525" r:id="rId4"/>
    <p:sldLayoutId id="2147484526" r:id="rId5"/>
    <p:sldLayoutId id="2147484527" r:id="rId6"/>
    <p:sldLayoutId id="2147484528" r:id="rId7"/>
    <p:sldLayoutId id="2147484529" r:id="rId8"/>
    <p:sldLayoutId id="2147484530" r:id="rId9"/>
    <p:sldLayoutId id="2147484531" r:id="rId10"/>
    <p:sldLayoutId id="2147484532" r:id="rId11"/>
    <p:sldLayoutId id="2147484533" r:id="rId12"/>
    <p:sldLayoutId id="2147484534" r:id="rId13"/>
    <p:sldLayoutId id="2147484535" r:id="rId14"/>
  </p:sldLayoutIdLst>
  <p:timing>
    <p:tnLst>
      <p:par>
        <p:cTn id="1" dur="indefinite" restart="never" nodeType="tmRoot"/>
      </p:par>
    </p:tnLst>
  </p:timing>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algn="l" rtl="0" eaLnBrk="1" fontAlgn="base" hangingPunct="1">
        <a:lnSpc>
          <a:spcPct val="106000"/>
        </a:lnSpc>
        <a:spcBef>
          <a:spcPct val="80000"/>
        </a:spcBef>
        <a:spcAft>
          <a:spcPct val="0"/>
        </a:spcAft>
        <a:buClr>
          <a:schemeClr val="tx1"/>
        </a:buClr>
        <a:buSzPct val="80000"/>
        <a:buFont typeface="Wingdings" pitchFamily="2" charset="2"/>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699749" name="Line 37"/>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fontAlgn="auto">
              <a:spcBef>
                <a:spcPts val="0"/>
              </a:spcBef>
              <a:spcAft>
                <a:spcPts val="0"/>
              </a:spcAft>
            </a:pPr>
            <a:endParaRPr lang="en-US" sz="1800" dirty="0">
              <a:solidFill>
                <a:srgbClr val="000000"/>
              </a:solidFill>
              <a:latin typeface="Arial"/>
              <a:cs typeface="+mn-cs"/>
            </a:endParaRPr>
          </a:p>
        </p:txBody>
      </p:sp>
      <p:sp>
        <p:nvSpPr>
          <p:cNvPr id="3699714"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3699715" name="Rectangle 3"/>
          <p:cNvSpPr>
            <a:spLocks noGrp="1" noChangeArrowheads="1"/>
          </p:cNvSpPr>
          <p:nvPr>
            <p:ph type="body" idx="1"/>
          </p:nvPr>
        </p:nvSpPr>
        <p:spPr bwMode="gray">
          <a:xfrm>
            <a:off x="396875" y="1154113"/>
            <a:ext cx="4008438" cy="51355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fontAlgn="auto">
              <a:spcBef>
                <a:spcPts val="0"/>
              </a:spcBef>
              <a:spcAft>
                <a:spcPts val="0"/>
              </a:spcAft>
              <a:buClr>
                <a:srgbClr val="000000"/>
              </a:buClr>
              <a:buSzPct val="65000"/>
              <a:buFont typeface="Wingdings" pitchFamily="2" charset="2"/>
              <a:buNone/>
            </a:pPr>
            <a:r>
              <a:rPr lang="en-US" sz="900" dirty="0">
                <a:solidFill>
                  <a:srgbClr val="000000"/>
                </a:solidFill>
                <a:latin typeface="Arial"/>
                <a:cs typeface="+mn-cs"/>
              </a:rPr>
              <a:t>- </a:t>
            </a:r>
            <a:fld id="{553208B9-F1D3-4098-AAF5-ACBFE763CBD3}" type="slidenum">
              <a:rPr lang="en-US" sz="900">
                <a:solidFill>
                  <a:srgbClr val="000000"/>
                </a:solidFill>
                <a:latin typeface="Arial"/>
                <a:cs typeface="+mn-cs"/>
              </a:rPr>
              <a:pPr fontAlgn="auto">
                <a:spcBef>
                  <a:spcPts val="0"/>
                </a:spcBef>
                <a:spcAft>
                  <a:spcPts val="0"/>
                </a:spcAft>
                <a:buClr>
                  <a:srgbClr val="000000"/>
                </a:buClr>
                <a:buSzPct val="65000"/>
                <a:buFont typeface="Wingdings" pitchFamily="2" charset="2"/>
                <a:buNone/>
              </a:pPr>
              <a:t>‹#›</a:t>
            </a:fld>
            <a:r>
              <a:rPr lang="en-US" sz="900" dirty="0">
                <a:solidFill>
                  <a:srgbClr val="000000"/>
                </a:solidFill>
                <a:latin typeface="Arial"/>
                <a:cs typeface="+mn-cs"/>
              </a:rPr>
              <a:t> -</a:t>
            </a:r>
          </a:p>
        </p:txBody>
      </p:sp>
      <p:pic>
        <p:nvPicPr>
          <p:cNvPr id="3699718" name="Picture 6" descr="DEL_COL"/>
          <p:cNvPicPr>
            <a:picLocks noChangeAspect="1" noChangeArrowheads="1"/>
          </p:cNvPicPr>
          <p:nvPr/>
        </p:nvPicPr>
        <p:blipFill>
          <a:blip r:embed="rId16" cstate="print"/>
          <a:srcRect/>
          <a:stretch>
            <a:fillRect/>
          </a:stretch>
        </p:blipFill>
        <p:spPr bwMode="gray">
          <a:xfrm>
            <a:off x="395288" y="6645275"/>
            <a:ext cx="690562" cy="139700"/>
          </a:xfrm>
          <a:prstGeom prst="rect">
            <a:avLst/>
          </a:prstGeom>
          <a:noFill/>
        </p:spPr>
      </p:pic>
      <p:sp>
        <p:nvSpPr>
          <p:cNvPr id="3699747" name="Line 35"/>
          <p:cNvSpPr>
            <a:spLocks noChangeShapeType="1"/>
          </p:cNvSpPr>
          <p:nvPr/>
        </p:nvSpPr>
        <p:spPr bwMode="gray">
          <a:xfrm>
            <a:off x="469900" y="992188"/>
            <a:ext cx="8504238" cy="0"/>
          </a:xfrm>
          <a:prstGeom prst="line">
            <a:avLst/>
          </a:prstGeom>
          <a:noFill/>
          <a:ln w="12700">
            <a:noFill/>
            <a:round/>
            <a:headEnd/>
            <a:tailEnd/>
          </a:ln>
          <a:effectLst/>
        </p:spPr>
        <p:txBody>
          <a:bodyPr lIns="73152" tIns="73152" rIns="73152" bIns="73152" anchor="ctr" anchorCtr="1"/>
          <a:lstStyle/>
          <a:p>
            <a:pPr fontAlgn="auto">
              <a:spcBef>
                <a:spcPts val="0"/>
              </a:spcBef>
              <a:spcAft>
                <a:spcPts val="0"/>
              </a:spcAft>
            </a:pPr>
            <a:endParaRPr lang="en-US" sz="1800" dirty="0">
              <a:solidFill>
                <a:srgbClr val="000000"/>
              </a:solidFill>
              <a:latin typeface="Arial"/>
              <a:cs typeface="+mn-cs"/>
            </a:endParaRPr>
          </a:p>
        </p:txBody>
      </p:sp>
    </p:spTree>
    <p:extLst>
      <p:ext uri="{BB962C8B-B14F-4D97-AF65-F5344CB8AC3E}">
        <p14:creationId xmlns:p14="http://schemas.microsoft.com/office/powerpoint/2010/main" val="244173231"/>
      </p:ext>
    </p:extLst>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40" r:id="rId4"/>
    <p:sldLayoutId id="2147484541" r:id="rId5"/>
    <p:sldLayoutId id="2147484542" r:id="rId6"/>
    <p:sldLayoutId id="2147484543" r:id="rId7"/>
    <p:sldLayoutId id="2147484544" r:id="rId8"/>
    <p:sldLayoutId id="2147484545" r:id="rId9"/>
    <p:sldLayoutId id="2147484546" r:id="rId10"/>
    <p:sldLayoutId id="2147484547" r:id="rId11"/>
    <p:sldLayoutId id="2147484548" r:id="rId12"/>
    <p:sldLayoutId id="2147484549" r:id="rId13"/>
    <p:sldLayoutId id="2147484550" r:id="rId14"/>
  </p:sldLayoutIdLst>
  <p:timing>
    <p:tnLst>
      <p:par>
        <p:cTn id="1" dur="indefinite" restart="never" nodeType="tmRoot"/>
      </p:par>
    </p:tnLst>
  </p:timing>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algn="l" rtl="0" eaLnBrk="1" fontAlgn="base" hangingPunct="1">
        <a:lnSpc>
          <a:spcPct val="106000"/>
        </a:lnSpc>
        <a:spcBef>
          <a:spcPct val="80000"/>
        </a:spcBef>
        <a:spcAft>
          <a:spcPct val="0"/>
        </a:spcAft>
        <a:buClr>
          <a:schemeClr val="tx1"/>
        </a:buClr>
        <a:buSzPct val="80000"/>
        <a:buFont typeface="Wingdings" pitchFamily="2" charset="2"/>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19818" name="Line 42"/>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lIns="91426" tIns="45712" rIns="91426" bIns="45712" anchor="ctr"/>
          <a:lstStyle/>
          <a:p>
            <a:pPr algn="ctr" eaLnBrk="0" hangingPunct="0">
              <a:spcBef>
                <a:spcPct val="50000"/>
              </a:spcBef>
              <a:defRPr/>
            </a:pPr>
            <a:endParaRPr lang="nb-NO" sz="1200" dirty="0">
              <a:solidFill>
                <a:srgbClr val="000000"/>
              </a:solidFill>
              <a:cs typeface="Arial" pitchFamily="34" charset="0"/>
            </a:endParaRPr>
          </a:p>
        </p:txBody>
      </p:sp>
      <p:pic>
        <p:nvPicPr>
          <p:cNvPr id="10243" name="Picture 51" descr="DEL_COL"/>
          <p:cNvPicPr>
            <a:picLocks noChangeAspect="1" noChangeArrowheads="1"/>
          </p:cNvPicPr>
          <p:nvPr/>
        </p:nvPicPr>
        <p:blipFill>
          <a:blip r:embed="rId14" cstate="print"/>
          <a:srcRect/>
          <a:stretch>
            <a:fillRect/>
          </a:stretch>
        </p:blipFill>
        <p:spPr bwMode="gray">
          <a:xfrm>
            <a:off x="398464" y="6645275"/>
            <a:ext cx="638175" cy="139700"/>
          </a:xfrm>
          <a:prstGeom prst="rect">
            <a:avLst/>
          </a:prstGeom>
          <a:noFill/>
          <a:ln w="9525">
            <a:noFill/>
            <a:miter lim="800000"/>
            <a:headEnd/>
            <a:tailEnd/>
          </a:ln>
        </p:spPr>
      </p:pic>
      <p:sp>
        <p:nvSpPr>
          <p:cNvPr id="10244" name="Rectangle 2"/>
          <p:cNvSpPr>
            <a:spLocks noGrp="1" noChangeArrowheads="1"/>
          </p:cNvSpPr>
          <p:nvPr>
            <p:ph type="title"/>
          </p:nvPr>
        </p:nvSpPr>
        <p:spPr bwMode="gray">
          <a:xfrm>
            <a:off x="396876" y="479507"/>
            <a:ext cx="8362950" cy="29360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45" name="Rectangle 3"/>
          <p:cNvSpPr>
            <a:spLocks noGrp="1" noChangeArrowheads="1"/>
          </p:cNvSpPr>
          <p:nvPr>
            <p:ph type="body" idx="1"/>
          </p:nvPr>
        </p:nvSpPr>
        <p:spPr bwMode="gray">
          <a:xfrm>
            <a:off x="384175" y="1123951"/>
            <a:ext cx="8375650" cy="5184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3"/>
            <a:endParaRPr lang="en-US" smtClean="0"/>
          </a:p>
        </p:txBody>
      </p:sp>
      <p:sp>
        <p:nvSpPr>
          <p:cNvPr id="7" name="Footer Placeholder 3"/>
          <p:cNvSpPr>
            <a:spLocks noGrp="1"/>
          </p:cNvSpPr>
          <p:nvPr>
            <p:ph type="ftr" sz="quarter" idx="3"/>
          </p:nvPr>
        </p:nvSpPr>
        <p:spPr>
          <a:xfrm rot="16200000" flipH="1">
            <a:off x="9090026" y="6734176"/>
            <a:ext cx="79375" cy="28575"/>
          </a:xfrm>
          <a:prstGeom prst="rect">
            <a:avLst/>
          </a:prstGeom>
        </p:spPr>
        <p:txBody>
          <a:bodyPr lIns="91426" tIns="45712" rIns="91426" bIns="45712"/>
          <a:lstStyle>
            <a:lvl1pPr algn="ctr" eaLnBrk="0" hangingPunct="0">
              <a:spcBef>
                <a:spcPct val="50000"/>
              </a:spcBef>
              <a:defRPr sz="1200">
                <a:latin typeface="+mn-lt"/>
                <a:cs typeface="+mn-cs"/>
              </a:defRPr>
            </a:lvl1pPr>
          </a:lstStyle>
          <a:p>
            <a:pPr>
              <a:defRPr/>
            </a:pPr>
            <a:endParaRPr lang="nl-NL">
              <a:solidFill>
                <a:srgbClr val="000000"/>
              </a:solidFill>
            </a:endParaRPr>
          </a:p>
        </p:txBody>
      </p:sp>
      <p:sp>
        <p:nvSpPr>
          <p:cNvPr id="8" name="Slide Number Placeholder 4"/>
          <p:cNvSpPr>
            <a:spLocks noGrp="1"/>
          </p:cNvSpPr>
          <p:nvPr>
            <p:ph type="sldNum" sz="quarter" idx="4"/>
          </p:nvPr>
        </p:nvSpPr>
        <p:spPr bwMode="auto">
          <a:xfrm>
            <a:off x="4414839" y="6632575"/>
            <a:ext cx="311150" cy="152400"/>
          </a:xfrm>
          <a:prstGeom prst="rect">
            <a:avLst/>
          </a:prstGeom>
          <a:ln>
            <a:miter lim="800000"/>
            <a:headEnd/>
            <a:tailEnd/>
          </a:ln>
        </p:spPr>
        <p:txBody>
          <a:bodyPr vert="horz" wrap="none" lIns="0" tIns="0" rIns="0" bIns="0" numCol="1" anchor="t" anchorCtr="0" compatLnSpc="1">
            <a:prstTxWarp prst="textNoShape">
              <a:avLst/>
            </a:prstTxWarp>
            <a:spAutoFit/>
          </a:bodyPr>
          <a:lstStyle>
            <a:lvl1pPr algn="ctr" eaLnBrk="0" hangingPunct="0">
              <a:defRPr sz="1000">
                <a:latin typeface="+mn-lt"/>
                <a:cs typeface="+mn-cs"/>
              </a:defRPr>
            </a:lvl1pPr>
          </a:lstStyle>
          <a:p>
            <a:pPr>
              <a:defRPr/>
            </a:pPr>
            <a:r>
              <a:rPr lang="nl-NL">
                <a:solidFill>
                  <a:srgbClr val="000000"/>
                </a:solidFill>
              </a:rPr>
              <a:t>- </a:t>
            </a:r>
            <a:fld id="{DE91A584-0EFA-4555-8FC0-85B10821AE1C}" type="slidenum">
              <a:rPr lang="nl-NL">
                <a:solidFill>
                  <a:srgbClr val="000000"/>
                </a:solidFill>
              </a:rPr>
              <a:pPr>
                <a:defRPr/>
              </a:pPr>
              <a:t>‹#›</a:t>
            </a:fld>
            <a:r>
              <a:rPr lang="nl-NL">
                <a:solidFill>
                  <a:srgbClr val="000000"/>
                </a:solidFill>
              </a:rPr>
              <a:t> -</a:t>
            </a:r>
          </a:p>
        </p:txBody>
      </p:sp>
    </p:spTree>
    <p:extLst>
      <p:ext uri="{BB962C8B-B14F-4D97-AF65-F5344CB8AC3E}">
        <p14:creationId xmlns:p14="http://schemas.microsoft.com/office/powerpoint/2010/main" val="4148974095"/>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54" r:id="rId3"/>
    <p:sldLayoutId id="2147484555" r:id="rId4"/>
    <p:sldLayoutId id="2147484556" r:id="rId5"/>
    <p:sldLayoutId id="2147484557" r:id="rId6"/>
    <p:sldLayoutId id="2147484558" r:id="rId7"/>
    <p:sldLayoutId id="2147484559" r:id="rId8"/>
    <p:sldLayoutId id="2147484560" r:id="rId9"/>
    <p:sldLayoutId id="2147484561" r:id="rId10"/>
    <p:sldLayoutId id="2147484562" r:id="rId11"/>
    <p:sldLayoutId id="2147484563" r:id="rId12"/>
  </p:sldLayoutIdLst>
  <p:hf hdr="0" ftr="0" dt="0"/>
  <p:txStyles>
    <p:titleStyle>
      <a:lvl1pPr algn="l" rtl="0" eaLnBrk="0" fontAlgn="base" hangingPunct="0">
        <a:lnSpc>
          <a:spcPct val="106000"/>
        </a:lnSpc>
        <a:spcBef>
          <a:spcPct val="0"/>
        </a:spcBef>
        <a:spcAft>
          <a:spcPct val="0"/>
        </a:spcAft>
        <a:defRPr b="1">
          <a:solidFill>
            <a:schemeClr val="tx1"/>
          </a:solidFill>
          <a:latin typeface="+mj-lt"/>
          <a:ea typeface="+mj-ea"/>
          <a:cs typeface="+mj-cs"/>
        </a:defRPr>
      </a:lvl1pPr>
      <a:lvl2pPr algn="l" rtl="0" eaLnBrk="0" fontAlgn="base" hangingPunct="0">
        <a:lnSpc>
          <a:spcPct val="106000"/>
        </a:lnSpc>
        <a:spcBef>
          <a:spcPct val="0"/>
        </a:spcBef>
        <a:spcAft>
          <a:spcPct val="0"/>
        </a:spcAft>
        <a:defRPr b="1">
          <a:solidFill>
            <a:schemeClr val="tx1"/>
          </a:solidFill>
          <a:latin typeface="Arial" pitchFamily="34" charset="0"/>
        </a:defRPr>
      </a:lvl2pPr>
      <a:lvl3pPr algn="l" rtl="0" eaLnBrk="0" fontAlgn="base" hangingPunct="0">
        <a:lnSpc>
          <a:spcPct val="106000"/>
        </a:lnSpc>
        <a:spcBef>
          <a:spcPct val="0"/>
        </a:spcBef>
        <a:spcAft>
          <a:spcPct val="0"/>
        </a:spcAft>
        <a:defRPr b="1">
          <a:solidFill>
            <a:schemeClr val="tx1"/>
          </a:solidFill>
          <a:latin typeface="Arial" pitchFamily="34" charset="0"/>
        </a:defRPr>
      </a:lvl3pPr>
      <a:lvl4pPr algn="l" rtl="0" eaLnBrk="0" fontAlgn="base" hangingPunct="0">
        <a:lnSpc>
          <a:spcPct val="106000"/>
        </a:lnSpc>
        <a:spcBef>
          <a:spcPct val="0"/>
        </a:spcBef>
        <a:spcAft>
          <a:spcPct val="0"/>
        </a:spcAft>
        <a:defRPr b="1">
          <a:solidFill>
            <a:schemeClr val="tx1"/>
          </a:solidFill>
          <a:latin typeface="Arial" pitchFamily="34" charset="0"/>
        </a:defRPr>
      </a:lvl4pPr>
      <a:lvl5pPr algn="l" rtl="0" eaLnBrk="0" fontAlgn="base" hangingPunct="0">
        <a:lnSpc>
          <a:spcPct val="106000"/>
        </a:lnSpc>
        <a:spcBef>
          <a:spcPct val="0"/>
        </a:spcBef>
        <a:spcAft>
          <a:spcPct val="0"/>
        </a:spcAft>
        <a:defRPr b="1">
          <a:solidFill>
            <a:schemeClr val="tx1"/>
          </a:solidFill>
          <a:latin typeface="Arial" pitchFamily="34" charset="0"/>
        </a:defRPr>
      </a:lvl5pPr>
      <a:lvl6pPr marL="457127" algn="l" rtl="0" fontAlgn="base">
        <a:lnSpc>
          <a:spcPct val="106000"/>
        </a:lnSpc>
        <a:spcBef>
          <a:spcPct val="0"/>
        </a:spcBef>
        <a:spcAft>
          <a:spcPct val="0"/>
        </a:spcAft>
        <a:defRPr b="1">
          <a:solidFill>
            <a:schemeClr val="tx1"/>
          </a:solidFill>
          <a:latin typeface="Arial" pitchFamily="34" charset="0"/>
        </a:defRPr>
      </a:lvl6pPr>
      <a:lvl7pPr marL="914253" algn="l" rtl="0" fontAlgn="base">
        <a:lnSpc>
          <a:spcPct val="106000"/>
        </a:lnSpc>
        <a:spcBef>
          <a:spcPct val="0"/>
        </a:spcBef>
        <a:spcAft>
          <a:spcPct val="0"/>
        </a:spcAft>
        <a:defRPr b="1">
          <a:solidFill>
            <a:schemeClr val="tx1"/>
          </a:solidFill>
          <a:latin typeface="Arial" pitchFamily="34" charset="0"/>
        </a:defRPr>
      </a:lvl7pPr>
      <a:lvl8pPr marL="1371380" algn="l" rtl="0" fontAlgn="base">
        <a:lnSpc>
          <a:spcPct val="106000"/>
        </a:lnSpc>
        <a:spcBef>
          <a:spcPct val="0"/>
        </a:spcBef>
        <a:spcAft>
          <a:spcPct val="0"/>
        </a:spcAft>
        <a:defRPr b="1">
          <a:solidFill>
            <a:schemeClr val="tx1"/>
          </a:solidFill>
          <a:latin typeface="Arial" pitchFamily="34" charset="0"/>
        </a:defRPr>
      </a:lvl8pPr>
      <a:lvl9pPr marL="1828507" algn="l" rtl="0" fontAlgn="base">
        <a:lnSpc>
          <a:spcPct val="106000"/>
        </a:lnSpc>
        <a:spcBef>
          <a:spcPct val="0"/>
        </a:spcBef>
        <a:spcAft>
          <a:spcPct val="0"/>
        </a:spcAft>
        <a:defRPr b="1">
          <a:solidFill>
            <a:schemeClr val="tx1"/>
          </a:solidFill>
          <a:latin typeface="Arial" pitchFamily="34" charset="0"/>
        </a:defRPr>
      </a:lvl9pPr>
    </p:titleStyle>
    <p:bodyStyle>
      <a:lvl1pPr marL="177771" indent="-177771" algn="l" rtl="0" eaLnBrk="0" fontAlgn="base" hangingPunct="0">
        <a:lnSpc>
          <a:spcPct val="106000"/>
        </a:lnSpc>
        <a:spcBef>
          <a:spcPct val="80000"/>
        </a:spcBef>
        <a:spcAft>
          <a:spcPct val="0"/>
        </a:spcAft>
        <a:buClr>
          <a:schemeClr val="tx1"/>
        </a:buClr>
        <a:buFont typeface="Wingdings 2" pitchFamily="18" charset="2"/>
        <a:buChar char="¡"/>
        <a:defRPr sz="1400">
          <a:solidFill>
            <a:schemeClr val="tx1"/>
          </a:solidFill>
          <a:latin typeface="+mn-lt"/>
          <a:ea typeface="+mn-ea"/>
          <a:cs typeface="+mn-cs"/>
        </a:defRPr>
      </a:lvl1pPr>
      <a:lvl2pPr marL="628550" indent="-177771" algn="l" rtl="0" eaLnBrk="0" fontAlgn="base" hangingPunct="0">
        <a:lnSpc>
          <a:spcPct val="106000"/>
        </a:lnSpc>
        <a:spcBef>
          <a:spcPct val="80000"/>
        </a:spcBef>
        <a:spcAft>
          <a:spcPct val="0"/>
        </a:spcAft>
        <a:buClr>
          <a:schemeClr val="tx1"/>
        </a:buClr>
        <a:buFont typeface="Arial" pitchFamily="34" charset="0"/>
        <a:buChar char="–"/>
        <a:defRPr sz="1200">
          <a:solidFill>
            <a:schemeClr val="tx1"/>
          </a:solidFill>
          <a:latin typeface="+mn-lt"/>
        </a:defRPr>
      </a:lvl2pPr>
      <a:lvl3pPr marL="1060280" indent="-180946" algn="l" rtl="0" eaLnBrk="0" fontAlgn="base" hangingPunct="0">
        <a:lnSpc>
          <a:spcPct val="106000"/>
        </a:lnSpc>
        <a:spcBef>
          <a:spcPct val="40000"/>
        </a:spcBef>
        <a:spcAft>
          <a:spcPct val="0"/>
        </a:spcAft>
        <a:buClr>
          <a:schemeClr val="tx1"/>
        </a:buClr>
        <a:buFont typeface="Wingdings" pitchFamily="2" charset="2"/>
        <a:buChar char="§"/>
        <a:defRPr sz="1200">
          <a:solidFill>
            <a:schemeClr val="tx1"/>
          </a:solidFill>
          <a:latin typeface="+mn-lt"/>
        </a:defRPr>
      </a:lvl3pPr>
      <a:lvl4pPr marL="1588834" indent="-195232" algn="l" rtl="0" eaLnBrk="0" fontAlgn="base" hangingPunct="0">
        <a:lnSpc>
          <a:spcPct val="110000"/>
        </a:lnSpc>
        <a:spcBef>
          <a:spcPct val="20000"/>
        </a:spcBef>
        <a:spcAft>
          <a:spcPct val="0"/>
        </a:spcAft>
        <a:buClr>
          <a:schemeClr val="tx1"/>
        </a:buClr>
        <a:buFont typeface="Arial" pitchFamily="34" charset="0"/>
        <a:buChar char="–"/>
        <a:defRPr sz="1200">
          <a:solidFill>
            <a:schemeClr val="tx1"/>
          </a:solidFill>
          <a:latin typeface="+mn-lt"/>
        </a:defRPr>
      </a:lvl4pPr>
      <a:lvl5pPr marL="2004691" indent="-236500" algn="l" rtl="0" eaLnBrk="0" fontAlgn="base" hangingPunct="0">
        <a:spcBef>
          <a:spcPct val="20000"/>
        </a:spcBef>
        <a:spcAft>
          <a:spcPct val="0"/>
        </a:spcAft>
        <a:buClr>
          <a:schemeClr val="tx1"/>
        </a:buClr>
        <a:buFont typeface="Wingdings" pitchFamily="2" charset="2"/>
        <a:buChar char="§"/>
        <a:defRPr sz="1200">
          <a:solidFill>
            <a:schemeClr val="tx1"/>
          </a:solidFill>
          <a:latin typeface="+mn-lt"/>
        </a:defRPr>
      </a:lvl5pPr>
      <a:lvl6pPr marL="2461818" indent="-236500" algn="l" rtl="0" fontAlgn="base">
        <a:spcBef>
          <a:spcPct val="20000"/>
        </a:spcBef>
        <a:spcAft>
          <a:spcPct val="0"/>
        </a:spcAft>
        <a:buClr>
          <a:schemeClr val="tx1"/>
        </a:buClr>
        <a:buFont typeface="Wingdings" pitchFamily="2" charset="2"/>
        <a:buChar char="§"/>
        <a:defRPr sz="1200">
          <a:solidFill>
            <a:schemeClr val="tx1"/>
          </a:solidFill>
          <a:latin typeface="+mn-lt"/>
        </a:defRPr>
      </a:lvl6pPr>
      <a:lvl7pPr marL="2918945" indent="-236500" algn="l" rtl="0" fontAlgn="base">
        <a:spcBef>
          <a:spcPct val="20000"/>
        </a:spcBef>
        <a:spcAft>
          <a:spcPct val="0"/>
        </a:spcAft>
        <a:buClr>
          <a:schemeClr val="tx1"/>
        </a:buClr>
        <a:buFont typeface="Wingdings" pitchFamily="2" charset="2"/>
        <a:buChar char="§"/>
        <a:defRPr sz="1200">
          <a:solidFill>
            <a:schemeClr val="tx1"/>
          </a:solidFill>
          <a:latin typeface="+mn-lt"/>
        </a:defRPr>
      </a:lvl7pPr>
      <a:lvl8pPr marL="3376072" indent="-236500" algn="l" rtl="0" fontAlgn="base">
        <a:spcBef>
          <a:spcPct val="20000"/>
        </a:spcBef>
        <a:spcAft>
          <a:spcPct val="0"/>
        </a:spcAft>
        <a:buClr>
          <a:schemeClr val="tx1"/>
        </a:buClr>
        <a:buFont typeface="Wingdings" pitchFamily="2" charset="2"/>
        <a:buChar char="§"/>
        <a:defRPr sz="1200">
          <a:solidFill>
            <a:schemeClr val="tx1"/>
          </a:solidFill>
          <a:latin typeface="+mn-lt"/>
        </a:defRPr>
      </a:lvl8pPr>
      <a:lvl9pPr marL="3833198" indent="-236500" algn="l" rtl="0" fontAlgn="base">
        <a:spcBef>
          <a:spcPct val="20000"/>
        </a:spcBef>
        <a:spcAft>
          <a:spcPct val="0"/>
        </a:spcAft>
        <a:buClr>
          <a:schemeClr val="tx1"/>
        </a:buClr>
        <a:buFont typeface="Wingdings" pitchFamily="2" charset="2"/>
        <a:buChar char="§"/>
        <a:defRPr sz="1200">
          <a:solidFill>
            <a:schemeClr val="tx1"/>
          </a:solidFill>
          <a:latin typeface="+mn-lt"/>
        </a:defRPr>
      </a:lvl9pPr>
    </p:bodyStyle>
    <p:otherStyle>
      <a:defPPr>
        <a:defRPr lang="en-US"/>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9.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9.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9.xml"/><Relationship Id="rId1" Type="http://schemas.openxmlformats.org/officeDocument/2006/relationships/tags" Target="../tags/tag1.xml"/><Relationship Id="rId5" Type="http://schemas.openxmlformats.org/officeDocument/2006/relationships/image" Target="../media/image49.jpeg"/><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gray">
          <a:xfrm>
            <a:off x="585788" y="774700"/>
            <a:ext cx="7972425" cy="4795838"/>
          </a:xfrm>
          <a:prstGeom prst="rect">
            <a:avLst/>
          </a:prstGeom>
          <a:no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US" b="1" dirty="0"/>
          </a:p>
        </p:txBody>
      </p:sp>
      <p:sp>
        <p:nvSpPr>
          <p:cNvPr id="21507" name="Text Box 3"/>
          <p:cNvSpPr txBox="1">
            <a:spLocks noChangeArrowheads="1"/>
          </p:cNvSpPr>
          <p:nvPr/>
        </p:nvSpPr>
        <p:spPr bwMode="gray">
          <a:xfrm>
            <a:off x="892175" y="4756150"/>
            <a:ext cx="1581912" cy="201168"/>
          </a:xfrm>
          <a:prstGeom prst="rect">
            <a:avLst/>
          </a:prstGeom>
          <a:noFill/>
          <a:ln w="12700" cap="rnd" algn="ctr">
            <a:noFill/>
            <a:miter lim="800000"/>
            <a:headEnd/>
            <a:tailEnd/>
          </a:ln>
        </p:spPr>
        <p:txBody>
          <a:bodyPr wrap="none" lIns="0" tIns="0" rIns="0" bIns="0">
            <a:spAutoFit/>
          </a:bodyPr>
          <a:lstStyle/>
          <a:p>
            <a:pPr eaLnBrk="0" hangingPunct="0">
              <a:lnSpc>
                <a:spcPct val="110000"/>
              </a:lnSpc>
              <a:buNone/>
            </a:pPr>
            <a:r>
              <a:rPr lang="en-US" sz="1200" dirty="0"/>
              <a:t>Deloitte Consulting LLP</a:t>
            </a:r>
          </a:p>
        </p:txBody>
      </p:sp>
      <p:sp>
        <p:nvSpPr>
          <p:cNvPr id="21508" name="Rectangle 4"/>
          <p:cNvSpPr>
            <a:spLocks noChangeArrowheads="1"/>
          </p:cNvSpPr>
          <p:nvPr/>
        </p:nvSpPr>
        <p:spPr bwMode="gray">
          <a:xfrm>
            <a:off x="892175" y="5186363"/>
            <a:ext cx="1183016" cy="205184"/>
          </a:xfrm>
          <a:prstGeom prst="rect">
            <a:avLst/>
          </a:prstGeom>
          <a:noFill/>
          <a:ln w="9525">
            <a:noFill/>
            <a:miter lim="800000"/>
            <a:headEnd/>
            <a:tailEnd/>
          </a:ln>
        </p:spPr>
        <p:txBody>
          <a:bodyPr wrap="none" lIns="0" tIns="0" rIns="0" bIns="0">
            <a:spAutoFit/>
          </a:bodyPr>
          <a:lstStyle/>
          <a:p>
            <a:pPr>
              <a:lnSpc>
                <a:spcPts val="1600"/>
              </a:lnSpc>
              <a:spcBef>
                <a:spcPct val="15000"/>
              </a:spcBef>
              <a:buSzPct val="80000"/>
              <a:buFont typeface="Wingdings" pitchFamily="2" charset="2"/>
              <a:buNone/>
            </a:pPr>
            <a:r>
              <a:rPr lang="en-US" sz="1100" dirty="0" smtClean="0"/>
              <a:t>Date: </a:t>
            </a:r>
            <a:r>
              <a:rPr lang="en-US" sz="1100" dirty="0" smtClean="0"/>
              <a:t>02-Feb-2015</a:t>
            </a:r>
            <a:endParaRPr lang="en-US" sz="1100" dirty="0"/>
          </a:p>
        </p:txBody>
      </p:sp>
      <p:pic>
        <p:nvPicPr>
          <p:cNvPr id="21511" name="Picture 7"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2175" y="1997075"/>
            <a:ext cx="1444625" cy="274638"/>
          </a:xfrm>
          <a:prstGeom prst="rect">
            <a:avLst/>
          </a:prstGeom>
          <a:noFill/>
          <a:ln w="9525">
            <a:noFill/>
            <a:miter lim="800000"/>
            <a:headEnd/>
            <a:tailEnd/>
          </a:ln>
        </p:spPr>
      </p:pic>
      <p:sp>
        <p:nvSpPr>
          <p:cNvPr id="3" name="Title 2"/>
          <p:cNvSpPr>
            <a:spLocks noGrp="1"/>
          </p:cNvSpPr>
          <p:nvPr>
            <p:ph type="ctrTitle" sz="quarter"/>
          </p:nvPr>
        </p:nvSpPr>
        <p:spPr>
          <a:xfrm>
            <a:off x="882550" y="3172619"/>
            <a:ext cx="6581775" cy="264175"/>
          </a:xfrm>
        </p:spPr>
        <p:txBody>
          <a:bodyPr/>
          <a:lstStyle/>
          <a:p>
            <a:r>
              <a:rPr lang="en-US" dirty="0" smtClean="0"/>
              <a:t>Reporting in Salesforce</a:t>
            </a:r>
            <a:endParaRPr lang="en-US" dirty="0"/>
          </a:p>
        </p:txBody>
      </p:sp>
      <p:pic>
        <p:nvPicPr>
          <p:cNvPr id="10" name="Picture 18" descr="S3bug"/>
          <p:cNvPicPr>
            <a:picLocks noChangeAspect="1" noChangeArrowheads="1"/>
          </p:cNvPicPr>
          <p:nvPr/>
        </p:nvPicPr>
        <p:blipFill>
          <a:blip r:embed="rId3" cstate="print"/>
          <a:srcRect b="9375"/>
          <a:stretch>
            <a:fillRect/>
          </a:stretch>
        </p:blipFill>
        <p:spPr bwMode="auto">
          <a:xfrm>
            <a:off x="6570378" y="1814630"/>
            <a:ext cx="1706563"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en-US" altLang="en-US" sz="2000" dirty="0"/>
              <a:t>Navigating in Report Tab</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316367" y="1003757"/>
            <a:ext cx="4572000" cy="369332"/>
          </a:xfrm>
          <a:prstGeom prst="rect">
            <a:avLst/>
          </a:prstGeom>
        </p:spPr>
        <p:txBody>
          <a:bodyPr>
            <a:spAutoFit/>
          </a:bodyPr>
          <a:lstStyle/>
          <a:p>
            <a:r>
              <a:rPr lang="nl-BE" altLang="en-US" sz="1800" dirty="0">
                <a:solidFill>
                  <a:srgbClr val="92D400"/>
                </a:solidFill>
              </a:rPr>
              <a:t>Edit a folder or create a new folder</a:t>
            </a:r>
            <a:endParaRPr lang="en-US" sz="1800" dirty="0">
              <a:solidFill>
                <a:srgbClr val="92D400"/>
              </a:solidFill>
            </a:endParaRPr>
          </a:p>
        </p:txBody>
      </p:sp>
      <p:pic>
        <p:nvPicPr>
          <p:cNvPr id="7"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164996" y="2209800"/>
            <a:ext cx="8977539" cy="4191000"/>
          </a:xfr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71" y="1357312"/>
            <a:ext cx="843119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036011" y="2713832"/>
            <a:ext cx="3929062" cy="6969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nl-BE" sz="1600" dirty="0">
                <a:solidFill>
                  <a:schemeClr val="tx1"/>
                </a:solidFill>
              </a:rPr>
              <a:t>Global </a:t>
            </a:r>
            <a:r>
              <a:rPr lang="nl-BE" sz="1600" dirty="0" err="1">
                <a:solidFill>
                  <a:schemeClr val="tx1"/>
                </a:solidFill>
              </a:rPr>
              <a:t>Admins</a:t>
            </a:r>
            <a:r>
              <a:rPr lang="nl-BE" sz="1600" dirty="0">
                <a:solidFill>
                  <a:schemeClr val="tx1"/>
                </a:solidFill>
              </a:rPr>
              <a:t> </a:t>
            </a:r>
            <a:r>
              <a:rPr lang="nl-BE" sz="1600" dirty="0" err="1">
                <a:solidFill>
                  <a:schemeClr val="tx1"/>
                </a:solidFill>
              </a:rPr>
              <a:t>can</a:t>
            </a:r>
            <a:r>
              <a:rPr lang="nl-BE" sz="1600" dirty="0">
                <a:solidFill>
                  <a:schemeClr val="tx1"/>
                </a:solidFill>
              </a:rPr>
              <a:t> </a:t>
            </a:r>
            <a:r>
              <a:rPr lang="nl-BE" sz="1600" dirty="0" err="1">
                <a:solidFill>
                  <a:schemeClr val="tx1"/>
                </a:solidFill>
              </a:rPr>
              <a:t>edit</a:t>
            </a:r>
            <a:r>
              <a:rPr lang="nl-BE" sz="1600" dirty="0">
                <a:solidFill>
                  <a:schemeClr val="tx1"/>
                </a:solidFill>
              </a:rPr>
              <a:t> the </a:t>
            </a:r>
            <a:r>
              <a:rPr lang="nl-BE" sz="1600" dirty="0" err="1">
                <a:solidFill>
                  <a:schemeClr val="tx1"/>
                </a:solidFill>
              </a:rPr>
              <a:t>selected</a:t>
            </a:r>
            <a:r>
              <a:rPr lang="nl-BE" sz="1600" dirty="0">
                <a:solidFill>
                  <a:schemeClr val="tx1"/>
                </a:solidFill>
              </a:rPr>
              <a:t> folder to </a:t>
            </a:r>
            <a:r>
              <a:rPr lang="nl-BE" sz="1600" dirty="0" err="1">
                <a:solidFill>
                  <a:schemeClr val="tx1"/>
                </a:solidFill>
              </a:rPr>
              <a:t>change</a:t>
            </a:r>
            <a:r>
              <a:rPr lang="nl-BE" sz="1600" dirty="0">
                <a:solidFill>
                  <a:schemeClr val="tx1"/>
                </a:solidFill>
              </a:rPr>
              <a:t> </a:t>
            </a:r>
            <a:r>
              <a:rPr lang="nl-BE" sz="1600" dirty="0" err="1">
                <a:solidFill>
                  <a:schemeClr val="tx1"/>
                </a:solidFill>
              </a:rPr>
              <a:t>who</a:t>
            </a:r>
            <a:r>
              <a:rPr lang="nl-BE" sz="1600" dirty="0">
                <a:solidFill>
                  <a:schemeClr val="tx1"/>
                </a:solidFill>
              </a:rPr>
              <a:t> </a:t>
            </a:r>
            <a:r>
              <a:rPr lang="nl-BE" sz="1600" dirty="0" err="1">
                <a:solidFill>
                  <a:schemeClr val="tx1"/>
                </a:solidFill>
              </a:rPr>
              <a:t>can</a:t>
            </a:r>
            <a:r>
              <a:rPr lang="nl-BE" sz="1600" dirty="0">
                <a:solidFill>
                  <a:schemeClr val="tx1"/>
                </a:solidFill>
              </a:rPr>
              <a:t> </a:t>
            </a:r>
            <a:r>
              <a:rPr lang="nl-BE" sz="1600" dirty="0" err="1">
                <a:solidFill>
                  <a:schemeClr val="tx1"/>
                </a:solidFill>
              </a:rPr>
              <a:t>access</a:t>
            </a:r>
            <a:r>
              <a:rPr lang="nl-BE" sz="1600" dirty="0">
                <a:solidFill>
                  <a:schemeClr val="tx1"/>
                </a:solidFill>
              </a:rPr>
              <a:t> </a:t>
            </a:r>
            <a:r>
              <a:rPr lang="nl-BE" sz="1600" dirty="0" err="1">
                <a:solidFill>
                  <a:schemeClr val="tx1"/>
                </a:solidFill>
              </a:rPr>
              <a:t>it</a:t>
            </a:r>
            <a:r>
              <a:rPr lang="nl-BE" sz="1600" dirty="0">
                <a:solidFill>
                  <a:schemeClr val="tx1"/>
                </a:solidFill>
              </a:rPr>
              <a:t>, </a:t>
            </a:r>
            <a:r>
              <a:rPr lang="nl-BE" sz="1600" dirty="0" err="1">
                <a:solidFill>
                  <a:schemeClr val="tx1"/>
                </a:solidFill>
              </a:rPr>
              <a:t>or</a:t>
            </a:r>
            <a:r>
              <a:rPr lang="nl-BE" sz="1600" dirty="0">
                <a:solidFill>
                  <a:schemeClr val="tx1"/>
                </a:solidFill>
              </a:rPr>
              <a:t> </a:t>
            </a:r>
            <a:r>
              <a:rPr lang="nl-BE" sz="1600" dirty="0" err="1">
                <a:solidFill>
                  <a:schemeClr val="tx1"/>
                </a:solidFill>
              </a:rPr>
              <a:t>create</a:t>
            </a:r>
            <a:r>
              <a:rPr lang="nl-BE" sz="1600" dirty="0">
                <a:solidFill>
                  <a:schemeClr val="tx1"/>
                </a:solidFill>
              </a:rPr>
              <a:t> a </a:t>
            </a:r>
            <a:r>
              <a:rPr lang="nl-BE" sz="1600" dirty="0" err="1">
                <a:solidFill>
                  <a:schemeClr val="tx1"/>
                </a:solidFill>
              </a:rPr>
              <a:t>new</a:t>
            </a:r>
            <a:r>
              <a:rPr lang="nl-BE" sz="1600" dirty="0">
                <a:solidFill>
                  <a:schemeClr val="tx1"/>
                </a:solidFill>
              </a:rPr>
              <a:t> folder.</a:t>
            </a:r>
            <a:endParaRPr lang="en-US" sz="1600" dirty="0">
              <a:solidFill>
                <a:schemeClr val="tx1"/>
              </a:solidFill>
            </a:endParaRPr>
          </a:p>
        </p:txBody>
      </p:sp>
    </p:spTree>
    <p:extLst>
      <p:ext uri="{BB962C8B-B14F-4D97-AF65-F5344CB8AC3E}">
        <p14:creationId xmlns:p14="http://schemas.microsoft.com/office/powerpoint/2010/main" val="2210787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en-US" altLang="en-US" sz="2000" dirty="0"/>
              <a:t>Navigating in Report Tab</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316367" y="1003757"/>
            <a:ext cx="4572000" cy="369332"/>
          </a:xfrm>
          <a:prstGeom prst="rect">
            <a:avLst/>
          </a:prstGeom>
        </p:spPr>
        <p:txBody>
          <a:bodyPr>
            <a:spAutoFit/>
          </a:bodyPr>
          <a:lstStyle/>
          <a:p>
            <a:r>
              <a:rPr lang="nl-BE" altLang="en-US" sz="1800" dirty="0">
                <a:solidFill>
                  <a:srgbClr val="92D400"/>
                </a:solidFill>
              </a:rPr>
              <a:t>Create new custom report</a:t>
            </a:r>
            <a:endParaRPr lang="en-US" sz="1800" dirty="0">
              <a:solidFill>
                <a:srgbClr val="92D400"/>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05" y="1373089"/>
            <a:ext cx="84518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3"/>
          <p:cNvPicPr>
            <a:picLocks noGrp="1"/>
          </p:cNvPicPr>
          <p:nvPr>
            <p:ph sz="quarter" idx="12"/>
          </p:nvPr>
        </p:nvPicPr>
        <p:blipFill>
          <a:blip r:embed="rId3">
            <a:extLst>
              <a:ext uri="{28A0092B-C50C-407E-A947-70E740481C1C}">
                <a14:useLocalDpi xmlns:a14="http://schemas.microsoft.com/office/drawing/2010/main" val="0"/>
              </a:ext>
            </a:extLst>
          </a:blip>
          <a:srcRect/>
          <a:stretch>
            <a:fillRect/>
          </a:stretch>
        </p:blipFill>
        <p:spPr>
          <a:xfrm>
            <a:off x="144463" y="2414490"/>
            <a:ext cx="8999537" cy="3855682"/>
          </a:xfrm>
        </p:spPr>
      </p:pic>
    </p:spTree>
    <p:extLst>
      <p:ext uri="{BB962C8B-B14F-4D97-AF65-F5344CB8AC3E}">
        <p14:creationId xmlns:p14="http://schemas.microsoft.com/office/powerpoint/2010/main" val="37172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a:t>Creating Custom </a:t>
            </a:r>
            <a:r>
              <a:rPr lang="nl-BE" altLang="en-US" sz="2000" dirty="0" smtClean="0"/>
              <a:t>Reports &amp; Report Builder</a:t>
            </a:r>
            <a:endParaRPr lang="en-US" dirty="0" smtClean="0">
              <a:latin typeface="Calibri" panose="020F0502020204030204" pitchFamily="34" charset="0"/>
              <a:cs typeface="Calibri" panose="020F0502020204030204" pitchFamily="34" charset="0"/>
            </a:endParaRPr>
          </a:p>
        </p:txBody>
      </p:sp>
      <p:sp>
        <p:nvSpPr>
          <p:cNvPr id="3" name="Rectangle 2"/>
          <p:cNvSpPr/>
          <p:nvPr/>
        </p:nvSpPr>
        <p:spPr>
          <a:xfrm>
            <a:off x="414338" y="1216477"/>
            <a:ext cx="7826148" cy="3831818"/>
          </a:xfrm>
          <a:prstGeom prst="rect">
            <a:avLst/>
          </a:prstGeom>
        </p:spPr>
        <p:txBody>
          <a:bodyPr wrap="square">
            <a:spAutoFit/>
          </a:bodyPr>
          <a:lstStyle/>
          <a:p>
            <a:pPr defTabSz="1017588" eaLnBrk="0" hangingPunct="0">
              <a:spcAft>
                <a:spcPts val="600"/>
              </a:spcAft>
              <a:defRPr/>
            </a:pPr>
            <a:r>
              <a:rPr lang="en-US" sz="1800" kern="0" dirty="0"/>
              <a:t>Customized reports can be created and modified in the report builder. </a:t>
            </a:r>
          </a:p>
          <a:p>
            <a:pPr defTabSz="1017588" eaLnBrk="0" hangingPunct="0">
              <a:spcAft>
                <a:spcPts val="600"/>
              </a:spcAft>
              <a:defRPr/>
            </a:pPr>
            <a:r>
              <a:rPr lang="en-US" sz="1800" kern="0" dirty="0"/>
              <a:t>Access the report builder via the customize button on a predefined report or by clicking the create new custom report button on the reports tab. </a:t>
            </a:r>
          </a:p>
          <a:p>
            <a:pPr marL="381000" indent="-381000" defTabSz="1017588" eaLnBrk="0" hangingPunct="0">
              <a:spcAft>
                <a:spcPts val="600"/>
              </a:spcAft>
              <a:defRPr/>
            </a:pPr>
            <a:endParaRPr lang="en-US" sz="1800" kern="0" dirty="0"/>
          </a:p>
          <a:p>
            <a:pPr marL="381000" indent="-381000" defTabSz="1017588" eaLnBrk="0" hangingPunct="0">
              <a:spcAft>
                <a:spcPts val="600"/>
              </a:spcAft>
              <a:defRPr/>
            </a:pPr>
            <a:endParaRPr lang="en-US" sz="1800" kern="0" dirty="0"/>
          </a:p>
          <a:p>
            <a:pPr marL="381000" indent="-381000" defTabSz="1017588" eaLnBrk="0" hangingPunct="0">
              <a:spcAft>
                <a:spcPts val="600"/>
              </a:spcAft>
              <a:defRPr/>
            </a:pPr>
            <a:r>
              <a:rPr lang="en-US" sz="1800" kern="0" dirty="0"/>
              <a:t>The report builder allows you to:</a:t>
            </a:r>
          </a:p>
          <a:p>
            <a:pPr marL="381000" indent="-381000" defTabSz="1017588" eaLnBrk="0" hangingPunct="0">
              <a:spcAft>
                <a:spcPts val="600"/>
              </a:spcAft>
              <a:buFont typeface="Arial" pitchFamily="34" charset="0"/>
              <a:buChar char="•"/>
              <a:defRPr/>
            </a:pPr>
            <a:r>
              <a:rPr lang="en-US" sz="1800" kern="0" dirty="0"/>
              <a:t>Select columns to display</a:t>
            </a:r>
          </a:p>
          <a:p>
            <a:pPr marL="381000" indent="-381000" defTabSz="1017588" eaLnBrk="0" hangingPunct="0">
              <a:spcAft>
                <a:spcPts val="600"/>
              </a:spcAft>
              <a:buFont typeface="Arial" pitchFamily="34" charset="0"/>
              <a:buChar char="•"/>
              <a:defRPr/>
            </a:pPr>
            <a:r>
              <a:rPr lang="en-US" sz="1800" kern="0" dirty="0"/>
              <a:t>Re-order the columns</a:t>
            </a:r>
          </a:p>
          <a:p>
            <a:pPr marL="381000" indent="-381000" defTabSz="1017588" eaLnBrk="0" hangingPunct="0">
              <a:spcAft>
                <a:spcPts val="600"/>
              </a:spcAft>
              <a:buFont typeface="Arial" pitchFamily="34" charset="0"/>
              <a:buChar char="•"/>
              <a:defRPr/>
            </a:pPr>
            <a:r>
              <a:rPr lang="en-US" sz="1800" kern="0" dirty="0"/>
              <a:t>Set specific criteria</a:t>
            </a:r>
          </a:p>
          <a:p>
            <a:pPr marL="381000" indent="-381000" defTabSz="1017588" eaLnBrk="0" hangingPunct="0">
              <a:spcAft>
                <a:spcPts val="600"/>
              </a:spcAft>
              <a:buFont typeface="Arial" pitchFamily="34" charset="0"/>
              <a:buChar char="•"/>
              <a:defRPr/>
            </a:pPr>
            <a:r>
              <a:rPr lang="nl-BE" sz="1800" kern="0" dirty="0"/>
              <a:t>Create groupings or summaries</a:t>
            </a:r>
          </a:p>
          <a:p>
            <a:pPr marL="381000" indent="-381000" defTabSz="1017588" eaLnBrk="0" hangingPunct="0">
              <a:spcAft>
                <a:spcPts val="600"/>
              </a:spcAft>
              <a:buFont typeface="Arial" pitchFamily="34" charset="0"/>
              <a:buChar char="•"/>
              <a:defRPr/>
            </a:pPr>
            <a:r>
              <a:rPr lang="nl-BE" sz="1800" kern="0" dirty="0"/>
              <a:t>Add a chart to your report</a:t>
            </a:r>
            <a:endParaRPr lang="en-US" sz="1800" kern="0" dirty="0"/>
          </a:p>
        </p:txBody>
      </p:sp>
      <p:pic>
        <p:nvPicPr>
          <p:cNvPr id="8" name="Picture 61"/>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4214937" y="2858227"/>
            <a:ext cx="4529585" cy="2320697"/>
          </a:xfrm>
          <a:noFill/>
        </p:spPr>
      </p:pic>
    </p:spTree>
    <p:extLst>
      <p:ext uri="{BB962C8B-B14F-4D97-AF65-F5344CB8AC3E}">
        <p14:creationId xmlns:p14="http://schemas.microsoft.com/office/powerpoint/2010/main" val="2750546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a:t>Creating Custom </a:t>
            </a:r>
            <a:r>
              <a:rPr lang="nl-BE" altLang="en-US" sz="2000" dirty="0" smtClean="0"/>
              <a:t>Reports &amp; Report Builder</a:t>
            </a:r>
            <a:endParaRPr lang="en-US" dirty="0" smtClean="0">
              <a:latin typeface="Calibri" panose="020F0502020204030204" pitchFamily="34" charset="0"/>
              <a:cs typeface="Calibri" panose="020F0502020204030204" pitchFamily="34"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827" y="1047976"/>
            <a:ext cx="645795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881742" y="3608839"/>
            <a:ext cx="7195457" cy="661720"/>
          </a:xfrm>
          <a:prstGeom prst="rect">
            <a:avLst/>
          </a:prstGeom>
        </p:spPr>
        <p:txBody>
          <a:bodyPr wrap="square">
            <a:spAutoFit/>
          </a:bodyPr>
          <a:lstStyle/>
          <a:p>
            <a:pPr marL="381000" indent="-381000" defTabSz="1017588" eaLnBrk="0" hangingPunct="0">
              <a:spcAft>
                <a:spcPts val="600"/>
              </a:spcAft>
              <a:defRPr/>
            </a:pPr>
            <a:r>
              <a:rPr lang="en-US" sz="1600" kern="0" dirty="0"/>
              <a:t>Reports display only records that meet the criteria defined in the report type.</a:t>
            </a:r>
            <a:endParaRPr lang="nl-BE" sz="1600" kern="0" dirty="0"/>
          </a:p>
          <a:p>
            <a:pPr marL="381000" indent="-381000" defTabSz="1017588" eaLnBrk="0" hangingPunct="0">
              <a:spcAft>
                <a:spcPts val="600"/>
              </a:spcAft>
              <a:defRPr/>
            </a:pPr>
            <a:r>
              <a:rPr lang="en-US" sz="1600" kern="0" dirty="0"/>
              <a:t>Examples:</a:t>
            </a: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06" y="4539072"/>
            <a:ext cx="4108451"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470" y="4551772"/>
            <a:ext cx="4265052"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616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a:t>Creating Custom </a:t>
            </a:r>
            <a:r>
              <a:rPr lang="nl-BE" altLang="en-US" sz="2000" dirty="0" smtClean="0"/>
              <a:t>Reports &amp; Report Builder</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414338" y="1077509"/>
            <a:ext cx="3972605" cy="369332"/>
          </a:xfrm>
          <a:prstGeom prst="rect">
            <a:avLst/>
          </a:prstGeom>
        </p:spPr>
        <p:txBody>
          <a:bodyPr wrap="square">
            <a:spAutoFit/>
          </a:bodyPr>
          <a:lstStyle/>
          <a:p>
            <a:r>
              <a:rPr lang="nl-BE" altLang="en-US" sz="1800" dirty="0">
                <a:solidFill>
                  <a:srgbClr val="92D400"/>
                </a:solidFill>
              </a:rPr>
              <a:t>The report builder (1/3)</a:t>
            </a:r>
            <a:endParaRPr lang="en-US" sz="1800" dirty="0"/>
          </a:p>
        </p:txBody>
      </p:sp>
      <p:pic>
        <p:nvPicPr>
          <p:cNvPr id="8" name="Picture 70"/>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414338" y="2515929"/>
            <a:ext cx="8330184" cy="4091699"/>
          </a:xfrm>
          <a:noFill/>
        </p:spPr>
      </p:pic>
      <p:sp>
        <p:nvSpPr>
          <p:cNvPr id="3" name="Rectangle 2"/>
          <p:cNvSpPr/>
          <p:nvPr/>
        </p:nvSpPr>
        <p:spPr>
          <a:xfrm>
            <a:off x="414338" y="1688998"/>
            <a:ext cx="8120062" cy="584775"/>
          </a:xfrm>
          <a:prstGeom prst="rect">
            <a:avLst/>
          </a:prstGeom>
        </p:spPr>
        <p:txBody>
          <a:bodyPr wrap="square">
            <a:spAutoFit/>
          </a:bodyPr>
          <a:lstStyle/>
          <a:p>
            <a:pPr defTabSz="1017588" eaLnBrk="0" hangingPunct="0">
              <a:spcAft>
                <a:spcPts val="600"/>
              </a:spcAft>
              <a:buFont typeface="Arial" charset="0"/>
              <a:buNone/>
              <a:defRPr/>
            </a:pPr>
            <a:r>
              <a:rPr lang="en-US" sz="1600" kern="0" dirty="0"/>
              <a:t>The fields pane lists all accessible fields in the selected report type. Drag a field into the preview pane to add it to your report. </a:t>
            </a:r>
          </a:p>
        </p:txBody>
      </p:sp>
    </p:spTree>
    <p:extLst>
      <p:ext uri="{BB962C8B-B14F-4D97-AF65-F5344CB8AC3E}">
        <p14:creationId xmlns:p14="http://schemas.microsoft.com/office/powerpoint/2010/main" val="553494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a:t>Creating Custom </a:t>
            </a:r>
            <a:r>
              <a:rPr lang="nl-BE" altLang="en-US" sz="2000" dirty="0" smtClean="0"/>
              <a:t>Reports &amp; Report Builder</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414338" y="1077509"/>
            <a:ext cx="3972605" cy="369332"/>
          </a:xfrm>
          <a:prstGeom prst="rect">
            <a:avLst/>
          </a:prstGeom>
        </p:spPr>
        <p:txBody>
          <a:bodyPr wrap="square">
            <a:spAutoFit/>
          </a:bodyPr>
          <a:lstStyle/>
          <a:p>
            <a:r>
              <a:rPr lang="nl-BE" altLang="en-US" sz="1800" dirty="0">
                <a:solidFill>
                  <a:srgbClr val="92D400"/>
                </a:solidFill>
              </a:rPr>
              <a:t>The report builder </a:t>
            </a:r>
            <a:r>
              <a:rPr lang="nl-BE" altLang="en-US" sz="1800" dirty="0" smtClean="0">
                <a:solidFill>
                  <a:srgbClr val="92D400"/>
                </a:solidFill>
              </a:rPr>
              <a:t>(2/3</a:t>
            </a:r>
            <a:r>
              <a:rPr lang="nl-BE" altLang="en-US" sz="1800" dirty="0">
                <a:solidFill>
                  <a:srgbClr val="92D400"/>
                </a:solidFill>
              </a:rPr>
              <a:t>)</a:t>
            </a:r>
            <a:endParaRPr lang="en-US" sz="1800" dirty="0"/>
          </a:p>
        </p:txBody>
      </p:sp>
      <p:sp>
        <p:nvSpPr>
          <p:cNvPr id="3" name="Rectangle 2"/>
          <p:cNvSpPr/>
          <p:nvPr/>
        </p:nvSpPr>
        <p:spPr>
          <a:xfrm>
            <a:off x="414338" y="1688998"/>
            <a:ext cx="8120062" cy="830997"/>
          </a:xfrm>
          <a:prstGeom prst="rect">
            <a:avLst/>
          </a:prstGeom>
        </p:spPr>
        <p:txBody>
          <a:bodyPr wrap="square">
            <a:spAutoFit/>
          </a:bodyPr>
          <a:lstStyle/>
          <a:p>
            <a:pPr defTabSz="1017588" eaLnBrk="0" hangingPunct="0">
              <a:spcAft>
                <a:spcPts val="600"/>
              </a:spcAft>
              <a:buFont typeface="Arial" charset="0"/>
              <a:buNone/>
              <a:defRPr/>
            </a:pPr>
            <a:r>
              <a:rPr lang="en-US" sz="1600" kern="0" dirty="0"/>
              <a:t>The filters pane allows you to specify the view and time frame that you want to set for your report. You can also add custom filters to your report to limit the data returned by the report. </a:t>
            </a:r>
          </a:p>
        </p:txBody>
      </p:sp>
      <p:pic>
        <p:nvPicPr>
          <p:cNvPr id="7" name="Picture 76"/>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187211" y="2519995"/>
            <a:ext cx="8557311" cy="3869919"/>
          </a:xfrm>
          <a:noFill/>
        </p:spPr>
      </p:pic>
    </p:spTree>
    <p:extLst>
      <p:ext uri="{BB962C8B-B14F-4D97-AF65-F5344CB8AC3E}">
        <p14:creationId xmlns:p14="http://schemas.microsoft.com/office/powerpoint/2010/main" val="3216593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a:t>Creating Custom </a:t>
            </a:r>
            <a:r>
              <a:rPr lang="nl-BE" altLang="en-US" sz="2000" dirty="0" smtClean="0"/>
              <a:t>Reports &amp; Report Builder</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414338" y="1077509"/>
            <a:ext cx="3972605" cy="369332"/>
          </a:xfrm>
          <a:prstGeom prst="rect">
            <a:avLst/>
          </a:prstGeom>
        </p:spPr>
        <p:txBody>
          <a:bodyPr wrap="square">
            <a:spAutoFit/>
          </a:bodyPr>
          <a:lstStyle/>
          <a:p>
            <a:r>
              <a:rPr lang="nl-BE" altLang="en-US" sz="1800" dirty="0">
                <a:solidFill>
                  <a:srgbClr val="92D400"/>
                </a:solidFill>
              </a:rPr>
              <a:t>The report builder </a:t>
            </a:r>
            <a:r>
              <a:rPr lang="nl-BE" altLang="en-US" sz="1800" dirty="0" smtClean="0">
                <a:solidFill>
                  <a:srgbClr val="92D400"/>
                </a:solidFill>
              </a:rPr>
              <a:t>(3/3</a:t>
            </a:r>
            <a:r>
              <a:rPr lang="nl-BE" altLang="en-US" sz="1800" dirty="0">
                <a:solidFill>
                  <a:srgbClr val="92D400"/>
                </a:solidFill>
              </a:rPr>
              <a:t>)</a:t>
            </a:r>
            <a:endParaRPr lang="en-US" sz="1800" dirty="0"/>
          </a:p>
        </p:txBody>
      </p:sp>
      <p:sp>
        <p:nvSpPr>
          <p:cNvPr id="3" name="Rectangle 2"/>
          <p:cNvSpPr/>
          <p:nvPr/>
        </p:nvSpPr>
        <p:spPr>
          <a:xfrm>
            <a:off x="414338" y="1688998"/>
            <a:ext cx="8120062" cy="830997"/>
          </a:xfrm>
          <a:prstGeom prst="rect">
            <a:avLst/>
          </a:prstGeom>
        </p:spPr>
        <p:txBody>
          <a:bodyPr wrap="square">
            <a:spAutoFit/>
          </a:bodyPr>
          <a:lstStyle/>
          <a:p>
            <a:pPr defTabSz="1017588" eaLnBrk="0" hangingPunct="0">
              <a:spcAft>
                <a:spcPts val="600"/>
              </a:spcAft>
              <a:buFont typeface="Arial" charset="0"/>
              <a:buNone/>
              <a:defRPr/>
            </a:pPr>
            <a:r>
              <a:rPr lang="en-US" sz="1600" kern="0" dirty="0"/>
              <a:t>The preview pane contains a dynamic report preview, which allows you to customize your report and see the immediate effect. Here you can easily add, reorder, and remove columns, summary fields, formulas, charts and groupings.</a:t>
            </a:r>
          </a:p>
        </p:txBody>
      </p:sp>
      <p:pic>
        <p:nvPicPr>
          <p:cNvPr id="8" name="Picture 85"/>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221850" y="2519996"/>
            <a:ext cx="8522672" cy="3902576"/>
          </a:xfrm>
          <a:noFill/>
        </p:spPr>
      </p:pic>
    </p:spTree>
    <p:extLst>
      <p:ext uri="{BB962C8B-B14F-4D97-AF65-F5344CB8AC3E}">
        <p14:creationId xmlns:p14="http://schemas.microsoft.com/office/powerpoint/2010/main" val="3310684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Reporting Best Practices</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414338" y="1560103"/>
            <a:ext cx="7597548" cy="2523768"/>
          </a:xfrm>
          <a:prstGeom prst="rect">
            <a:avLst/>
          </a:prstGeom>
        </p:spPr>
        <p:txBody>
          <a:bodyPr wrap="square">
            <a:spAutoFit/>
          </a:bodyPr>
          <a:lstStyle/>
          <a:p>
            <a:pPr defTabSz="1017588" eaLnBrk="0" hangingPunct="0">
              <a:spcAft>
                <a:spcPts val="600"/>
              </a:spcAft>
              <a:buFont typeface="Arial" charset="0"/>
              <a:buNone/>
              <a:defRPr/>
            </a:pPr>
            <a:r>
              <a:rPr lang="en-US" sz="1600" kern="0" dirty="0"/>
              <a:t>Some key best practices when creating and modifying reports include:</a:t>
            </a:r>
          </a:p>
          <a:p>
            <a:pPr defTabSz="1017588" eaLnBrk="0" hangingPunct="0">
              <a:spcAft>
                <a:spcPts val="600"/>
              </a:spcAft>
              <a:buFont typeface="Arial" charset="0"/>
              <a:buNone/>
              <a:defRPr/>
            </a:pPr>
            <a:endParaRPr lang="en-US" sz="1600" kern="0" dirty="0"/>
          </a:p>
          <a:p>
            <a:pPr marL="457200" indent="-457200" defTabSz="1017588" eaLnBrk="0" hangingPunct="0">
              <a:spcAft>
                <a:spcPts val="600"/>
              </a:spcAft>
              <a:buFont typeface="Arial" pitchFamily="34" charset="0"/>
              <a:buChar char="•"/>
              <a:defRPr/>
            </a:pPr>
            <a:r>
              <a:rPr lang="en-US" sz="1600" kern="0" dirty="0"/>
              <a:t>Use a predefined report as a starting point when possible</a:t>
            </a:r>
          </a:p>
          <a:p>
            <a:pPr marL="457200" indent="-457200" defTabSz="1017588" eaLnBrk="0" hangingPunct="0">
              <a:spcAft>
                <a:spcPts val="600"/>
              </a:spcAft>
              <a:buFont typeface="Arial" pitchFamily="34" charset="0"/>
              <a:buChar char="•"/>
              <a:defRPr/>
            </a:pPr>
            <a:r>
              <a:rPr lang="en-US" sz="1600" kern="0" dirty="0"/>
              <a:t>Understand the difference between Save and Save As</a:t>
            </a:r>
          </a:p>
          <a:p>
            <a:pPr marL="457200" indent="-457200" defTabSz="1017588" eaLnBrk="0" hangingPunct="0">
              <a:spcAft>
                <a:spcPts val="600"/>
              </a:spcAft>
              <a:buFont typeface="Arial" pitchFamily="34" charset="0"/>
              <a:buChar char="•"/>
              <a:defRPr/>
            </a:pPr>
            <a:r>
              <a:rPr lang="en-US" sz="1600" kern="0" dirty="0"/>
              <a:t>Use report folders in a consistent way to provide access to reports</a:t>
            </a:r>
          </a:p>
          <a:p>
            <a:pPr marL="457200" indent="-457200" defTabSz="1017588" eaLnBrk="0" hangingPunct="0">
              <a:spcAft>
                <a:spcPts val="600"/>
              </a:spcAft>
              <a:buFont typeface="Arial" pitchFamily="34" charset="0"/>
              <a:buChar char="•"/>
              <a:defRPr/>
            </a:pPr>
            <a:r>
              <a:rPr lang="en-US" sz="1600" kern="0" dirty="0"/>
              <a:t>Use consistent naming conventions for reports</a:t>
            </a:r>
          </a:p>
          <a:p>
            <a:pPr marL="457200" indent="-457200" defTabSz="1017588" eaLnBrk="0" hangingPunct="0">
              <a:spcAft>
                <a:spcPts val="600"/>
              </a:spcAft>
              <a:buFont typeface="Arial" pitchFamily="34" charset="0"/>
              <a:buChar char="•"/>
              <a:defRPr/>
            </a:pPr>
            <a:r>
              <a:rPr lang="en-US" sz="1600" kern="0" dirty="0"/>
              <a:t>Use relative date ranges and special date values to keep your reports relevant. Examples include today, yesterday, current FY and last 30 days</a:t>
            </a:r>
          </a:p>
        </p:txBody>
      </p:sp>
    </p:spTree>
    <p:extLst>
      <p:ext uri="{BB962C8B-B14F-4D97-AF65-F5344CB8AC3E}">
        <p14:creationId xmlns:p14="http://schemas.microsoft.com/office/powerpoint/2010/main" val="191899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Reporting Charts</a:t>
            </a:r>
            <a:endParaRPr lang="en-US" dirty="0" smtClean="0">
              <a:latin typeface="Calibri" panose="020F0502020204030204" pitchFamily="34" charset="0"/>
              <a:cs typeface="Calibri" panose="020F0502020204030204" pitchFamily="34" charset="0"/>
            </a:endParaRPr>
          </a:p>
        </p:txBody>
      </p:sp>
      <p:sp>
        <p:nvSpPr>
          <p:cNvPr id="3" name="Rectangle 2"/>
          <p:cNvSpPr/>
          <p:nvPr/>
        </p:nvSpPr>
        <p:spPr>
          <a:xfrm>
            <a:off x="337456" y="1210586"/>
            <a:ext cx="8407065" cy="369332"/>
          </a:xfrm>
          <a:prstGeom prst="rect">
            <a:avLst/>
          </a:prstGeom>
        </p:spPr>
        <p:txBody>
          <a:bodyPr wrap="square">
            <a:spAutoFit/>
          </a:bodyPr>
          <a:lstStyle/>
          <a:p>
            <a:pPr defTabSz="1017588" eaLnBrk="0" hangingPunct="0">
              <a:spcAft>
                <a:spcPts val="600"/>
              </a:spcAft>
              <a:defRPr/>
            </a:pPr>
            <a:r>
              <a:rPr lang="en-US" sz="1800" kern="0" dirty="0">
                <a:solidFill>
                  <a:srgbClr val="00A1DE"/>
                </a:solidFill>
              </a:rPr>
              <a:t>Charts are used to visually present the data in the summary rows of your report</a:t>
            </a:r>
          </a:p>
        </p:txBody>
      </p:sp>
      <p:pic>
        <p:nvPicPr>
          <p:cNvPr id="5"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816429" y="1806121"/>
            <a:ext cx="2605594" cy="2378853"/>
          </a:xfrm>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023" y="2007539"/>
            <a:ext cx="4624479" cy="226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4163" y="4411177"/>
            <a:ext cx="3243541" cy="198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34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a:t>Reporting Charts</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414338" y="1077508"/>
            <a:ext cx="4467563" cy="369332"/>
          </a:xfrm>
          <a:prstGeom prst="rect">
            <a:avLst/>
          </a:prstGeom>
        </p:spPr>
        <p:txBody>
          <a:bodyPr wrap="square">
            <a:spAutoFit/>
          </a:bodyPr>
          <a:lstStyle/>
          <a:p>
            <a:r>
              <a:rPr lang="en-US" altLang="en-US" sz="1800" dirty="0">
                <a:solidFill>
                  <a:srgbClr val="92D400"/>
                </a:solidFill>
              </a:rPr>
              <a:t>Bar Charts</a:t>
            </a:r>
            <a:endParaRPr lang="en-US" sz="1800" dirty="0"/>
          </a:p>
        </p:txBody>
      </p:sp>
      <p:sp>
        <p:nvSpPr>
          <p:cNvPr id="3" name="Rectangle 2"/>
          <p:cNvSpPr/>
          <p:nvPr/>
        </p:nvSpPr>
        <p:spPr>
          <a:xfrm>
            <a:off x="414338" y="1560219"/>
            <a:ext cx="8330184" cy="369332"/>
          </a:xfrm>
          <a:prstGeom prst="rect">
            <a:avLst/>
          </a:prstGeom>
        </p:spPr>
        <p:txBody>
          <a:bodyPr wrap="square">
            <a:spAutoFit/>
          </a:bodyPr>
          <a:lstStyle/>
          <a:p>
            <a:pPr defTabSz="1017588" eaLnBrk="0" hangingPunct="0">
              <a:spcAft>
                <a:spcPts val="600"/>
              </a:spcAft>
              <a:buFont typeface="Arial" charset="0"/>
              <a:buNone/>
              <a:defRPr/>
            </a:pPr>
            <a:r>
              <a:rPr lang="en-US" sz="1800" kern="0" dirty="0"/>
              <a:t>On a bar chart, each bar represents data from a grouping</a:t>
            </a:r>
          </a:p>
        </p:txBody>
      </p:sp>
      <p:pic>
        <p:nvPicPr>
          <p:cNvPr id="5"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151151" y="3048850"/>
            <a:ext cx="4388192" cy="2677036"/>
          </a:xfrm>
        </p:spPr>
      </p:pic>
      <p:pic>
        <p:nvPicPr>
          <p:cNvPr id="6" name="Content Placeholder 3"/>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452257" y="3037114"/>
            <a:ext cx="4292265" cy="268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5"/>
          <p:cNvSpPr>
            <a:spLocks noChangeArrowheads="1"/>
          </p:cNvSpPr>
          <p:nvPr/>
        </p:nvSpPr>
        <p:spPr bwMode="auto">
          <a:xfrm>
            <a:off x="151151" y="2260251"/>
            <a:ext cx="4301106" cy="776863"/>
          </a:xfrm>
          <a:prstGeom prst="roundRect">
            <a:avLst>
              <a:gd name="adj" fmla="val 16667"/>
            </a:avLst>
          </a:prstGeom>
          <a:solidFill>
            <a:srgbClr val="00A1DE"/>
          </a:solidFill>
          <a:ln w="12700" cap="sq">
            <a:noFill/>
            <a:round/>
            <a:headEnd type="none" w="sm" len="sm"/>
            <a:tailEnd type="none" w="sm" len="sm"/>
          </a:ln>
        </p:spPr>
        <p:txBody>
          <a:bodyPr lIns="101901" tIns="50950" rIns="101901" bIns="50950" anchor="ctr"/>
          <a:lstStyle/>
          <a:p>
            <a:pPr algn="ctr" defTabSz="1017588" eaLnBrk="0" hangingPunct="0">
              <a:spcAft>
                <a:spcPts val="600"/>
              </a:spcAft>
              <a:defRPr/>
            </a:pPr>
            <a:r>
              <a:rPr lang="en-US" sz="1800" b="1" kern="0" dirty="0">
                <a:latin typeface="Arial" charset="0"/>
                <a:cs typeface="Arial" charset="0"/>
              </a:rPr>
              <a:t>Horizontal bar charts are used to compare many groups</a:t>
            </a:r>
          </a:p>
        </p:txBody>
      </p:sp>
      <p:sp>
        <p:nvSpPr>
          <p:cNvPr id="8" name="AutoShape 5"/>
          <p:cNvSpPr>
            <a:spLocks noChangeArrowheads="1"/>
          </p:cNvSpPr>
          <p:nvPr/>
        </p:nvSpPr>
        <p:spPr bwMode="auto">
          <a:xfrm>
            <a:off x="4539343" y="2260251"/>
            <a:ext cx="4205179" cy="788599"/>
          </a:xfrm>
          <a:prstGeom prst="roundRect">
            <a:avLst>
              <a:gd name="adj" fmla="val 16667"/>
            </a:avLst>
          </a:prstGeom>
          <a:solidFill>
            <a:srgbClr val="00A1DE"/>
          </a:solidFill>
          <a:ln w="12700" cap="sq">
            <a:noFill/>
            <a:round/>
            <a:headEnd type="none" w="sm" len="sm"/>
            <a:tailEnd type="none" w="sm" len="sm"/>
          </a:ln>
        </p:spPr>
        <p:txBody>
          <a:bodyPr lIns="101901" tIns="50950" rIns="101901" bIns="50950" anchor="ctr"/>
          <a:lstStyle/>
          <a:p>
            <a:pPr algn="ctr" defTabSz="1017588" eaLnBrk="0" hangingPunct="0">
              <a:spcAft>
                <a:spcPts val="600"/>
              </a:spcAft>
              <a:defRPr/>
            </a:pPr>
            <a:r>
              <a:rPr lang="en-US" sz="1800" b="1" kern="0" dirty="0">
                <a:latin typeface="Arial" charset="0"/>
                <a:cs typeface="Arial" charset="0"/>
              </a:rPr>
              <a:t>Vertical bar charts are used to compare fewer groups or when grouping by a date field</a:t>
            </a:r>
          </a:p>
        </p:txBody>
      </p:sp>
    </p:spTree>
    <p:extLst>
      <p:ext uri="{BB962C8B-B14F-4D97-AF65-F5344CB8AC3E}">
        <p14:creationId xmlns:p14="http://schemas.microsoft.com/office/powerpoint/2010/main" val="1365466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537024"/>
            <a:ext cx="8330184" cy="242439"/>
          </a:xfrm>
        </p:spPr>
        <p:txBody>
          <a:bodyPr/>
          <a:lstStyle/>
          <a:p>
            <a:pPr eaLnBrk="1" hangingPunct="1"/>
            <a:r>
              <a:rPr lang="en-US" dirty="0" smtClean="0"/>
              <a:t>Contents</a:t>
            </a:r>
          </a:p>
        </p:txBody>
      </p:sp>
      <p:graphicFrame>
        <p:nvGraphicFramePr>
          <p:cNvPr id="11" name="Group 3"/>
          <p:cNvGraphicFramePr>
            <a:graphicFrameLocks noGrp="1"/>
          </p:cNvGraphicFramePr>
          <p:nvPr>
            <p:extLst>
              <p:ext uri="{D42A27DB-BD31-4B8C-83A1-F6EECF244321}">
                <p14:modId xmlns:p14="http://schemas.microsoft.com/office/powerpoint/2010/main" val="3944314233"/>
              </p:ext>
            </p:extLst>
          </p:nvPr>
        </p:nvGraphicFramePr>
        <p:xfrm>
          <a:off x="1869364" y="1700592"/>
          <a:ext cx="5560135" cy="4238040"/>
        </p:xfrm>
        <a:graphic>
          <a:graphicData uri="http://schemas.openxmlformats.org/drawingml/2006/table">
            <a:tbl>
              <a:tblPr/>
              <a:tblGrid>
                <a:gridCol w="5560135"/>
              </a:tblGrid>
              <a:tr h="3176208">
                <a:tc>
                  <a:txBody>
                    <a:bodyPr/>
                    <a:lstStyle/>
                    <a:p>
                      <a:pPr marL="0" indent="0"/>
                      <a:r>
                        <a:rPr lang="en-US" altLang="en-US" sz="2000" dirty="0" smtClean="0"/>
                        <a:t>Introduction</a:t>
                      </a:r>
                    </a:p>
                    <a:p>
                      <a:pPr marL="0" indent="0"/>
                      <a:endParaRPr lang="en-US" altLang="en-US" sz="2000" dirty="0" smtClean="0"/>
                    </a:p>
                    <a:p>
                      <a:pPr marL="0" indent="0"/>
                      <a:r>
                        <a:rPr lang="en-US" altLang="en-US" sz="2000" dirty="0" smtClean="0"/>
                        <a:t>Report Formats</a:t>
                      </a:r>
                    </a:p>
                    <a:p>
                      <a:pPr marL="0" indent="0"/>
                      <a:endParaRPr lang="en-US" altLang="en-US" sz="2000" dirty="0" smtClean="0"/>
                    </a:p>
                    <a:p>
                      <a:pPr marL="0" indent="0"/>
                      <a:r>
                        <a:rPr lang="en-US" altLang="en-US" sz="2000" dirty="0" smtClean="0"/>
                        <a:t>Navigating</a:t>
                      </a:r>
                      <a:r>
                        <a:rPr lang="en-US" altLang="en-US" sz="2000" baseline="0" dirty="0" smtClean="0"/>
                        <a:t> in Report Tab</a:t>
                      </a:r>
                      <a:endParaRPr lang="en-US" altLang="en-US" sz="2000" dirty="0" smtClean="0"/>
                    </a:p>
                    <a:p>
                      <a:pPr marL="0" indent="0"/>
                      <a:endParaRPr lang="en-US" altLang="en-US" sz="2000" dirty="0" smtClean="0"/>
                    </a:p>
                    <a:p>
                      <a:pPr marL="0" indent="0"/>
                      <a:r>
                        <a:rPr lang="en-US" altLang="en-US" sz="2000" dirty="0" smtClean="0"/>
                        <a:t>Custom</a:t>
                      </a:r>
                      <a:r>
                        <a:rPr lang="en-US" altLang="en-US" sz="2000" baseline="0" dirty="0" smtClean="0"/>
                        <a:t> Reports and Report Builder</a:t>
                      </a:r>
                      <a:endParaRPr lang="en-US" altLang="en-US" sz="2000" dirty="0" smtClean="0"/>
                    </a:p>
                    <a:p>
                      <a:pPr marL="0" indent="0"/>
                      <a:endParaRPr lang="en-US" altLang="en-US" sz="2000" dirty="0" smtClean="0"/>
                    </a:p>
                    <a:p>
                      <a:pPr marL="0" indent="0"/>
                      <a:r>
                        <a:rPr lang="nl-BE" altLang="en-US" sz="2000" dirty="0" smtClean="0"/>
                        <a:t>Reporting Best Practices</a:t>
                      </a:r>
                    </a:p>
                    <a:p>
                      <a:pPr marL="0" indent="0"/>
                      <a:endParaRPr lang="nl-BE" altLang="en-US" sz="2000" dirty="0" smtClean="0"/>
                    </a:p>
                    <a:p>
                      <a:pPr marL="0" indent="0"/>
                      <a:r>
                        <a:rPr lang="nl-BE" altLang="en-US" sz="2000" dirty="0" smtClean="0"/>
                        <a:t>Reporting</a:t>
                      </a:r>
                      <a:r>
                        <a:rPr lang="nl-BE" altLang="en-US" sz="2000" baseline="0" dirty="0" smtClean="0"/>
                        <a:t> Charts</a:t>
                      </a:r>
                    </a:p>
                    <a:p>
                      <a:pPr marL="0" indent="0"/>
                      <a:endParaRPr lang="nl-BE" altLang="en-US" sz="2000" baseline="0" dirty="0" smtClean="0"/>
                    </a:p>
                    <a:p>
                      <a:pPr marL="0" indent="0"/>
                      <a:r>
                        <a:rPr lang="nl-BE" altLang="en-US" sz="2000" baseline="0" dirty="0" smtClean="0"/>
                        <a:t>Dashboards</a:t>
                      </a:r>
                      <a:endParaRPr lang="nl-BE" altLang="en-US" sz="2000" dirty="0" smtClean="0"/>
                    </a:p>
                    <a:p>
                      <a:pPr marL="0" indent="0"/>
                      <a:endParaRPr kumimoji="0" lang="en-US" sz="11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0" marR="0" marT="54000" marB="54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Reporting Charts</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319877" y="1066624"/>
            <a:ext cx="1364476" cy="369332"/>
          </a:xfrm>
          <a:prstGeom prst="rect">
            <a:avLst/>
          </a:prstGeom>
        </p:spPr>
        <p:txBody>
          <a:bodyPr wrap="none">
            <a:spAutoFit/>
          </a:bodyPr>
          <a:lstStyle/>
          <a:p>
            <a:r>
              <a:rPr lang="en-US" altLang="en-US" sz="1800" dirty="0">
                <a:solidFill>
                  <a:srgbClr val="92D400"/>
                </a:solidFill>
              </a:rPr>
              <a:t>Line Charts</a:t>
            </a:r>
            <a:endParaRPr lang="en-US" sz="1800" dirty="0"/>
          </a:p>
        </p:txBody>
      </p:sp>
      <p:sp>
        <p:nvSpPr>
          <p:cNvPr id="3" name="Rectangle 2"/>
          <p:cNvSpPr/>
          <p:nvPr/>
        </p:nvSpPr>
        <p:spPr>
          <a:xfrm>
            <a:off x="319877" y="1507673"/>
            <a:ext cx="5561138" cy="338554"/>
          </a:xfrm>
          <a:prstGeom prst="rect">
            <a:avLst/>
          </a:prstGeom>
        </p:spPr>
        <p:txBody>
          <a:bodyPr wrap="none">
            <a:spAutoFit/>
          </a:bodyPr>
          <a:lstStyle/>
          <a:p>
            <a:pPr defTabSz="1017588" eaLnBrk="0" hangingPunct="0">
              <a:spcAft>
                <a:spcPts val="600"/>
              </a:spcAft>
              <a:buFont typeface="Arial" charset="0"/>
              <a:buNone/>
              <a:defRPr/>
            </a:pPr>
            <a:r>
              <a:rPr lang="en-US" sz="1600" kern="0" dirty="0"/>
              <a:t>On a line chart, each point represents data from a grouping</a:t>
            </a:r>
          </a:p>
        </p:txBody>
      </p:sp>
      <p:sp>
        <p:nvSpPr>
          <p:cNvPr id="5" name="Content Placeholder 2"/>
          <p:cNvSpPr txBox="1">
            <a:spLocks/>
          </p:cNvSpPr>
          <p:nvPr/>
        </p:nvSpPr>
        <p:spPr bwMode="auto">
          <a:xfrm>
            <a:off x="414338" y="2002016"/>
            <a:ext cx="9005888" cy="1762125"/>
          </a:xfrm>
          <a:prstGeom prst="rect">
            <a:avLst/>
          </a:prstGeom>
          <a:noFill/>
          <a:ln w="9525">
            <a:noFill/>
            <a:miter lim="800000"/>
            <a:headEnd/>
            <a:tailEnd/>
          </a:ln>
        </p:spPr>
        <p:txBody>
          <a:bodyPr lIns="0" tIns="0" rIns="0" bIns="0"/>
          <a:lstStyle/>
          <a:p>
            <a:pPr defTabSz="1017588" eaLnBrk="0" hangingPunct="0">
              <a:spcAft>
                <a:spcPts val="600"/>
              </a:spcAft>
              <a:buFont typeface="Arial" charset="0"/>
              <a:buNone/>
              <a:defRPr/>
            </a:pPr>
            <a:r>
              <a:rPr lang="en-US" sz="1600" kern="0" dirty="0">
                <a:latin typeface="+mn-lt"/>
                <a:cs typeface="+mn-cs"/>
              </a:rPr>
              <a:t>Line charts are typically used when grouping by a date field and displaying changes over time</a:t>
            </a:r>
          </a:p>
        </p:txBody>
      </p:sp>
      <p:pic>
        <p:nvPicPr>
          <p:cNvPr id="6"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1851706" y="2572203"/>
            <a:ext cx="4940300" cy="3914775"/>
          </a:xfrm>
        </p:spPr>
      </p:pic>
    </p:spTree>
    <p:extLst>
      <p:ext uri="{BB962C8B-B14F-4D97-AF65-F5344CB8AC3E}">
        <p14:creationId xmlns:p14="http://schemas.microsoft.com/office/powerpoint/2010/main" val="3873240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Reporting Charts</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334836" y="1128349"/>
            <a:ext cx="3134191" cy="369332"/>
          </a:xfrm>
          <a:prstGeom prst="rect">
            <a:avLst/>
          </a:prstGeom>
        </p:spPr>
        <p:txBody>
          <a:bodyPr wrap="none">
            <a:spAutoFit/>
          </a:bodyPr>
          <a:lstStyle/>
          <a:p>
            <a:r>
              <a:rPr lang="en-US" altLang="en-US" sz="1800" dirty="0">
                <a:solidFill>
                  <a:srgbClr val="92D400"/>
                </a:solidFill>
              </a:rPr>
              <a:t>Pie Charts and Donut Charts</a:t>
            </a:r>
            <a:endParaRPr lang="en-US" sz="1800" dirty="0"/>
          </a:p>
        </p:txBody>
      </p:sp>
      <p:sp>
        <p:nvSpPr>
          <p:cNvPr id="3" name="Rectangle 2"/>
          <p:cNvSpPr/>
          <p:nvPr/>
        </p:nvSpPr>
        <p:spPr>
          <a:xfrm>
            <a:off x="334836" y="1643310"/>
            <a:ext cx="7199407" cy="369332"/>
          </a:xfrm>
          <a:prstGeom prst="rect">
            <a:avLst/>
          </a:prstGeom>
        </p:spPr>
        <p:txBody>
          <a:bodyPr wrap="none">
            <a:spAutoFit/>
          </a:bodyPr>
          <a:lstStyle/>
          <a:p>
            <a:pPr defTabSz="1017588" eaLnBrk="0" hangingPunct="0">
              <a:spcAft>
                <a:spcPts val="600"/>
              </a:spcAft>
              <a:buFont typeface="Arial" charset="0"/>
              <a:buNone/>
              <a:defRPr/>
            </a:pPr>
            <a:r>
              <a:rPr lang="en-US" sz="1800" kern="0" dirty="0"/>
              <a:t>On a pie or donut chart each wedge represents data from a grouping</a:t>
            </a:r>
          </a:p>
        </p:txBody>
      </p:sp>
      <p:sp>
        <p:nvSpPr>
          <p:cNvPr id="5" name="AutoShape 5"/>
          <p:cNvSpPr>
            <a:spLocks noChangeArrowheads="1"/>
          </p:cNvSpPr>
          <p:nvPr/>
        </p:nvSpPr>
        <p:spPr bwMode="auto">
          <a:xfrm>
            <a:off x="92540" y="2416173"/>
            <a:ext cx="4457473" cy="947283"/>
          </a:xfrm>
          <a:prstGeom prst="roundRect">
            <a:avLst>
              <a:gd name="adj" fmla="val 16667"/>
            </a:avLst>
          </a:prstGeom>
          <a:solidFill>
            <a:srgbClr val="00A1DE"/>
          </a:solidFill>
          <a:ln w="12700" cap="sq">
            <a:noFill/>
            <a:round/>
            <a:headEnd type="none" w="sm" len="sm"/>
            <a:tailEnd type="none" w="sm" len="sm"/>
          </a:ln>
        </p:spPr>
        <p:txBody>
          <a:bodyPr lIns="101901" tIns="50950" rIns="101901" bIns="50950" anchor="ctr"/>
          <a:lstStyle/>
          <a:p>
            <a:pPr algn="ctr" defTabSz="1017588" eaLnBrk="0" hangingPunct="0">
              <a:spcAft>
                <a:spcPts val="600"/>
              </a:spcAft>
              <a:defRPr/>
            </a:pPr>
            <a:r>
              <a:rPr lang="en-US" sz="1800" b="1" kern="0" dirty="0">
                <a:latin typeface="Arial" charset="0"/>
                <a:cs typeface="Arial" charset="0"/>
              </a:rPr>
              <a:t>Pie charts are typically used to compare different shared in a grand total</a:t>
            </a:r>
          </a:p>
        </p:txBody>
      </p:sp>
      <p:sp>
        <p:nvSpPr>
          <p:cNvPr id="6" name="AutoShape 5"/>
          <p:cNvSpPr>
            <a:spLocks noChangeArrowheads="1"/>
          </p:cNvSpPr>
          <p:nvPr/>
        </p:nvSpPr>
        <p:spPr bwMode="auto">
          <a:xfrm>
            <a:off x="4579430" y="2416173"/>
            <a:ext cx="4457473" cy="947283"/>
          </a:xfrm>
          <a:prstGeom prst="roundRect">
            <a:avLst>
              <a:gd name="adj" fmla="val 16667"/>
            </a:avLst>
          </a:prstGeom>
          <a:solidFill>
            <a:srgbClr val="00A1DE"/>
          </a:solidFill>
          <a:ln w="12700" cap="sq">
            <a:noFill/>
            <a:round/>
            <a:headEnd type="none" w="sm" len="sm"/>
            <a:tailEnd type="none" w="sm" len="sm"/>
          </a:ln>
        </p:spPr>
        <p:txBody>
          <a:bodyPr lIns="101901" tIns="50950" rIns="101901" bIns="50950" anchor="ctr"/>
          <a:lstStyle/>
          <a:p>
            <a:pPr algn="ctr" defTabSz="1017588" eaLnBrk="0" hangingPunct="0">
              <a:spcAft>
                <a:spcPts val="600"/>
              </a:spcAft>
              <a:defRPr/>
            </a:pPr>
            <a:r>
              <a:rPr lang="en-US" sz="1800" b="1" kern="0" dirty="0">
                <a:latin typeface="Arial" charset="0"/>
                <a:cs typeface="Arial" charset="0"/>
              </a:rPr>
              <a:t>Donut charts have the same functionality, but can also display the grand total in the center of the chart</a:t>
            </a:r>
          </a:p>
        </p:txBody>
      </p:sp>
      <p:pic>
        <p:nvPicPr>
          <p:cNvPr id="7"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4706769" y="3431927"/>
            <a:ext cx="4202793" cy="2686503"/>
          </a:xfrm>
        </p:spPr>
      </p:pic>
      <p:pic>
        <p:nvPicPr>
          <p:cNvPr id="8" name="Content Placeholder 3"/>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88897" y="3468683"/>
            <a:ext cx="4151568" cy="261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3936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Reporting Charts</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414338" y="1110167"/>
            <a:ext cx="1633781" cy="369332"/>
          </a:xfrm>
          <a:prstGeom prst="rect">
            <a:avLst/>
          </a:prstGeom>
        </p:spPr>
        <p:txBody>
          <a:bodyPr wrap="none">
            <a:spAutoFit/>
          </a:bodyPr>
          <a:lstStyle/>
          <a:p>
            <a:r>
              <a:rPr lang="nl-BE" altLang="en-US" sz="1800" dirty="0">
                <a:solidFill>
                  <a:srgbClr val="92D400"/>
                </a:solidFill>
              </a:rPr>
              <a:t>Funnel Charts</a:t>
            </a:r>
            <a:endParaRPr lang="en-US" sz="1800" dirty="0"/>
          </a:p>
        </p:txBody>
      </p:sp>
      <p:sp>
        <p:nvSpPr>
          <p:cNvPr id="3" name="Rectangle 2"/>
          <p:cNvSpPr/>
          <p:nvPr/>
        </p:nvSpPr>
        <p:spPr>
          <a:xfrm>
            <a:off x="414338" y="1628073"/>
            <a:ext cx="6814686" cy="369332"/>
          </a:xfrm>
          <a:prstGeom prst="rect">
            <a:avLst/>
          </a:prstGeom>
        </p:spPr>
        <p:txBody>
          <a:bodyPr wrap="none">
            <a:spAutoFit/>
          </a:bodyPr>
          <a:lstStyle/>
          <a:p>
            <a:pPr defTabSz="1017588" eaLnBrk="0" hangingPunct="0">
              <a:spcAft>
                <a:spcPts val="600"/>
              </a:spcAft>
              <a:buFont typeface="Arial" charset="0"/>
              <a:buNone/>
              <a:defRPr/>
            </a:pPr>
            <a:r>
              <a:rPr lang="en-US" sz="1800" kern="0" dirty="0"/>
              <a:t>On a funnel chart each segment represents data from a grouping</a:t>
            </a:r>
          </a:p>
        </p:txBody>
      </p:sp>
      <p:sp>
        <p:nvSpPr>
          <p:cNvPr id="5" name="Content Placeholder 2"/>
          <p:cNvSpPr txBox="1">
            <a:spLocks/>
          </p:cNvSpPr>
          <p:nvPr/>
        </p:nvSpPr>
        <p:spPr bwMode="auto">
          <a:xfrm>
            <a:off x="498475" y="2145980"/>
            <a:ext cx="8427811" cy="1762125"/>
          </a:xfrm>
          <a:prstGeom prst="rect">
            <a:avLst/>
          </a:prstGeom>
          <a:noFill/>
          <a:ln w="9525">
            <a:noFill/>
            <a:miter lim="800000"/>
            <a:headEnd/>
            <a:tailEnd/>
          </a:ln>
        </p:spPr>
        <p:txBody>
          <a:bodyPr lIns="0" tIns="0" rIns="0" bIns="0"/>
          <a:lstStyle/>
          <a:p>
            <a:pPr defTabSz="1017588" eaLnBrk="0" hangingPunct="0">
              <a:spcAft>
                <a:spcPts val="600"/>
              </a:spcAft>
              <a:buFont typeface="Arial" charset="0"/>
              <a:buNone/>
              <a:defRPr/>
            </a:pPr>
            <a:r>
              <a:rPr lang="en-US" sz="1800" kern="0" dirty="0">
                <a:latin typeface="+mn-lt"/>
                <a:cs typeface="+mn-cs"/>
              </a:rPr>
              <a:t>Funnel charts are typically used to show proportions among groupings in an ordered set</a:t>
            </a:r>
          </a:p>
        </p:txBody>
      </p:sp>
      <p:pic>
        <p:nvPicPr>
          <p:cNvPr id="6" name="Picture 2"/>
          <p:cNvPicPr>
            <a:picLocks noChangeAspect="1" noChangeArrowheads="1"/>
          </p:cNvPicPr>
          <p:nvPr/>
        </p:nvPicPr>
        <p:blipFill>
          <a:blip r:embed="rId2"/>
          <a:srcRect/>
          <a:stretch>
            <a:fillRect/>
          </a:stretch>
        </p:blipFill>
        <p:spPr bwMode="auto">
          <a:xfrm>
            <a:off x="2475139" y="2846015"/>
            <a:ext cx="3802063" cy="3036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0113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Reporting Charts</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414338" y="1121052"/>
            <a:ext cx="2241776" cy="369332"/>
          </a:xfrm>
          <a:prstGeom prst="rect">
            <a:avLst/>
          </a:prstGeom>
        </p:spPr>
        <p:txBody>
          <a:bodyPr wrap="square">
            <a:spAutoFit/>
          </a:bodyPr>
          <a:lstStyle/>
          <a:p>
            <a:r>
              <a:rPr lang="en-US" altLang="en-US" sz="1800" dirty="0">
                <a:solidFill>
                  <a:srgbClr val="92D400"/>
                </a:solidFill>
              </a:rPr>
              <a:t>Scatter Charts</a:t>
            </a:r>
            <a:endParaRPr lang="en-US" sz="1800" dirty="0"/>
          </a:p>
        </p:txBody>
      </p:sp>
      <p:sp>
        <p:nvSpPr>
          <p:cNvPr id="3" name="Rectangle 2"/>
          <p:cNvSpPr/>
          <p:nvPr/>
        </p:nvSpPr>
        <p:spPr>
          <a:xfrm>
            <a:off x="414338" y="1639612"/>
            <a:ext cx="8330184" cy="646331"/>
          </a:xfrm>
          <a:prstGeom prst="rect">
            <a:avLst/>
          </a:prstGeom>
        </p:spPr>
        <p:txBody>
          <a:bodyPr wrap="square">
            <a:spAutoFit/>
          </a:bodyPr>
          <a:lstStyle/>
          <a:p>
            <a:pPr defTabSz="1017588" eaLnBrk="0" hangingPunct="0">
              <a:spcAft>
                <a:spcPts val="600"/>
              </a:spcAft>
              <a:defRPr/>
            </a:pPr>
            <a:r>
              <a:rPr lang="en-US" sz="1800" kern="0" dirty="0"/>
              <a:t>A scatter chart plots two summary fields against one another to visualize the correlation between values for a particular grouping</a:t>
            </a:r>
          </a:p>
        </p:txBody>
      </p:sp>
      <p:pic>
        <p:nvPicPr>
          <p:cNvPr id="5"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2316163" y="2350533"/>
            <a:ext cx="4352925" cy="3395662"/>
          </a:xfrm>
        </p:spPr>
      </p:pic>
      <p:sp>
        <p:nvSpPr>
          <p:cNvPr id="6" name="Content Placeholder 2"/>
          <p:cNvSpPr txBox="1">
            <a:spLocks/>
          </p:cNvSpPr>
          <p:nvPr/>
        </p:nvSpPr>
        <p:spPr bwMode="auto">
          <a:xfrm>
            <a:off x="531132" y="5746195"/>
            <a:ext cx="8351611" cy="1419225"/>
          </a:xfrm>
          <a:prstGeom prst="rect">
            <a:avLst/>
          </a:prstGeom>
          <a:noFill/>
          <a:ln w="9525">
            <a:noFill/>
            <a:miter lim="800000"/>
            <a:headEnd/>
            <a:tailEnd/>
          </a:ln>
        </p:spPr>
        <p:txBody>
          <a:bodyPr lIns="0" tIns="0" rIns="0" bIns="0"/>
          <a:lstStyle/>
          <a:p>
            <a:pPr defTabSz="1017588" eaLnBrk="0" hangingPunct="0">
              <a:spcAft>
                <a:spcPts val="600"/>
              </a:spcAft>
              <a:buFont typeface="Arial" charset="0"/>
              <a:buNone/>
              <a:defRPr/>
            </a:pPr>
            <a:r>
              <a:rPr lang="en-US" sz="1400" kern="0" dirty="0">
                <a:solidFill>
                  <a:srgbClr val="92D400"/>
                </a:solidFill>
                <a:latin typeface="+mn-lt"/>
                <a:cs typeface="+mn-cs"/>
              </a:rPr>
              <a:t>Example</a:t>
            </a:r>
            <a:r>
              <a:rPr lang="en-US" sz="1400" kern="0" dirty="0">
                <a:solidFill>
                  <a:schemeClr val="tx2"/>
                </a:solidFill>
                <a:latin typeface="+mn-lt"/>
                <a:cs typeface="+mn-cs"/>
              </a:rPr>
              <a:t>: </a:t>
            </a:r>
            <a:r>
              <a:rPr lang="en-US" sz="1400" kern="0" dirty="0">
                <a:latin typeface="+mn-lt"/>
                <a:cs typeface="+mn-cs"/>
              </a:rPr>
              <a:t>You can use a scatter chart to analyze the correlation between the value of closed won opportunities for salespersons and their win rate, to see if salespersons handling more opportunities are more or less successful than salespersons handling fewer</a:t>
            </a:r>
          </a:p>
        </p:txBody>
      </p:sp>
    </p:spTree>
    <p:extLst>
      <p:ext uri="{BB962C8B-B14F-4D97-AF65-F5344CB8AC3E}">
        <p14:creationId xmlns:p14="http://schemas.microsoft.com/office/powerpoint/2010/main" val="312739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Reporting Charts - Demo</a:t>
            </a:r>
            <a:endParaRPr lang="en-US" dirty="0" smtClean="0">
              <a:latin typeface="Calibri" panose="020F0502020204030204" pitchFamily="34" charset="0"/>
              <a:cs typeface="Calibri" panose="020F0502020204030204" pitchFamily="34" charset="0"/>
            </a:endParaRPr>
          </a:p>
        </p:txBody>
      </p:sp>
      <p:grpSp>
        <p:nvGrpSpPr>
          <p:cNvPr id="3" name="Group 6"/>
          <p:cNvGrpSpPr>
            <a:grpSpLocks noGrp="1"/>
          </p:cNvGrpSpPr>
          <p:nvPr/>
        </p:nvGrpSpPr>
        <p:grpSpPr bwMode="auto">
          <a:xfrm>
            <a:off x="655130" y="1041174"/>
            <a:ext cx="7848600" cy="5283200"/>
            <a:chOff x="792" y="600"/>
            <a:chExt cx="4163" cy="3128"/>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92" y="600"/>
              <a:ext cx="4163" cy="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5" name="Picture 8" descr="demo_1"/>
            <p:cNvPicPr>
              <a:picLocks noChangeAspect="1" noChangeArrowheads="1"/>
            </p:cNvPicPr>
            <p:nvPr/>
          </p:nvPicPr>
          <p:blipFill>
            <a:blip r:embed="rId3">
              <a:extLst>
                <a:ext uri="{28A0092B-C50C-407E-A947-70E740481C1C}">
                  <a14:useLocalDpi xmlns:a14="http://schemas.microsoft.com/office/drawing/2010/main" val="0"/>
                </a:ext>
              </a:extLst>
            </a:blip>
            <a:srcRect r="41435"/>
            <a:stretch>
              <a:fillRect/>
            </a:stretch>
          </p:blipFill>
          <p:spPr bwMode="auto">
            <a:xfrm>
              <a:off x="1729" y="1295"/>
              <a:ext cx="2284" cy="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75384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Dashboard</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278297" y="1066623"/>
            <a:ext cx="2677336" cy="400110"/>
          </a:xfrm>
          <a:prstGeom prst="rect">
            <a:avLst/>
          </a:prstGeom>
        </p:spPr>
        <p:txBody>
          <a:bodyPr wrap="none">
            <a:spAutoFit/>
          </a:bodyPr>
          <a:lstStyle/>
          <a:p>
            <a:r>
              <a:rPr lang="en-US" altLang="en-US" sz="2000" dirty="0">
                <a:solidFill>
                  <a:srgbClr val="92D400"/>
                </a:solidFill>
              </a:rPr>
              <a:t>What is a dashboard?</a:t>
            </a:r>
            <a:endParaRPr lang="en-US" sz="2000" dirty="0"/>
          </a:p>
        </p:txBody>
      </p:sp>
      <p:sp>
        <p:nvSpPr>
          <p:cNvPr id="3" name="Rectangle 2"/>
          <p:cNvSpPr/>
          <p:nvPr/>
        </p:nvSpPr>
        <p:spPr>
          <a:xfrm>
            <a:off x="278297" y="1753893"/>
            <a:ext cx="8060160" cy="646331"/>
          </a:xfrm>
          <a:prstGeom prst="rect">
            <a:avLst/>
          </a:prstGeom>
        </p:spPr>
        <p:txBody>
          <a:bodyPr wrap="square">
            <a:spAutoFit/>
          </a:bodyPr>
          <a:lstStyle/>
          <a:p>
            <a:pPr defTabSz="1017588" eaLnBrk="0" hangingPunct="0">
              <a:spcAft>
                <a:spcPts val="600"/>
              </a:spcAft>
              <a:defRPr/>
            </a:pPr>
            <a:r>
              <a:rPr lang="en-US" sz="1800" kern="0" dirty="0"/>
              <a:t>A dashboard is a visual representation of key business information through a group of charts</a:t>
            </a:r>
          </a:p>
        </p:txBody>
      </p:sp>
      <p:pic>
        <p:nvPicPr>
          <p:cNvPr id="5" name="Picture 5"/>
          <p:cNvPicPr>
            <a:picLocks noChangeAspect="1" noChangeArrowheads="1"/>
          </p:cNvPicPr>
          <p:nvPr/>
        </p:nvPicPr>
        <p:blipFill>
          <a:blip r:embed="rId2"/>
          <a:srcRect/>
          <a:stretch>
            <a:fillRect/>
          </a:stretch>
        </p:blipFill>
        <p:spPr bwMode="auto">
          <a:xfrm>
            <a:off x="313024" y="2569911"/>
            <a:ext cx="8532812" cy="2366962"/>
          </a:xfrm>
          <a:prstGeom prst="rect">
            <a:avLst/>
          </a:prstGeom>
          <a:ln>
            <a:noFill/>
          </a:ln>
          <a:effectLst>
            <a:outerShdw blurRad="292100" dist="139700" dir="2700000" algn="tl" rotWithShape="0">
              <a:srgbClr val="333333">
                <a:alpha val="65000"/>
              </a:srgbClr>
            </a:outerShdw>
          </a:effectLst>
        </p:spPr>
      </p:pic>
      <p:sp>
        <p:nvSpPr>
          <p:cNvPr id="6" name="Content Placeholder 2"/>
          <p:cNvSpPr txBox="1">
            <a:spLocks/>
          </p:cNvSpPr>
          <p:nvPr/>
        </p:nvSpPr>
        <p:spPr bwMode="auto">
          <a:xfrm>
            <a:off x="313024" y="5212216"/>
            <a:ext cx="9005888" cy="1419225"/>
          </a:xfrm>
          <a:prstGeom prst="rect">
            <a:avLst/>
          </a:prstGeom>
          <a:noFill/>
          <a:ln w="9525">
            <a:noFill/>
            <a:miter lim="800000"/>
            <a:headEnd/>
            <a:tailEnd/>
          </a:ln>
        </p:spPr>
        <p:txBody>
          <a:bodyPr lIns="0" tIns="0" rIns="0" bIns="0"/>
          <a:lstStyle/>
          <a:p>
            <a:pPr defTabSz="1017588" eaLnBrk="0" hangingPunct="0">
              <a:spcAft>
                <a:spcPts val="600"/>
              </a:spcAft>
              <a:buFont typeface="Arial" charset="0"/>
              <a:buNone/>
              <a:defRPr/>
            </a:pPr>
            <a:r>
              <a:rPr lang="en-US" sz="1800" kern="0" dirty="0">
                <a:latin typeface="+mn-lt"/>
                <a:cs typeface="+mn-cs"/>
              </a:rPr>
              <a:t>Dashboards: </a:t>
            </a:r>
          </a:p>
          <a:p>
            <a:pPr marL="177800" indent="-177800" defTabSz="1017588" eaLnBrk="0" hangingPunct="0">
              <a:spcAft>
                <a:spcPts val="600"/>
              </a:spcAft>
              <a:buFont typeface="Arial" pitchFamily="34" charset="0"/>
              <a:buChar char="•"/>
              <a:defRPr/>
            </a:pPr>
            <a:r>
              <a:rPr lang="en-US" sz="1800" kern="0" dirty="0">
                <a:latin typeface="+mn-lt"/>
                <a:cs typeface="+mn-cs"/>
              </a:rPr>
              <a:t>Combine summary data from multiple reports</a:t>
            </a:r>
          </a:p>
          <a:p>
            <a:pPr marL="177800" indent="-177800" defTabSz="1017588" eaLnBrk="0" hangingPunct="0">
              <a:spcAft>
                <a:spcPts val="600"/>
              </a:spcAft>
              <a:buFont typeface="Arial" pitchFamily="34" charset="0"/>
              <a:buChar char="•"/>
              <a:defRPr/>
            </a:pPr>
            <a:r>
              <a:rPr lang="en-US" sz="1800" kern="0" dirty="0">
                <a:latin typeface="+mn-lt"/>
                <a:cs typeface="+mn-cs"/>
              </a:rPr>
              <a:t>Are real time snapshots of metrics and Key Performance Indicators</a:t>
            </a:r>
          </a:p>
        </p:txBody>
      </p:sp>
    </p:spTree>
    <p:extLst>
      <p:ext uri="{BB962C8B-B14F-4D97-AF65-F5344CB8AC3E}">
        <p14:creationId xmlns:p14="http://schemas.microsoft.com/office/powerpoint/2010/main" val="1476567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Dashboard</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332726" y="1066623"/>
            <a:ext cx="2266967" cy="400110"/>
          </a:xfrm>
          <a:prstGeom prst="rect">
            <a:avLst/>
          </a:prstGeom>
        </p:spPr>
        <p:txBody>
          <a:bodyPr wrap="none">
            <a:spAutoFit/>
          </a:bodyPr>
          <a:lstStyle/>
          <a:p>
            <a:r>
              <a:rPr lang="en-US" altLang="en-US" sz="2000" dirty="0" smtClean="0">
                <a:solidFill>
                  <a:srgbClr val="92D400"/>
                </a:solidFill>
              </a:rPr>
              <a:t>Dashboard Basics</a:t>
            </a:r>
            <a:endParaRPr lang="en-US" sz="2000" dirty="0"/>
          </a:p>
        </p:txBody>
      </p:sp>
      <p:sp>
        <p:nvSpPr>
          <p:cNvPr id="4" name="Content Placeholder 2"/>
          <p:cNvSpPr txBox="1">
            <a:spLocks/>
          </p:cNvSpPr>
          <p:nvPr/>
        </p:nvSpPr>
        <p:spPr bwMode="auto">
          <a:xfrm>
            <a:off x="414338" y="1582285"/>
            <a:ext cx="8330184" cy="986744"/>
          </a:xfrm>
          <a:prstGeom prst="rect">
            <a:avLst/>
          </a:prstGeom>
          <a:noFill/>
          <a:ln w="9525">
            <a:noFill/>
            <a:miter lim="800000"/>
            <a:headEnd/>
            <a:tailEnd/>
          </a:ln>
        </p:spPr>
        <p:txBody>
          <a:bodyPr lIns="0" tIns="0" rIns="0" bIns="0"/>
          <a:lstStyle/>
          <a:p>
            <a:pPr marL="177800" indent="-177800" defTabSz="1017588" eaLnBrk="0" hangingPunct="0">
              <a:spcAft>
                <a:spcPts val="600"/>
              </a:spcAft>
              <a:buFont typeface="Arial" pitchFamily="34" charset="0"/>
              <a:buChar char="•"/>
              <a:defRPr/>
            </a:pPr>
            <a:r>
              <a:rPr lang="en-US" sz="1600" kern="0" dirty="0">
                <a:latin typeface="+mn-lt"/>
                <a:cs typeface="+mn-cs"/>
              </a:rPr>
              <a:t>All users can view dashboards, since all profiles have been granted the “Run Reports” permission</a:t>
            </a:r>
          </a:p>
          <a:p>
            <a:pPr marL="177800" indent="-177800" defTabSz="1017588" eaLnBrk="0" hangingPunct="0">
              <a:spcAft>
                <a:spcPts val="600"/>
              </a:spcAft>
              <a:buFont typeface="Arial" pitchFamily="34" charset="0"/>
              <a:buChar char="•"/>
              <a:defRPr/>
            </a:pPr>
            <a:r>
              <a:rPr lang="en-US" sz="1600" kern="0" dirty="0">
                <a:latin typeface="+mn-lt"/>
                <a:cs typeface="+mn-cs"/>
              </a:rPr>
              <a:t>Users can only run dashboards which are stored in folders they can access </a:t>
            </a:r>
          </a:p>
          <a:p>
            <a:pPr marL="177800" indent="-177800" defTabSz="1017588" eaLnBrk="0" hangingPunct="0">
              <a:spcAft>
                <a:spcPts val="600"/>
              </a:spcAft>
              <a:buFont typeface="Arial" pitchFamily="34" charset="0"/>
              <a:buChar char="•"/>
              <a:defRPr/>
            </a:pPr>
            <a:r>
              <a:rPr lang="en-US" sz="1600" kern="0" dirty="0">
                <a:latin typeface="+mn-lt"/>
                <a:cs typeface="+mn-cs"/>
              </a:rPr>
              <a:t>Global administrators can provide folder access or create new folders</a:t>
            </a:r>
          </a:p>
        </p:txBody>
      </p:sp>
      <p:sp>
        <p:nvSpPr>
          <p:cNvPr id="5" name="Content Placeholder 2"/>
          <p:cNvSpPr txBox="1">
            <a:spLocks/>
          </p:cNvSpPr>
          <p:nvPr/>
        </p:nvSpPr>
        <p:spPr bwMode="auto">
          <a:xfrm>
            <a:off x="414338" y="2801485"/>
            <a:ext cx="8330184" cy="1443944"/>
          </a:xfrm>
          <a:prstGeom prst="rect">
            <a:avLst/>
          </a:prstGeom>
          <a:noFill/>
          <a:ln w="9525">
            <a:noFill/>
            <a:miter lim="800000"/>
            <a:headEnd/>
            <a:tailEnd/>
          </a:ln>
        </p:spPr>
        <p:txBody>
          <a:bodyPr lIns="0" tIns="0" rIns="0" bIns="0"/>
          <a:lstStyle/>
          <a:p>
            <a:pPr marL="177800" indent="-177800" defTabSz="1017588" eaLnBrk="0" hangingPunct="0">
              <a:spcAft>
                <a:spcPts val="600"/>
              </a:spcAft>
              <a:buFont typeface="Arial" pitchFamily="34" charset="0"/>
              <a:buChar char="•"/>
              <a:defRPr/>
            </a:pPr>
            <a:r>
              <a:rPr lang="en-US" sz="1600" kern="0" dirty="0"/>
              <a:t>High level (summary) data is visible on a dashboard</a:t>
            </a:r>
          </a:p>
          <a:p>
            <a:pPr marL="177800" indent="-177800" defTabSz="1017588" eaLnBrk="0" hangingPunct="0">
              <a:spcAft>
                <a:spcPts val="600"/>
              </a:spcAft>
              <a:buFont typeface="Arial" pitchFamily="34" charset="0"/>
              <a:buChar char="•"/>
              <a:defRPr/>
            </a:pPr>
            <a:r>
              <a:rPr lang="en-US" sz="1600" kern="0" dirty="0">
                <a:latin typeface="+mn-lt"/>
                <a:cs typeface="+mn-cs"/>
              </a:rPr>
              <a:t>While setting up a dashboard you can indicate a ‘running user’</a:t>
            </a:r>
          </a:p>
          <a:p>
            <a:pPr marL="177800" indent="-177800" defTabSz="1017588" eaLnBrk="0" hangingPunct="0">
              <a:spcAft>
                <a:spcPts val="600"/>
              </a:spcAft>
              <a:buFont typeface="Arial" pitchFamily="34" charset="0"/>
              <a:buChar char="•"/>
              <a:defRPr/>
            </a:pPr>
            <a:r>
              <a:rPr lang="en-US" sz="1600" kern="0" dirty="0">
                <a:latin typeface="+mn-lt"/>
                <a:cs typeface="+mn-cs"/>
              </a:rPr>
              <a:t>The data visible on the dashboard will be the data visible to this running user</a:t>
            </a:r>
          </a:p>
          <a:p>
            <a:pPr marL="177800" indent="-177800" defTabSz="1017588" eaLnBrk="0" hangingPunct="0">
              <a:spcAft>
                <a:spcPts val="600"/>
              </a:spcAft>
              <a:buFont typeface="Arial" pitchFamily="34" charset="0"/>
              <a:buChar char="•"/>
              <a:defRPr/>
            </a:pPr>
            <a:r>
              <a:rPr lang="en-US" sz="1600" kern="0" dirty="0">
                <a:latin typeface="+mn-lt"/>
                <a:cs typeface="+mn-cs"/>
              </a:rPr>
              <a:t>A small set of dashboards can be created to reflect the data for the logged in user (e.g. The home page dashboards)</a:t>
            </a:r>
          </a:p>
        </p:txBody>
      </p:sp>
      <p:sp>
        <p:nvSpPr>
          <p:cNvPr id="6" name="Content Placeholder 2"/>
          <p:cNvSpPr txBox="1">
            <a:spLocks/>
          </p:cNvSpPr>
          <p:nvPr/>
        </p:nvSpPr>
        <p:spPr bwMode="auto">
          <a:xfrm>
            <a:off x="414338" y="4325485"/>
            <a:ext cx="7967662" cy="1419225"/>
          </a:xfrm>
          <a:prstGeom prst="rect">
            <a:avLst/>
          </a:prstGeom>
          <a:noFill/>
          <a:ln w="9525">
            <a:noFill/>
            <a:miter lim="800000"/>
            <a:headEnd/>
            <a:tailEnd/>
          </a:ln>
        </p:spPr>
        <p:txBody>
          <a:bodyPr lIns="0" tIns="0" rIns="0" bIns="0"/>
          <a:lstStyle/>
          <a:p>
            <a:pPr marL="177800" indent="-177800" defTabSz="1017588" eaLnBrk="0" hangingPunct="0">
              <a:spcAft>
                <a:spcPts val="600"/>
              </a:spcAft>
              <a:buFont typeface="Arial" pitchFamily="34" charset="0"/>
              <a:buChar char="•"/>
              <a:defRPr/>
            </a:pPr>
            <a:r>
              <a:rPr lang="en-US" sz="1600" kern="0" dirty="0"/>
              <a:t>Dashboards need to be refreshed to show the most current data</a:t>
            </a:r>
          </a:p>
          <a:p>
            <a:pPr marL="177800" indent="-177800" defTabSz="1017588" eaLnBrk="0" hangingPunct="0">
              <a:spcAft>
                <a:spcPts val="600"/>
              </a:spcAft>
              <a:buFont typeface="Arial" pitchFamily="34" charset="0"/>
              <a:buChar char="•"/>
              <a:defRPr/>
            </a:pPr>
            <a:r>
              <a:rPr lang="en-US" sz="1600" kern="0" dirty="0"/>
              <a:t>Users can manually refresh a dashboard</a:t>
            </a:r>
          </a:p>
          <a:p>
            <a:pPr marL="177800" indent="-177800" defTabSz="1017588" eaLnBrk="0" hangingPunct="0">
              <a:spcAft>
                <a:spcPts val="600"/>
              </a:spcAft>
              <a:buFont typeface="Arial" pitchFamily="34" charset="0"/>
              <a:buChar char="•"/>
              <a:defRPr/>
            </a:pPr>
            <a:r>
              <a:rPr lang="en-US" sz="1600" i="1" kern="0" dirty="0"/>
              <a:t>Global administrators can schedule limited automatic dashboard refreshes</a:t>
            </a:r>
            <a:br>
              <a:rPr lang="en-US" sz="1600" i="1" kern="0" dirty="0"/>
            </a:br>
            <a:endParaRPr lang="en-US" sz="1600" i="1" kern="0" dirty="0">
              <a:latin typeface="+mn-lt"/>
              <a:cs typeface="+mn-cs"/>
            </a:endParaRPr>
          </a:p>
        </p:txBody>
      </p:sp>
    </p:spTree>
    <p:extLst>
      <p:ext uri="{BB962C8B-B14F-4D97-AF65-F5344CB8AC3E}">
        <p14:creationId xmlns:p14="http://schemas.microsoft.com/office/powerpoint/2010/main" val="2892934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nl-BE" altLang="en-US" sz="2000" dirty="0" smtClean="0"/>
              <a:t>Dashboard</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324189" y="1110166"/>
            <a:ext cx="5673348" cy="369332"/>
          </a:xfrm>
          <a:prstGeom prst="rect">
            <a:avLst/>
          </a:prstGeom>
        </p:spPr>
        <p:txBody>
          <a:bodyPr wrap="none">
            <a:spAutoFit/>
          </a:bodyPr>
          <a:lstStyle/>
          <a:p>
            <a:r>
              <a:rPr lang="en-US" altLang="en-US" sz="1800" dirty="0">
                <a:solidFill>
                  <a:srgbClr val="92D400"/>
                </a:solidFill>
              </a:rPr>
              <a:t>What other data can users access from a dashboard?</a:t>
            </a:r>
            <a:endParaRPr lang="en-US" sz="1800" dirty="0"/>
          </a:p>
        </p:txBody>
      </p:sp>
      <p:sp>
        <p:nvSpPr>
          <p:cNvPr id="4" name="Content Placeholder 2"/>
          <p:cNvSpPr txBox="1">
            <a:spLocks/>
          </p:cNvSpPr>
          <p:nvPr/>
        </p:nvSpPr>
        <p:spPr bwMode="auto">
          <a:xfrm>
            <a:off x="414338" y="1582285"/>
            <a:ext cx="9005887" cy="1419225"/>
          </a:xfrm>
          <a:prstGeom prst="rect">
            <a:avLst/>
          </a:prstGeom>
          <a:noFill/>
          <a:ln w="9525">
            <a:noFill/>
            <a:miter lim="800000"/>
            <a:headEnd/>
            <a:tailEnd/>
          </a:ln>
        </p:spPr>
        <p:txBody>
          <a:bodyPr lIns="0" tIns="0" rIns="0" bIns="0"/>
          <a:lstStyle/>
          <a:p>
            <a:pPr marL="177800" indent="-177800" defTabSz="1017588" eaLnBrk="0" hangingPunct="0">
              <a:spcAft>
                <a:spcPts val="600"/>
              </a:spcAft>
              <a:defRPr/>
            </a:pPr>
            <a:r>
              <a:rPr lang="en-US" sz="1800" kern="0" dirty="0"/>
              <a:t>From a dashboard, users can drill down to:</a:t>
            </a:r>
          </a:p>
          <a:p>
            <a:pPr marL="177800" indent="-177800" defTabSz="1017588" eaLnBrk="0" hangingPunct="0">
              <a:spcAft>
                <a:spcPts val="600"/>
              </a:spcAft>
              <a:buFont typeface="Arial" pitchFamily="34" charset="0"/>
              <a:buChar char="•"/>
              <a:defRPr/>
            </a:pPr>
            <a:r>
              <a:rPr lang="en-US" sz="1800" kern="0" dirty="0"/>
              <a:t>The source report</a:t>
            </a:r>
          </a:p>
          <a:p>
            <a:pPr marL="177800" indent="-177800" defTabSz="1017588" eaLnBrk="0" hangingPunct="0">
              <a:spcAft>
                <a:spcPts val="600"/>
              </a:spcAft>
              <a:buFont typeface="Arial" pitchFamily="34" charset="0"/>
              <a:buChar char="•"/>
              <a:defRPr/>
            </a:pPr>
            <a:r>
              <a:rPr lang="en-US" sz="1800" kern="0" dirty="0"/>
              <a:t>A filtered source report when clicking on charts</a:t>
            </a:r>
          </a:p>
          <a:p>
            <a:pPr marL="177800" indent="-177800" defTabSz="1017588" eaLnBrk="0" hangingPunct="0">
              <a:spcAft>
                <a:spcPts val="600"/>
              </a:spcAft>
              <a:buFont typeface="Arial" pitchFamily="34" charset="0"/>
              <a:buChar char="•"/>
              <a:defRPr/>
            </a:pPr>
            <a:r>
              <a:rPr lang="en-US" sz="1800" kern="0" dirty="0"/>
              <a:t>A record detail page from charts and tables</a:t>
            </a:r>
          </a:p>
          <a:p>
            <a:pPr marL="177800" indent="-177800" defTabSz="1017588" eaLnBrk="0" hangingPunct="0">
              <a:spcAft>
                <a:spcPts val="600"/>
              </a:spcAft>
              <a:buFont typeface="Arial" pitchFamily="34" charset="0"/>
              <a:buChar char="•"/>
              <a:defRPr/>
            </a:pPr>
            <a:r>
              <a:rPr lang="en-US" sz="1800" kern="0" dirty="0"/>
              <a:t>A specified URL</a:t>
            </a:r>
            <a:endParaRPr lang="en-US" sz="1800" i="1" kern="0" dirty="0">
              <a:latin typeface="+mn-lt"/>
              <a:cs typeface="+mn-cs"/>
            </a:endParaRPr>
          </a:p>
        </p:txBody>
      </p:sp>
      <p:pic>
        <p:nvPicPr>
          <p:cNvPr id="5"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2513693" y="3104297"/>
            <a:ext cx="3567113" cy="2579687"/>
          </a:xfrm>
        </p:spPr>
      </p:pic>
      <p:sp>
        <p:nvSpPr>
          <p:cNvPr id="3" name="Rectangle 2"/>
          <p:cNvSpPr/>
          <p:nvPr/>
        </p:nvSpPr>
        <p:spPr>
          <a:xfrm>
            <a:off x="414338" y="5712439"/>
            <a:ext cx="8054748" cy="338554"/>
          </a:xfrm>
          <a:prstGeom prst="rect">
            <a:avLst/>
          </a:prstGeom>
        </p:spPr>
        <p:txBody>
          <a:bodyPr wrap="square">
            <a:spAutoFit/>
          </a:bodyPr>
          <a:lstStyle/>
          <a:p>
            <a:pPr eaLnBrk="1" hangingPunct="1"/>
            <a:r>
              <a:rPr lang="en-US" altLang="en-US" sz="1600"/>
              <a:t>A specified URL is a great way to lead users to another related dashboard or report</a:t>
            </a:r>
          </a:p>
        </p:txBody>
      </p:sp>
    </p:spTree>
    <p:extLst>
      <p:ext uri="{BB962C8B-B14F-4D97-AF65-F5344CB8AC3E}">
        <p14:creationId xmlns:p14="http://schemas.microsoft.com/office/powerpoint/2010/main" val="108627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4338" y="469057"/>
            <a:ext cx="8330184" cy="310406"/>
          </a:xfrm>
        </p:spPr>
        <p:txBody>
          <a:bodyPr/>
          <a:lstStyle/>
          <a:p>
            <a:pPr lvl="1" eaLnBrk="1" hangingPunct="1"/>
            <a:r>
              <a:rPr lang="nl-BE" altLang="en-US" sz="2000" dirty="0" smtClean="0"/>
              <a:t>Dashboard Components</a:t>
            </a:r>
            <a:endParaRPr lang="en-US" dirty="0" smtClean="0">
              <a:latin typeface="Calibri" panose="020F0502020204030204" pitchFamily="34" charset="0"/>
              <a:cs typeface="Calibri" panose="020F0502020204030204" pitchFamily="34" charset="0"/>
            </a:endParaRPr>
          </a:p>
        </p:txBody>
      </p:sp>
      <p:sp>
        <p:nvSpPr>
          <p:cNvPr id="5" name="Content Placeholder 2"/>
          <p:cNvSpPr txBox="1">
            <a:spLocks/>
          </p:cNvSpPr>
          <p:nvPr/>
        </p:nvSpPr>
        <p:spPr bwMode="auto">
          <a:xfrm>
            <a:off x="414339" y="1246189"/>
            <a:ext cx="8330184" cy="658812"/>
          </a:xfrm>
          <a:prstGeom prst="rect">
            <a:avLst/>
          </a:prstGeom>
          <a:noFill/>
          <a:ln w="9525">
            <a:noFill/>
            <a:miter lim="800000"/>
            <a:headEnd/>
            <a:tailEnd/>
          </a:ln>
        </p:spPr>
        <p:txBody>
          <a:bodyPr lIns="0" tIns="0" rIns="0" bIns="0"/>
          <a:lstStyle/>
          <a:p>
            <a:pPr marL="177800" indent="-177800" defTabSz="1017588" eaLnBrk="0" hangingPunct="0">
              <a:spcAft>
                <a:spcPts val="600"/>
              </a:spcAft>
              <a:defRPr/>
            </a:pPr>
            <a:r>
              <a:rPr lang="en-US" sz="1600" kern="0" dirty="0"/>
              <a:t>Each dashboard consists of several components (up to 20 per dashboard)</a:t>
            </a:r>
          </a:p>
          <a:p>
            <a:pPr marL="177800" indent="-177800" defTabSz="1017588" eaLnBrk="0" hangingPunct="0">
              <a:spcAft>
                <a:spcPts val="600"/>
              </a:spcAft>
              <a:defRPr/>
            </a:pPr>
            <a:r>
              <a:rPr lang="en-US" sz="1600" kern="0" dirty="0" smtClean="0"/>
              <a:t>Components </a:t>
            </a:r>
            <a:r>
              <a:rPr lang="en-US" sz="1600" kern="0" dirty="0"/>
              <a:t>can be charts, tables, metrics and gauges </a:t>
            </a:r>
            <a:endParaRPr lang="en-US" sz="1600" i="1" kern="0" dirty="0">
              <a:latin typeface="+mn-lt"/>
              <a:cs typeface="+mn-cs"/>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197" y="2049463"/>
            <a:ext cx="5167313"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9732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30" y="402595"/>
            <a:ext cx="6672943" cy="418576"/>
          </a:xfrm>
          <a:prstGeom prst="rect">
            <a:avLst/>
          </a:prstGeom>
        </p:spPr>
        <p:txBody>
          <a:bodyPr wrap="square">
            <a:spAutoFit/>
          </a:bodyPr>
          <a:lstStyle/>
          <a:p>
            <a:pPr lvl="1">
              <a:lnSpc>
                <a:spcPct val="106000"/>
              </a:lnSpc>
            </a:pPr>
            <a:r>
              <a:rPr lang="nl-BE" altLang="en-US" sz="2000" b="1" dirty="0"/>
              <a:t>Dashboard Components</a:t>
            </a:r>
            <a:endParaRPr lang="en-US" sz="2000" b="1" dirty="0"/>
          </a:p>
        </p:txBody>
      </p:sp>
      <p:sp>
        <p:nvSpPr>
          <p:cNvPr id="3" name="Rectangle 2"/>
          <p:cNvSpPr/>
          <p:nvPr/>
        </p:nvSpPr>
        <p:spPr>
          <a:xfrm>
            <a:off x="353221" y="946881"/>
            <a:ext cx="864339" cy="369332"/>
          </a:xfrm>
          <a:prstGeom prst="rect">
            <a:avLst/>
          </a:prstGeom>
        </p:spPr>
        <p:txBody>
          <a:bodyPr wrap="none">
            <a:spAutoFit/>
          </a:bodyPr>
          <a:lstStyle/>
          <a:p>
            <a:r>
              <a:rPr lang="en-US" altLang="en-US" sz="1800" dirty="0">
                <a:solidFill>
                  <a:srgbClr val="92D400"/>
                </a:solidFill>
              </a:rPr>
              <a:t>Charts</a:t>
            </a:r>
            <a:endParaRPr lang="en-US" sz="1800" dirty="0"/>
          </a:p>
        </p:txBody>
      </p:sp>
      <p:sp>
        <p:nvSpPr>
          <p:cNvPr id="4" name="Content Placeholder 4"/>
          <p:cNvSpPr txBox="1">
            <a:spLocks/>
          </p:cNvSpPr>
          <p:nvPr/>
        </p:nvSpPr>
        <p:spPr bwMode="auto">
          <a:xfrm>
            <a:off x="430666" y="1573798"/>
            <a:ext cx="6590620" cy="715963"/>
          </a:xfrm>
          <a:prstGeom prst="rect">
            <a:avLst/>
          </a:prstGeom>
          <a:noFill/>
          <a:ln w="9525">
            <a:noFill/>
            <a:miter lim="800000"/>
            <a:headEnd/>
            <a:tailEnd/>
          </a:ln>
        </p:spPr>
        <p:txBody>
          <a:bodyPr lIns="0" tIns="0" rIns="0" bIns="0"/>
          <a:lstStyle/>
          <a:p>
            <a:pPr defTabSz="1017588" eaLnBrk="0" hangingPunct="0">
              <a:spcAft>
                <a:spcPts val="600"/>
              </a:spcAft>
              <a:defRPr/>
            </a:pPr>
            <a:r>
              <a:rPr lang="en-US" sz="1800" kern="0" dirty="0">
                <a:latin typeface="Arial" charset="0"/>
                <a:cs typeface="Arial" charset="0"/>
              </a:rPr>
              <a:t>Charts graphically represent report data from summary rows</a:t>
            </a:r>
          </a:p>
        </p:txBody>
      </p:sp>
      <p:sp>
        <p:nvSpPr>
          <p:cNvPr id="5" name="Content Placeholder 2"/>
          <p:cNvSpPr txBox="1">
            <a:spLocks/>
          </p:cNvSpPr>
          <p:nvPr/>
        </p:nvSpPr>
        <p:spPr bwMode="auto">
          <a:xfrm>
            <a:off x="430666" y="2426822"/>
            <a:ext cx="3484562" cy="1419225"/>
          </a:xfrm>
          <a:prstGeom prst="rect">
            <a:avLst/>
          </a:prstGeom>
          <a:noFill/>
          <a:ln w="9525">
            <a:noFill/>
            <a:miter lim="800000"/>
            <a:headEnd/>
            <a:tailEnd/>
          </a:ln>
        </p:spPr>
        <p:txBody>
          <a:bodyPr lIns="0" tIns="0" rIns="0" bIns="0"/>
          <a:lstStyle/>
          <a:p>
            <a:pPr marL="177800" indent="-177800" defTabSz="1017588" eaLnBrk="0" hangingPunct="0">
              <a:spcAft>
                <a:spcPts val="600"/>
              </a:spcAft>
              <a:defRPr/>
            </a:pPr>
            <a:r>
              <a:rPr lang="en-US" sz="1800" kern="0" dirty="0">
                <a:latin typeface="Arial" charset="0"/>
                <a:cs typeface="Arial" charset="0"/>
              </a:rPr>
              <a:t>Charts:</a:t>
            </a:r>
          </a:p>
          <a:p>
            <a:pPr marL="177800" indent="-177800" defTabSz="1017588" eaLnBrk="0" hangingPunct="0">
              <a:spcAft>
                <a:spcPts val="600"/>
              </a:spcAft>
              <a:buFont typeface="Arial" pitchFamily="34" charset="0"/>
              <a:buChar char="•"/>
              <a:defRPr/>
            </a:pPr>
            <a:r>
              <a:rPr lang="en-US" sz="1800" kern="0" dirty="0">
                <a:latin typeface="Arial" charset="0"/>
                <a:cs typeface="Arial" charset="0"/>
              </a:rPr>
              <a:t>Derive their values and labels from the source report</a:t>
            </a:r>
          </a:p>
          <a:p>
            <a:pPr marL="177800" indent="-177800" defTabSz="1017588" eaLnBrk="0" hangingPunct="0">
              <a:spcAft>
                <a:spcPts val="600"/>
              </a:spcAft>
              <a:buFont typeface="Arial" pitchFamily="34" charset="0"/>
              <a:buChar char="•"/>
              <a:defRPr/>
            </a:pPr>
            <a:r>
              <a:rPr lang="en-US" sz="1800" kern="0" dirty="0">
                <a:latin typeface="Arial" charset="0"/>
                <a:cs typeface="Arial" charset="0"/>
              </a:rPr>
              <a:t>Can be newly created for a dashboard or reused from the source report</a:t>
            </a:r>
          </a:p>
          <a:p>
            <a:pPr marL="177800" indent="-177800" defTabSz="1017588" eaLnBrk="0" hangingPunct="0">
              <a:spcAft>
                <a:spcPts val="600"/>
              </a:spcAft>
              <a:buFont typeface="Arial" pitchFamily="34" charset="0"/>
              <a:buChar char="•"/>
              <a:defRPr/>
            </a:pPr>
            <a:endParaRPr lang="en-US" sz="1800" kern="0" dirty="0">
              <a:latin typeface="Arial" charset="0"/>
              <a:cs typeface="Arial" charset="0"/>
            </a:endParaRPr>
          </a:p>
        </p:txBody>
      </p:sp>
      <p:pic>
        <p:nvPicPr>
          <p:cNvPr id="6"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3725976" y="1947938"/>
            <a:ext cx="5228772" cy="4196764"/>
          </a:xfrm>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21" y="5115492"/>
            <a:ext cx="359251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Arrow 7"/>
          <p:cNvSpPr/>
          <p:nvPr/>
        </p:nvSpPr>
        <p:spPr>
          <a:xfrm rot="19847155">
            <a:off x="2862490" y="4738235"/>
            <a:ext cx="1216025" cy="528637"/>
          </a:xfrm>
          <a:prstGeom prst="rightArrow">
            <a:avLst/>
          </a:prstGeom>
          <a:solidFill>
            <a:srgbClr val="00A1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42086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en-US" altLang="en-US" sz="2000" dirty="0"/>
              <a:t>Introduction</a:t>
            </a:r>
            <a:endParaRPr lang="en-US" dirty="0" smtClean="0">
              <a:latin typeface="Calibri" panose="020F0502020204030204" pitchFamily="34" charset="0"/>
              <a:cs typeface="Calibri" panose="020F0502020204030204" pitchFamily="34" charset="0"/>
            </a:endParaRPr>
          </a:p>
        </p:txBody>
      </p:sp>
      <p:sp>
        <p:nvSpPr>
          <p:cNvPr id="3" name="Rectangle 2"/>
          <p:cNvSpPr/>
          <p:nvPr/>
        </p:nvSpPr>
        <p:spPr>
          <a:xfrm>
            <a:off x="327252" y="1032976"/>
            <a:ext cx="8241289" cy="400110"/>
          </a:xfrm>
          <a:prstGeom prst="rect">
            <a:avLst/>
          </a:prstGeom>
        </p:spPr>
        <p:txBody>
          <a:bodyPr wrap="square">
            <a:spAutoFit/>
          </a:bodyPr>
          <a:lstStyle/>
          <a:p>
            <a:r>
              <a:rPr lang="en-US" altLang="en-US" sz="2000" dirty="0">
                <a:solidFill>
                  <a:srgbClr val="92D400"/>
                </a:solidFill>
              </a:rPr>
              <a:t>What are Reports?</a:t>
            </a:r>
            <a:endParaRPr lang="en-US" sz="2000" dirty="0">
              <a:solidFill>
                <a:srgbClr val="92D400"/>
              </a:solidFill>
            </a:endParaRPr>
          </a:p>
        </p:txBody>
      </p:sp>
      <p:sp>
        <p:nvSpPr>
          <p:cNvPr id="4" name="Rectangle 3"/>
          <p:cNvSpPr/>
          <p:nvPr/>
        </p:nvSpPr>
        <p:spPr>
          <a:xfrm>
            <a:off x="414336" y="1582184"/>
            <a:ext cx="8241289" cy="584775"/>
          </a:xfrm>
          <a:prstGeom prst="rect">
            <a:avLst/>
          </a:prstGeom>
        </p:spPr>
        <p:txBody>
          <a:bodyPr wrap="square">
            <a:spAutoFit/>
          </a:bodyPr>
          <a:lstStyle/>
          <a:p>
            <a:pPr marL="0" indent="0"/>
            <a:r>
              <a:rPr lang="en-US" altLang="en-US" sz="1600" dirty="0">
                <a:latin typeface="+mn-lt"/>
              </a:rPr>
              <a:t>Reports are lists or summaries that allow you to aggregate and analyze your data in different ways</a:t>
            </a:r>
          </a:p>
        </p:txBody>
      </p:sp>
      <p:pic>
        <p:nvPicPr>
          <p:cNvPr id="6"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50825" y="2316057"/>
            <a:ext cx="88931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048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30" y="402595"/>
            <a:ext cx="6672943" cy="418576"/>
          </a:xfrm>
          <a:prstGeom prst="rect">
            <a:avLst/>
          </a:prstGeom>
        </p:spPr>
        <p:txBody>
          <a:bodyPr wrap="square">
            <a:spAutoFit/>
          </a:bodyPr>
          <a:lstStyle/>
          <a:p>
            <a:pPr lvl="1">
              <a:lnSpc>
                <a:spcPct val="106000"/>
              </a:lnSpc>
            </a:pPr>
            <a:r>
              <a:rPr lang="nl-BE" altLang="en-US" sz="2000" b="1" dirty="0"/>
              <a:t>Dashboard Components</a:t>
            </a:r>
            <a:endParaRPr lang="en-US" sz="2000" b="1" dirty="0"/>
          </a:p>
        </p:txBody>
      </p:sp>
      <p:sp>
        <p:nvSpPr>
          <p:cNvPr id="3" name="Rectangle 2"/>
          <p:cNvSpPr/>
          <p:nvPr/>
        </p:nvSpPr>
        <p:spPr>
          <a:xfrm>
            <a:off x="315641" y="1001309"/>
            <a:ext cx="851580" cy="369332"/>
          </a:xfrm>
          <a:prstGeom prst="rect">
            <a:avLst/>
          </a:prstGeom>
        </p:spPr>
        <p:txBody>
          <a:bodyPr wrap="none">
            <a:spAutoFit/>
          </a:bodyPr>
          <a:lstStyle/>
          <a:p>
            <a:r>
              <a:rPr lang="en-US" altLang="en-US" sz="1800" dirty="0">
                <a:solidFill>
                  <a:srgbClr val="92D400"/>
                </a:solidFill>
              </a:rPr>
              <a:t>Tables</a:t>
            </a:r>
            <a:endParaRPr lang="en-US" sz="1800" dirty="0"/>
          </a:p>
        </p:txBody>
      </p:sp>
      <p:sp>
        <p:nvSpPr>
          <p:cNvPr id="4" name="Content Placeholder 4"/>
          <p:cNvSpPr txBox="1">
            <a:spLocks/>
          </p:cNvSpPr>
          <p:nvPr/>
        </p:nvSpPr>
        <p:spPr bwMode="auto">
          <a:xfrm>
            <a:off x="402954" y="1550779"/>
            <a:ext cx="8799512" cy="715963"/>
          </a:xfrm>
          <a:prstGeom prst="rect">
            <a:avLst/>
          </a:prstGeom>
          <a:noFill/>
          <a:ln w="9525">
            <a:noFill/>
            <a:miter lim="800000"/>
            <a:headEnd/>
            <a:tailEnd/>
          </a:ln>
        </p:spPr>
        <p:txBody>
          <a:bodyPr lIns="0" tIns="0" rIns="0" bIns="0"/>
          <a:lstStyle/>
          <a:p>
            <a:pPr defTabSz="1017588" eaLnBrk="0" hangingPunct="0">
              <a:spcAft>
                <a:spcPts val="600"/>
              </a:spcAft>
              <a:defRPr/>
            </a:pPr>
            <a:r>
              <a:rPr lang="en-US" sz="1800" kern="0" dirty="0">
                <a:latin typeface="Arial" charset="0"/>
                <a:cs typeface="Arial" charset="0"/>
              </a:rPr>
              <a:t>Tables list the top or bottom results from a report</a:t>
            </a:r>
          </a:p>
        </p:txBody>
      </p:sp>
      <p:sp>
        <p:nvSpPr>
          <p:cNvPr id="5" name="Content Placeholder 2"/>
          <p:cNvSpPr txBox="1">
            <a:spLocks/>
          </p:cNvSpPr>
          <p:nvPr/>
        </p:nvSpPr>
        <p:spPr bwMode="auto">
          <a:xfrm>
            <a:off x="315641" y="2130500"/>
            <a:ext cx="8886825" cy="1419225"/>
          </a:xfrm>
          <a:prstGeom prst="rect">
            <a:avLst/>
          </a:prstGeom>
          <a:noFill/>
          <a:ln w="9525">
            <a:noFill/>
            <a:miter lim="800000"/>
            <a:headEnd/>
            <a:tailEnd/>
          </a:ln>
        </p:spPr>
        <p:txBody>
          <a:bodyPr lIns="0" tIns="0" rIns="0" bIns="0"/>
          <a:lstStyle/>
          <a:p>
            <a:pPr marL="177800" indent="-177800" defTabSz="1017588" eaLnBrk="0" hangingPunct="0">
              <a:spcAft>
                <a:spcPts val="600"/>
              </a:spcAft>
              <a:buFont typeface="Arial" pitchFamily="34" charset="0"/>
              <a:buChar char="•"/>
              <a:defRPr/>
            </a:pPr>
            <a:r>
              <a:rPr lang="en-US" sz="1600" kern="0" dirty="0">
                <a:latin typeface="Arial" charset="0"/>
                <a:cs typeface="Arial" charset="0"/>
              </a:rPr>
              <a:t>Each row can display the data from a summary row or can display the actual records</a:t>
            </a:r>
          </a:p>
          <a:p>
            <a:pPr marL="177800" indent="-177800" defTabSz="1017588" eaLnBrk="0" hangingPunct="0">
              <a:spcAft>
                <a:spcPts val="600"/>
              </a:spcAft>
              <a:buFont typeface="Arial" pitchFamily="34" charset="0"/>
              <a:buChar char="•"/>
              <a:defRPr/>
            </a:pPr>
            <a:r>
              <a:rPr lang="en-US" sz="1600" kern="0" dirty="0">
                <a:latin typeface="Arial" charset="0"/>
                <a:cs typeface="Arial" charset="0"/>
              </a:rPr>
              <a:t>Chatter photos can be displayed when the source report is grouped by a user or Chatter Group name</a:t>
            </a:r>
          </a:p>
        </p:txBody>
      </p:sp>
      <p:pic>
        <p:nvPicPr>
          <p:cNvPr id="6" name="Content Placeholder 5"/>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315641" y="3109629"/>
            <a:ext cx="3197225" cy="1749425"/>
          </a:xfrm>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852" y="2714983"/>
            <a:ext cx="3903662"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488043" y="5715321"/>
            <a:ext cx="829672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t>Because you can sort the rows by value, table components are great for creating leader boards</a:t>
            </a:r>
          </a:p>
        </p:txBody>
      </p:sp>
    </p:spTree>
    <p:extLst>
      <p:ext uri="{BB962C8B-B14F-4D97-AF65-F5344CB8AC3E}">
        <p14:creationId xmlns:p14="http://schemas.microsoft.com/office/powerpoint/2010/main" val="2164939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30" y="402595"/>
            <a:ext cx="6672943" cy="418576"/>
          </a:xfrm>
          <a:prstGeom prst="rect">
            <a:avLst/>
          </a:prstGeom>
        </p:spPr>
        <p:txBody>
          <a:bodyPr wrap="square">
            <a:spAutoFit/>
          </a:bodyPr>
          <a:lstStyle/>
          <a:p>
            <a:pPr lvl="1">
              <a:lnSpc>
                <a:spcPct val="106000"/>
              </a:lnSpc>
            </a:pPr>
            <a:r>
              <a:rPr lang="nl-BE" altLang="en-US" sz="2000" b="1" dirty="0"/>
              <a:t>Dashboard Components</a:t>
            </a:r>
            <a:endParaRPr lang="en-US" sz="2000" b="1" dirty="0"/>
          </a:p>
        </p:txBody>
      </p:sp>
      <p:sp>
        <p:nvSpPr>
          <p:cNvPr id="3" name="Rectangle 2"/>
          <p:cNvSpPr/>
          <p:nvPr/>
        </p:nvSpPr>
        <p:spPr>
          <a:xfrm>
            <a:off x="355756" y="1023081"/>
            <a:ext cx="1010213" cy="400110"/>
          </a:xfrm>
          <a:prstGeom prst="rect">
            <a:avLst/>
          </a:prstGeom>
        </p:spPr>
        <p:txBody>
          <a:bodyPr wrap="none">
            <a:spAutoFit/>
          </a:bodyPr>
          <a:lstStyle/>
          <a:p>
            <a:r>
              <a:rPr lang="en-US" altLang="en-US" sz="2000" dirty="0">
                <a:solidFill>
                  <a:srgbClr val="92D400"/>
                </a:solidFill>
              </a:rPr>
              <a:t>Metrics</a:t>
            </a:r>
            <a:endParaRPr lang="en-US" sz="2000" dirty="0"/>
          </a:p>
        </p:txBody>
      </p:sp>
      <p:sp>
        <p:nvSpPr>
          <p:cNvPr id="4" name="Content Placeholder 4"/>
          <p:cNvSpPr txBox="1">
            <a:spLocks/>
          </p:cNvSpPr>
          <p:nvPr/>
        </p:nvSpPr>
        <p:spPr bwMode="auto">
          <a:xfrm>
            <a:off x="463323" y="1606459"/>
            <a:ext cx="8799512" cy="715963"/>
          </a:xfrm>
          <a:prstGeom prst="rect">
            <a:avLst/>
          </a:prstGeom>
          <a:noFill/>
          <a:ln w="9525">
            <a:noFill/>
            <a:miter lim="800000"/>
            <a:headEnd/>
            <a:tailEnd/>
          </a:ln>
        </p:spPr>
        <p:txBody>
          <a:bodyPr lIns="0" tIns="0" rIns="0" bIns="0"/>
          <a:lstStyle/>
          <a:p>
            <a:pPr defTabSz="1017588" eaLnBrk="0" hangingPunct="0">
              <a:spcAft>
                <a:spcPts val="600"/>
              </a:spcAft>
              <a:defRPr/>
            </a:pPr>
            <a:r>
              <a:rPr lang="en-US" sz="1800" kern="0" dirty="0">
                <a:latin typeface="Arial" charset="0"/>
                <a:cs typeface="Arial" charset="0"/>
              </a:rPr>
              <a:t>A metric is a single data value that reflects the grand total of the source report</a:t>
            </a:r>
          </a:p>
        </p:txBody>
      </p:sp>
      <p:sp>
        <p:nvSpPr>
          <p:cNvPr id="5" name="Content Placeholder 2"/>
          <p:cNvSpPr txBox="1">
            <a:spLocks/>
          </p:cNvSpPr>
          <p:nvPr/>
        </p:nvSpPr>
        <p:spPr bwMode="auto">
          <a:xfrm>
            <a:off x="463323" y="2208479"/>
            <a:ext cx="8886825" cy="1419225"/>
          </a:xfrm>
          <a:prstGeom prst="rect">
            <a:avLst/>
          </a:prstGeom>
          <a:noFill/>
          <a:ln w="9525">
            <a:noFill/>
            <a:miter lim="800000"/>
            <a:headEnd/>
            <a:tailEnd/>
          </a:ln>
        </p:spPr>
        <p:txBody>
          <a:bodyPr lIns="0" tIns="0" rIns="0" bIns="0"/>
          <a:lstStyle/>
          <a:p>
            <a:pPr marL="177800" indent="-177800" defTabSz="1017588" eaLnBrk="0" hangingPunct="0">
              <a:spcAft>
                <a:spcPts val="600"/>
              </a:spcAft>
              <a:buFont typeface="Arial" pitchFamily="34" charset="0"/>
              <a:buChar char="•"/>
              <a:defRPr/>
            </a:pPr>
            <a:r>
              <a:rPr lang="en-US" sz="1600" kern="0" dirty="0">
                <a:latin typeface="Arial" charset="0"/>
                <a:cs typeface="Arial" charset="0"/>
              </a:rPr>
              <a:t>Metrics are used for displaying key business performance indicators</a:t>
            </a:r>
          </a:p>
          <a:p>
            <a:pPr marL="177800" indent="-177800" defTabSz="1017588" eaLnBrk="0" hangingPunct="0">
              <a:spcAft>
                <a:spcPts val="600"/>
              </a:spcAft>
              <a:buFont typeface="Arial" pitchFamily="34" charset="0"/>
              <a:buChar char="•"/>
              <a:defRPr/>
            </a:pPr>
            <a:r>
              <a:rPr lang="en-US" sz="1600" i="1" kern="0" dirty="0">
                <a:latin typeface="Arial" charset="0"/>
                <a:cs typeface="Arial" charset="0"/>
              </a:rPr>
              <a:t>Metrics can be set up with conditional highlighting</a:t>
            </a:r>
            <a:endParaRPr lang="en-US" sz="1600" kern="0" dirty="0">
              <a:latin typeface="Arial" charset="0"/>
              <a:cs typeface="Arial"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506" y="3107710"/>
            <a:ext cx="437197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00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30" y="402595"/>
            <a:ext cx="6672943" cy="395429"/>
          </a:xfrm>
          <a:prstGeom prst="rect">
            <a:avLst/>
          </a:prstGeom>
        </p:spPr>
        <p:txBody>
          <a:bodyPr wrap="square">
            <a:spAutoFit/>
          </a:bodyPr>
          <a:lstStyle/>
          <a:p>
            <a:pPr lvl="1">
              <a:lnSpc>
                <a:spcPct val="106000"/>
              </a:lnSpc>
            </a:pPr>
            <a:r>
              <a:rPr lang="nl-BE" altLang="en-US" sz="2000" b="1" dirty="0" smtClean="0"/>
              <a:t>Creating Dashboard</a:t>
            </a:r>
            <a:endParaRPr lang="en-US" sz="2000" b="1" dirty="0"/>
          </a:p>
        </p:txBody>
      </p:sp>
      <p:sp>
        <p:nvSpPr>
          <p:cNvPr id="3" name="Rectangle 2"/>
          <p:cNvSpPr/>
          <p:nvPr/>
        </p:nvSpPr>
        <p:spPr>
          <a:xfrm>
            <a:off x="279230" y="1012195"/>
            <a:ext cx="2751074" cy="400110"/>
          </a:xfrm>
          <a:prstGeom prst="rect">
            <a:avLst/>
          </a:prstGeom>
        </p:spPr>
        <p:txBody>
          <a:bodyPr wrap="none">
            <a:spAutoFit/>
          </a:bodyPr>
          <a:lstStyle/>
          <a:p>
            <a:r>
              <a:rPr lang="nl-BE" altLang="en-US" sz="2000" dirty="0">
                <a:solidFill>
                  <a:srgbClr val="92D400"/>
                </a:solidFill>
              </a:rPr>
              <a:t>The dashboard builder</a:t>
            </a:r>
            <a:endParaRPr lang="en-US" sz="2000" dirty="0"/>
          </a:p>
        </p:txBody>
      </p:sp>
      <p:sp>
        <p:nvSpPr>
          <p:cNvPr id="4" name="Content Placeholder 4"/>
          <p:cNvSpPr txBox="1">
            <a:spLocks/>
          </p:cNvSpPr>
          <p:nvPr/>
        </p:nvSpPr>
        <p:spPr bwMode="auto">
          <a:xfrm>
            <a:off x="388087" y="1626476"/>
            <a:ext cx="8799512" cy="715962"/>
          </a:xfrm>
          <a:prstGeom prst="rect">
            <a:avLst/>
          </a:prstGeom>
          <a:noFill/>
          <a:ln w="9525">
            <a:noFill/>
            <a:miter lim="800000"/>
            <a:headEnd/>
            <a:tailEnd/>
          </a:ln>
        </p:spPr>
        <p:txBody>
          <a:bodyPr lIns="0" tIns="0" rIns="0" bIns="0"/>
          <a:lstStyle/>
          <a:p>
            <a:pPr defTabSz="1017588" eaLnBrk="0" hangingPunct="0">
              <a:spcAft>
                <a:spcPts val="600"/>
              </a:spcAft>
              <a:defRPr/>
            </a:pPr>
            <a:r>
              <a:rPr lang="en-US" sz="1800" kern="0" dirty="0">
                <a:latin typeface="Arial" charset="0"/>
                <a:cs typeface="Arial" charset="0"/>
              </a:rPr>
              <a:t>The dashboard builder is a drag-and-drop tool for creating new dashboards or modifying existing ones</a:t>
            </a:r>
          </a:p>
        </p:txBody>
      </p:sp>
      <p:pic>
        <p:nvPicPr>
          <p:cNvPr id="5" name="Picture 4"/>
          <p:cNvPicPr>
            <a:picLocks noChangeAspect="1" noChangeArrowheads="1"/>
          </p:cNvPicPr>
          <p:nvPr/>
        </p:nvPicPr>
        <p:blipFill>
          <a:blip r:embed="rId2"/>
          <a:srcRect/>
          <a:stretch>
            <a:fillRect/>
          </a:stretch>
        </p:blipFill>
        <p:spPr bwMode="auto">
          <a:xfrm>
            <a:off x="388087" y="2240757"/>
            <a:ext cx="8389484" cy="40437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5433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1143000" y="2551176"/>
            <a:ext cx="6858000" cy="1344168"/>
          </a:xfrm>
          <a:prstGeom prst="rect">
            <a:avLst/>
          </a:prstGeom>
          <a:ln w="3175" cap="flat" cmpd="sng" algn="ctr">
            <a:solidFill>
              <a:srgbClr val="003399"/>
            </a:solidFill>
            <a:prstDash val="solid"/>
          </a:ln>
        </p:spPr>
        <p:style>
          <a:lnRef idx="2">
            <a:schemeClr val="accent5"/>
          </a:lnRef>
          <a:fillRef idx="1">
            <a:schemeClr val="lt1"/>
          </a:fillRef>
          <a:effectRef idx="0">
            <a:schemeClr val="accent5"/>
          </a:effectRef>
          <a:fontRef idx="minor">
            <a:schemeClr val="dk1"/>
          </a:fontRef>
        </p:style>
        <p:txBody>
          <a:bodyPr/>
          <a:lstStyle>
            <a:lvl1pPr marL="342900" indent="-342900" algn="l" rtl="0" eaLnBrk="1" fontAlgn="base" hangingPunct="1">
              <a:lnSpc>
                <a:spcPct val="106000"/>
              </a:lnSpc>
              <a:spcBef>
                <a:spcPct val="40000"/>
              </a:spcBef>
              <a:spcAft>
                <a:spcPct val="0"/>
              </a:spcAft>
              <a:buClr>
                <a:schemeClr val="tx1"/>
              </a:buClr>
              <a:buSzPct val="80000"/>
              <a:buFont typeface="Wingdings" pitchFamily="2" charset="2"/>
              <a:defRPr sz="2000">
                <a:solidFill>
                  <a:schemeClr val="dk1"/>
                </a:solidFill>
                <a:latin typeface="+mn-lt"/>
                <a:ea typeface="+mn-ea"/>
                <a:cs typeface="+mn-cs"/>
              </a:defRPr>
            </a:lvl1pPr>
            <a:lvl2pPr marL="227013" indent="-225425" algn="l" rtl="0" eaLnBrk="1" fontAlgn="base" hangingPunct="1">
              <a:lnSpc>
                <a:spcPct val="106000"/>
              </a:lnSpc>
              <a:spcBef>
                <a:spcPct val="40000"/>
              </a:spcBef>
              <a:spcAft>
                <a:spcPct val="0"/>
              </a:spcAft>
              <a:buClr>
                <a:schemeClr val="tx1"/>
              </a:buClr>
              <a:buFont typeface="Wingdings 2" pitchFamily="18" charset="2"/>
              <a:buChar char="¡"/>
              <a:defRPr sz="2000">
                <a:solidFill>
                  <a:schemeClr val="dk1"/>
                </a:solidFill>
                <a:latin typeface="+mn-lt"/>
                <a:ea typeface="+mn-ea"/>
                <a:cs typeface="+mn-cs"/>
              </a:defRPr>
            </a:lvl2pPr>
            <a:lvl3pPr marL="457200" indent="-228600" algn="l" rtl="0" eaLnBrk="1" fontAlgn="base" hangingPunct="1">
              <a:lnSpc>
                <a:spcPct val="106000"/>
              </a:lnSpc>
              <a:spcBef>
                <a:spcPct val="20000"/>
              </a:spcBef>
              <a:spcAft>
                <a:spcPct val="0"/>
              </a:spcAft>
              <a:buClr>
                <a:schemeClr val="tx1"/>
              </a:buClr>
              <a:buFont typeface="Arial" charset="0"/>
              <a:buChar char="–"/>
              <a:defRPr>
                <a:solidFill>
                  <a:schemeClr val="dk1"/>
                </a:solidFill>
                <a:latin typeface="+mn-lt"/>
                <a:ea typeface="+mn-ea"/>
                <a:cs typeface="+mn-cs"/>
              </a:defRPr>
            </a:lvl3pPr>
            <a:lvl4pPr marL="681038" indent="-222250" algn="l" rtl="0" eaLnBrk="1" fontAlgn="base" hangingPunct="1">
              <a:lnSpc>
                <a:spcPct val="106000"/>
              </a:lnSpc>
              <a:spcBef>
                <a:spcPct val="20000"/>
              </a:spcBef>
              <a:spcAft>
                <a:spcPct val="0"/>
              </a:spcAft>
              <a:buClr>
                <a:schemeClr val="tx1"/>
              </a:buClr>
              <a:buChar char="•"/>
              <a:defRPr>
                <a:solidFill>
                  <a:schemeClr val="dk1"/>
                </a:solidFill>
                <a:latin typeface="+mn-lt"/>
                <a:ea typeface="+mn-ea"/>
                <a:cs typeface="+mn-cs"/>
              </a:defRPr>
            </a:lvl4pPr>
            <a:lvl5pPr marL="17224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algn="ctr"/>
            <a:endParaRPr lang="en-US" dirty="0" smtClean="0"/>
          </a:p>
          <a:p>
            <a:pPr algn="ctr"/>
            <a:r>
              <a:rPr lang="en-US" dirty="0" smtClean="0"/>
              <a:t>Q n A</a:t>
            </a:r>
            <a:endParaRPr lang="en-US" dirty="0"/>
          </a:p>
        </p:txBody>
      </p:sp>
    </p:spTree>
    <p:extLst>
      <p:ext uri="{BB962C8B-B14F-4D97-AF65-F5344CB8AC3E}">
        <p14:creationId xmlns:p14="http://schemas.microsoft.com/office/powerpoint/2010/main" val="20950206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BoilerplateCopyright"/>
          <p:cNvSpPr txBox="1">
            <a:spLocks noChangeArrowheads="1"/>
          </p:cNvSpPr>
          <p:nvPr/>
        </p:nvSpPr>
        <p:spPr bwMode="gray">
          <a:xfrm>
            <a:off x="585788" y="6184900"/>
            <a:ext cx="2947923" cy="130485"/>
          </a:xfrm>
          <a:prstGeom prst="rect">
            <a:avLst/>
          </a:prstGeom>
          <a:noFill/>
          <a:ln w="9525" algn="ctr">
            <a:noFill/>
            <a:miter lim="800000"/>
            <a:headEnd/>
            <a:tailEnd/>
          </a:ln>
        </p:spPr>
        <p:txBody>
          <a:bodyPr wrap="none" lIns="0" tIns="0" rIns="0" bIns="0">
            <a:spAutoFit/>
          </a:bodyPr>
          <a:lstStyle/>
          <a:p>
            <a:pPr eaLnBrk="0" hangingPunct="0">
              <a:lnSpc>
                <a:spcPct val="106000"/>
              </a:lnSpc>
              <a:spcBef>
                <a:spcPct val="50000"/>
              </a:spcBef>
              <a:buFont typeface="Wingdings 2" pitchFamily="18" charset="2"/>
              <a:buNone/>
            </a:pPr>
            <a:r>
              <a:rPr lang="en-US" sz="800" smtClean="0">
                <a:solidFill>
                  <a:srgbClr val="000066"/>
                </a:solidFill>
              </a:rPr>
              <a:t>Copyright © 2011 Deloitte Development LLC. All rights reserved.</a:t>
            </a:r>
            <a:endParaRPr lang="en-US" sz="800" dirty="0">
              <a:solidFill>
                <a:srgbClr val="000066"/>
              </a:solidFill>
            </a:endParaRPr>
          </a:p>
        </p:txBody>
      </p:sp>
      <p:pic>
        <p:nvPicPr>
          <p:cNvPr id="74755" name="Picture 3" descr="GE"/>
          <p:cNvPicPr>
            <a:picLocks noChangeAspect="1" noChangeArrowheads="1"/>
          </p:cNvPicPr>
          <p:nvPr/>
        </p:nvPicPr>
        <p:blipFill>
          <a:blip r:embed="rId3" cstate="print"/>
          <a:srcRect/>
          <a:stretch>
            <a:fillRect/>
          </a:stretch>
        </p:blipFill>
        <p:spPr bwMode="auto">
          <a:xfrm>
            <a:off x="7050088" y="6049963"/>
            <a:ext cx="1504950" cy="238125"/>
          </a:xfrm>
          <a:prstGeom prst="rect">
            <a:avLst/>
          </a:prstGeom>
          <a:noFill/>
          <a:ln w="9525">
            <a:noFill/>
            <a:miter lim="800000"/>
            <a:headEnd/>
            <a:tailEnd/>
          </a:ln>
        </p:spPr>
      </p:pic>
      <p:pic>
        <p:nvPicPr>
          <p:cNvPr id="74756" name="Picture 7"/>
          <p:cNvPicPr>
            <a:picLocks noChangeAspect="1" noChangeArrowheads="1"/>
          </p:cNvPicPr>
          <p:nvPr/>
        </p:nvPicPr>
        <p:blipFill>
          <a:blip r:embed="rId4" cstate="print"/>
          <a:srcRect/>
          <a:stretch>
            <a:fillRect/>
          </a:stretch>
        </p:blipFill>
        <p:spPr bwMode="auto">
          <a:xfrm>
            <a:off x="592138" y="5943600"/>
            <a:ext cx="844550" cy="157163"/>
          </a:xfrm>
          <a:prstGeom prst="rect">
            <a:avLst/>
          </a:prstGeom>
          <a:noFill/>
          <a:ln w="9525" algn="ctr">
            <a:noFill/>
            <a:miter lim="800000"/>
            <a:headEnd/>
            <a:tailEnd/>
          </a:ln>
        </p:spPr>
      </p:pic>
      <p:pic>
        <p:nvPicPr>
          <p:cNvPr id="1026" name="Picture 2" descr="http://www.scss.tcd.ie/internships/deloitte/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2999" y="2903129"/>
            <a:ext cx="4383227" cy="8194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en-US" altLang="en-US" sz="2000" dirty="0"/>
              <a:t>Introduction</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315337" y="1212718"/>
            <a:ext cx="4594080" cy="400110"/>
          </a:xfrm>
          <a:prstGeom prst="rect">
            <a:avLst/>
          </a:prstGeom>
        </p:spPr>
        <p:txBody>
          <a:bodyPr wrap="square">
            <a:spAutoFit/>
          </a:bodyPr>
          <a:lstStyle/>
          <a:p>
            <a:r>
              <a:rPr lang="en-US" altLang="en-US" sz="2000" dirty="0">
                <a:solidFill>
                  <a:srgbClr val="92D400"/>
                </a:solidFill>
              </a:rPr>
              <a:t>Predefined versus Custom Reports</a:t>
            </a:r>
            <a:endParaRPr lang="en-US" sz="2000" dirty="0"/>
          </a:p>
        </p:txBody>
      </p:sp>
      <p:sp>
        <p:nvSpPr>
          <p:cNvPr id="8" name="Rounded Rectangle 5"/>
          <p:cNvSpPr>
            <a:spLocks noChangeArrowheads="1"/>
          </p:cNvSpPr>
          <p:nvPr/>
        </p:nvSpPr>
        <p:spPr bwMode="auto">
          <a:xfrm>
            <a:off x="239137" y="2898632"/>
            <a:ext cx="4052310" cy="2244868"/>
          </a:xfrm>
          <a:prstGeom prst="roundRect">
            <a:avLst>
              <a:gd name="adj" fmla="val 4412"/>
            </a:avLst>
          </a:prstGeom>
          <a:solidFill>
            <a:schemeClr val="bg1"/>
          </a:solidFill>
          <a:ln w="6350" algn="ctr">
            <a:solidFill>
              <a:srgbClr val="00A1DE"/>
            </a:solidFill>
            <a:round/>
            <a:headEnd/>
            <a:tailEnd/>
          </a:ln>
        </p:spPr>
        <p:txBody>
          <a:bodyPr lIns="100296" tIns="100296" rIns="100296" bIns="100296"/>
          <a:lstStyle>
            <a:lvl1pPr marL="342900" indent="-342900" defTabSz="993775" eaLnBrk="0" hangingPunct="0">
              <a:defRPr sz="2000">
                <a:solidFill>
                  <a:schemeClr val="tx1"/>
                </a:solidFill>
                <a:latin typeface="Arial" panose="020B0604020202020204" pitchFamily="34" charset="0"/>
                <a:cs typeface="Arial" panose="020B0604020202020204" pitchFamily="34" charset="0"/>
              </a:defRPr>
            </a:lvl1pPr>
            <a:lvl2pPr marL="95250" indent="-93663" defTabSz="993775" eaLnBrk="0" hangingPunct="0">
              <a:defRPr sz="2000">
                <a:solidFill>
                  <a:schemeClr val="tx1"/>
                </a:solidFill>
                <a:latin typeface="Arial" panose="020B0604020202020204" pitchFamily="34" charset="0"/>
                <a:cs typeface="Arial" panose="020B0604020202020204" pitchFamily="34" charset="0"/>
              </a:defRPr>
            </a:lvl2pPr>
            <a:lvl3pPr marL="1143000" indent="-228600" defTabSz="993775" eaLnBrk="0" hangingPunct="0">
              <a:defRPr sz="2000">
                <a:solidFill>
                  <a:schemeClr val="tx1"/>
                </a:solidFill>
                <a:latin typeface="Arial" panose="020B0604020202020204" pitchFamily="34" charset="0"/>
                <a:cs typeface="Arial" panose="020B0604020202020204" pitchFamily="34" charset="0"/>
              </a:defRPr>
            </a:lvl3pPr>
            <a:lvl4pPr marL="1600200" indent="-228600" defTabSz="993775" eaLnBrk="0" hangingPunct="0">
              <a:defRPr sz="2000">
                <a:solidFill>
                  <a:schemeClr val="tx1"/>
                </a:solidFill>
                <a:latin typeface="Arial" panose="020B0604020202020204" pitchFamily="34" charset="0"/>
                <a:cs typeface="Arial" panose="020B0604020202020204" pitchFamily="34" charset="0"/>
              </a:defRPr>
            </a:lvl4pPr>
            <a:lvl5pPr marL="2057400" indent="-228600" defTabSz="993775" eaLnBrk="0" hangingPunct="0">
              <a:defRPr sz="2000">
                <a:solidFill>
                  <a:schemeClr val="tx1"/>
                </a:solidFill>
                <a:latin typeface="Arial" panose="020B0604020202020204" pitchFamily="34" charset="0"/>
                <a:cs typeface="Arial" panose="020B0604020202020204" pitchFamily="34" charset="0"/>
              </a:defRPr>
            </a:lvl5pPr>
            <a:lvl6pPr marL="2514600" indent="-228600" defTabSz="993775"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3775"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3775"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3775"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lvl="1">
              <a:spcBef>
                <a:spcPct val="50000"/>
              </a:spcBef>
              <a:buFont typeface="Arial" panose="020B0604020202020204" pitchFamily="34" charset="0"/>
              <a:buChar char="•"/>
            </a:pPr>
            <a:r>
              <a:rPr lang="en-US" altLang="en-US" sz="1600" dirty="0">
                <a:solidFill>
                  <a:srgbClr val="002776"/>
                </a:solidFill>
              </a:rPr>
              <a:t> Have been created for </a:t>
            </a:r>
            <a:r>
              <a:rPr lang="en-US" altLang="en-US" sz="1600" dirty="0" smtClean="0">
                <a:solidFill>
                  <a:srgbClr val="002776"/>
                </a:solidFill>
              </a:rPr>
              <a:t>you, by </a:t>
            </a:r>
            <a:r>
              <a:rPr lang="en-US" altLang="en-US" sz="1600" dirty="0" smtClean="0">
                <a:solidFill>
                  <a:srgbClr val="002776"/>
                </a:solidFill>
              </a:rPr>
              <a:t>your </a:t>
            </a:r>
            <a:r>
              <a:rPr lang="en-US" altLang="en-US" sz="1600" dirty="0">
                <a:solidFill>
                  <a:srgbClr val="002776"/>
                </a:solidFill>
              </a:rPr>
              <a:t>local administrator</a:t>
            </a:r>
          </a:p>
          <a:p>
            <a:pPr lvl="1">
              <a:spcBef>
                <a:spcPct val="50000"/>
              </a:spcBef>
              <a:buFont typeface="Arial" panose="020B0604020202020204" pitchFamily="34" charset="0"/>
              <a:buChar char="•"/>
            </a:pPr>
            <a:r>
              <a:rPr lang="en-US" altLang="en-US" sz="1600" dirty="0">
                <a:solidFill>
                  <a:srgbClr val="002776"/>
                </a:solidFill>
              </a:rPr>
              <a:t> Can be found in public folders</a:t>
            </a:r>
          </a:p>
          <a:p>
            <a:pPr lvl="1">
              <a:spcBef>
                <a:spcPct val="50000"/>
              </a:spcBef>
              <a:buFont typeface="Arial" panose="020B0604020202020204" pitchFamily="34" charset="0"/>
              <a:buChar char="•"/>
            </a:pPr>
            <a:r>
              <a:rPr lang="en-US" altLang="en-US" sz="1600" dirty="0">
                <a:solidFill>
                  <a:srgbClr val="002776"/>
                </a:solidFill>
              </a:rPr>
              <a:t> Can be further customized</a:t>
            </a:r>
          </a:p>
          <a:p>
            <a:pPr lvl="1">
              <a:spcBef>
                <a:spcPct val="50000"/>
              </a:spcBef>
              <a:buFont typeface="Arial" panose="020B0604020202020204" pitchFamily="34" charset="0"/>
              <a:buChar char="•"/>
            </a:pPr>
            <a:r>
              <a:rPr lang="en-US" altLang="en-US" sz="1600" dirty="0">
                <a:solidFill>
                  <a:srgbClr val="002776"/>
                </a:solidFill>
              </a:rPr>
              <a:t> Cannot be overwritten or deleted</a:t>
            </a:r>
          </a:p>
        </p:txBody>
      </p:sp>
      <p:sp>
        <p:nvSpPr>
          <p:cNvPr id="9" name="AutoShape 5"/>
          <p:cNvSpPr>
            <a:spLocks noChangeArrowheads="1"/>
          </p:cNvSpPr>
          <p:nvPr/>
        </p:nvSpPr>
        <p:spPr bwMode="auto">
          <a:xfrm>
            <a:off x="239137" y="2446194"/>
            <a:ext cx="4052310" cy="433174"/>
          </a:xfrm>
          <a:prstGeom prst="roundRect">
            <a:avLst>
              <a:gd name="adj" fmla="val 16667"/>
            </a:avLst>
          </a:prstGeom>
          <a:solidFill>
            <a:srgbClr val="00A1DE"/>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lIns="101901" tIns="50950" rIns="101901" bIns="50950"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pPr>
            <a:r>
              <a:rPr lang="en-US" altLang="en-US" sz="1800" b="1" dirty="0">
                <a:solidFill>
                  <a:srgbClr val="FFFFFF"/>
                </a:solidFill>
              </a:rPr>
              <a:t>Predefined Reports</a:t>
            </a:r>
          </a:p>
        </p:txBody>
      </p:sp>
      <p:sp>
        <p:nvSpPr>
          <p:cNvPr id="10" name="Rounded Rectangle 5"/>
          <p:cNvSpPr>
            <a:spLocks noChangeArrowheads="1"/>
          </p:cNvSpPr>
          <p:nvPr/>
        </p:nvSpPr>
        <p:spPr bwMode="auto">
          <a:xfrm>
            <a:off x="4488873" y="2879367"/>
            <a:ext cx="4374571" cy="2264133"/>
          </a:xfrm>
          <a:prstGeom prst="roundRect">
            <a:avLst>
              <a:gd name="adj" fmla="val 4412"/>
            </a:avLst>
          </a:prstGeom>
          <a:solidFill>
            <a:schemeClr val="bg1"/>
          </a:solidFill>
          <a:ln w="6350" algn="ctr">
            <a:solidFill>
              <a:srgbClr val="00A1DE"/>
            </a:solidFill>
            <a:round/>
            <a:headEnd/>
            <a:tailEnd/>
          </a:ln>
        </p:spPr>
        <p:txBody>
          <a:bodyPr lIns="100296" tIns="100296" rIns="100296" bIns="100296"/>
          <a:lstStyle>
            <a:lvl1pPr marL="342900" indent="-342900" defTabSz="993775" eaLnBrk="0" hangingPunct="0">
              <a:defRPr sz="2000">
                <a:solidFill>
                  <a:schemeClr val="tx1"/>
                </a:solidFill>
                <a:latin typeface="Arial" panose="020B0604020202020204" pitchFamily="34" charset="0"/>
                <a:cs typeface="Arial" panose="020B0604020202020204" pitchFamily="34" charset="0"/>
              </a:defRPr>
            </a:lvl1pPr>
            <a:lvl2pPr marL="95250" indent="-93663" defTabSz="993775" eaLnBrk="0" hangingPunct="0">
              <a:defRPr sz="2000">
                <a:solidFill>
                  <a:schemeClr val="tx1"/>
                </a:solidFill>
                <a:latin typeface="Arial" panose="020B0604020202020204" pitchFamily="34" charset="0"/>
                <a:cs typeface="Arial" panose="020B0604020202020204" pitchFamily="34" charset="0"/>
              </a:defRPr>
            </a:lvl2pPr>
            <a:lvl3pPr marL="1143000" indent="-228600" defTabSz="993775" eaLnBrk="0" hangingPunct="0">
              <a:defRPr sz="2000">
                <a:solidFill>
                  <a:schemeClr val="tx1"/>
                </a:solidFill>
                <a:latin typeface="Arial" panose="020B0604020202020204" pitchFamily="34" charset="0"/>
                <a:cs typeface="Arial" panose="020B0604020202020204" pitchFamily="34" charset="0"/>
              </a:defRPr>
            </a:lvl3pPr>
            <a:lvl4pPr marL="1600200" indent="-228600" defTabSz="993775" eaLnBrk="0" hangingPunct="0">
              <a:defRPr sz="2000">
                <a:solidFill>
                  <a:schemeClr val="tx1"/>
                </a:solidFill>
                <a:latin typeface="Arial" panose="020B0604020202020204" pitchFamily="34" charset="0"/>
                <a:cs typeface="Arial" panose="020B0604020202020204" pitchFamily="34" charset="0"/>
              </a:defRPr>
            </a:lvl4pPr>
            <a:lvl5pPr marL="2057400" indent="-228600" defTabSz="993775" eaLnBrk="0" hangingPunct="0">
              <a:defRPr sz="2000">
                <a:solidFill>
                  <a:schemeClr val="tx1"/>
                </a:solidFill>
                <a:latin typeface="Arial" panose="020B0604020202020204" pitchFamily="34" charset="0"/>
                <a:cs typeface="Arial" panose="020B0604020202020204" pitchFamily="34" charset="0"/>
              </a:defRPr>
            </a:lvl5pPr>
            <a:lvl6pPr marL="2514600" indent="-228600" defTabSz="993775"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3775"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3775"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3775"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lvl="1">
              <a:spcBef>
                <a:spcPct val="50000"/>
              </a:spcBef>
              <a:buFont typeface="Arial" panose="020B0604020202020204" pitchFamily="34" charset="0"/>
              <a:buChar char="•"/>
            </a:pPr>
            <a:r>
              <a:rPr lang="en-US" altLang="en-US" sz="1600" dirty="0">
                <a:solidFill>
                  <a:srgbClr val="002776"/>
                </a:solidFill>
              </a:rPr>
              <a:t> Can be built from scratch</a:t>
            </a:r>
          </a:p>
          <a:p>
            <a:pPr>
              <a:spcBef>
                <a:spcPct val="50000"/>
              </a:spcBef>
              <a:buFont typeface="Arial" panose="020B0604020202020204" pitchFamily="34" charset="0"/>
              <a:buChar char="•"/>
            </a:pPr>
            <a:r>
              <a:rPr lang="en-US" altLang="en-US" sz="1600" dirty="0">
                <a:solidFill>
                  <a:srgbClr val="002776"/>
                </a:solidFill>
              </a:rPr>
              <a:t> Can be created based on predefined reports</a:t>
            </a:r>
          </a:p>
          <a:p>
            <a:pPr lvl="1">
              <a:spcBef>
                <a:spcPct val="50000"/>
              </a:spcBef>
              <a:buFont typeface="Arial" panose="020B0604020202020204" pitchFamily="34" charset="0"/>
              <a:buChar char="•"/>
            </a:pPr>
            <a:r>
              <a:rPr lang="en-US" altLang="en-US" sz="1600" dirty="0">
                <a:solidFill>
                  <a:srgbClr val="002776"/>
                </a:solidFill>
              </a:rPr>
              <a:t> Must be saved in your personal folder, or can be stored by your local admin in a public folder (to become a predefined report)</a:t>
            </a:r>
          </a:p>
          <a:p>
            <a:pPr lvl="1">
              <a:spcBef>
                <a:spcPct val="50000"/>
              </a:spcBef>
              <a:buFont typeface="Arial" panose="020B0604020202020204" pitchFamily="34" charset="0"/>
              <a:buChar char="•"/>
            </a:pPr>
            <a:r>
              <a:rPr lang="en-US" altLang="en-US" sz="1600" dirty="0">
                <a:solidFill>
                  <a:srgbClr val="002776"/>
                </a:solidFill>
              </a:rPr>
              <a:t> Can be overwritten and deleted</a:t>
            </a:r>
          </a:p>
        </p:txBody>
      </p:sp>
      <p:sp>
        <p:nvSpPr>
          <p:cNvPr id="11" name="AutoShape 5"/>
          <p:cNvSpPr>
            <a:spLocks noChangeArrowheads="1"/>
          </p:cNvSpPr>
          <p:nvPr/>
        </p:nvSpPr>
        <p:spPr bwMode="auto">
          <a:xfrm>
            <a:off x="4488872" y="2446194"/>
            <a:ext cx="4374571" cy="433174"/>
          </a:xfrm>
          <a:prstGeom prst="roundRect">
            <a:avLst>
              <a:gd name="adj" fmla="val 16667"/>
            </a:avLst>
          </a:prstGeom>
          <a:solidFill>
            <a:srgbClr val="00A1DE"/>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lIns="101901" tIns="50950" rIns="101901" bIns="50950"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pPr>
            <a:r>
              <a:rPr lang="en-US" altLang="en-US" sz="1800" b="1" dirty="0">
                <a:solidFill>
                  <a:srgbClr val="FFFFFF"/>
                </a:solidFill>
              </a:rPr>
              <a:t>Custom Reports</a:t>
            </a:r>
          </a:p>
        </p:txBody>
      </p:sp>
    </p:spTree>
    <p:extLst>
      <p:ext uri="{BB962C8B-B14F-4D97-AF65-F5344CB8AC3E}">
        <p14:creationId xmlns:p14="http://schemas.microsoft.com/office/powerpoint/2010/main" val="604329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en-US" altLang="en-US" sz="2000" dirty="0"/>
              <a:t>Report Formats</a:t>
            </a:r>
            <a:endParaRPr lang="en-US" dirty="0" smtClean="0">
              <a:latin typeface="Calibri" panose="020F0502020204030204" pitchFamily="34" charset="0"/>
              <a:cs typeface="Calibri" panose="020F0502020204030204" pitchFamily="34" charset="0"/>
            </a:endParaRPr>
          </a:p>
        </p:txBody>
      </p:sp>
      <p:sp>
        <p:nvSpPr>
          <p:cNvPr id="3" name="Rectangle 2"/>
          <p:cNvSpPr/>
          <p:nvPr/>
        </p:nvSpPr>
        <p:spPr>
          <a:xfrm>
            <a:off x="320820" y="1114593"/>
            <a:ext cx="4572000" cy="430887"/>
          </a:xfrm>
          <a:prstGeom prst="rect">
            <a:avLst/>
          </a:prstGeom>
        </p:spPr>
        <p:txBody>
          <a:bodyPr>
            <a:spAutoFit/>
          </a:bodyPr>
          <a:lstStyle/>
          <a:p>
            <a:r>
              <a:rPr lang="en-US" altLang="en-US" dirty="0"/>
              <a:t/>
            </a:r>
            <a:br>
              <a:rPr lang="en-US" altLang="en-US" dirty="0"/>
            </a:br>
            <a:endParaRPr lang="en-US" dirty="0"/>
          </a:p>
        </p:txBody>
      </p:sp>
      <p:sp>
        <p:nvSpPr>
          <p:cNvPr id="4" name="Rectangle 3"/>
          <p:cNvSpPr/>
          <p:nvPr/>
        </p:nvSpPr>
        <p:spPr>
          <a:xfrm>
            <a:off x="414337" y="2089896"/>
            <a:ext cx="8106207" cy="1785104"/>
          </a:xfrm>
          <a:prstGeom prst="rect">
            <a:avLst/>
          </a:prstGeom>
        </p:spPr>
        <p:txBody>
          <a:bodyPr wrap="square">
            <a:spAutoFit/>
          </a:bodyPr>
          <a:lstStyle/>
          <a:p>
            <a:pPr marL="381000" indent="-381000" defTabSz="1017588" eaLnBrk="0" hangingPunct="0">
              <a:spcAft>
                <a:spcPts val="600"/>
              </a:spcAft>
              <a:defRPr/>
            </a:pPr>
            <a:r>
              <a:rPr lang="en-US" sz="1800" kern="0" dirty="0"/>
              <a:t>Three report formats exist:</a:t>
            </a:r>
          </a:p>
          <a:p>
            <a:pPr marL="381000" indent="-381000" defTabSz="1017588" eaLnBrk="0" hangingPunct="0">
              <a:spcAft>
                <a:spcPts val="600"/>
              </a:spcAft>
              <a:defRPr/>
            </a:pPr>
            <a:endParaRPr lang="en-US" sz="1800" kern="0" dirty="0"/>
          </a:p>
          <a:p>
            <a:pPr marL="381000" indent="-381000" defTabSz="1017588" eaLnBrk="0" hangingPunct="0">
              <a:spcAft>
                <a:spcPts val="600"/>
              </a:spcAft>
              <a:buFont typeface="Arial" pitchFamily="34" charset="0"/>
              <a:buChar char="•"/>
              <a:defRPr/>
            </a:pPr>
            <a:r>
              <a:rPr lang="en-US" sz="1800" kern="0" dirty="0"/>
              <a:t>Tabular report</a:t>
            </a:r>
          </a:p>
          <a:p>
            <a:pPr marL="381000" indent="-381000" defTabSz="1017588" eaLnBrk="0" hangingPunct="0">
              <a:spcAft>
                <a:spcPts val="600"/>
              </a:spcAft>
              <a:buFont typeface="Arial" pitchFamily="34" charset="0"/>
              <a:buChar char="•"/>
              <a:defRPr/>
            </a:pPr>
            <a:r>
              <a:rPr lang="en-US" sz="1800" kern="0" dirty="0"/>
              <a:t>Summary report</a:t>
            </a:r>
          </a:p>
          <a:p>
            <a:pPr marL="381000" indent="-381000" defTabSz="1017588" eaLnBrk="0" hangingPunct="0">
              <a:spcAft>
                <a:spcPts val="600"/>
              </a:spcAft>
              <a:buFont typeface="Arial" pitchFamily="34" charset="0"/>
              <a:buChar char="•"/>
              <a:defRPr/>
            </a:pPr>
            <a:r>
              <a:rPr lang="en-US" sz="1800" kern="0" dirty="0"/>
              <a:t>Matrix report</a:t>
            </a:r>
            <a:endParaRPr lang="en-US" sz="1800" i="1" kern="0" dirty="0"/>
          </a:p>
        </p:txBody>
      </p:sp>
      <p:pic>
        <p:nvPicPr>
          <p:cNvPr id="12"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4579430" y="1511733"/>
            <a:ext cx="3836988" cy="3825875"/>
          </a:xfrm>
        </p:spPr>
      </p:pic>
    </p:spTree>
    <p:extLst>
      <p:ext uri="{BB962C8B-B14F-4D97-AF65-F5344CB8AC3E}">
        <p14:creationId xmlns:p14="http://schemas.microsoft.com/office/powerpoint/2010/main" val="4118893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en-US" altLang="en-US" sz="2000" dirty="0"/>
              <a:t>Report Formats</a:t>
            </a:r>
            <a:endParaRPr lang="en-US" dirty="0" smtClean="0">
              <a:latin typeface="Calibri" panose="020F0502020204030204" pitchFamily="34" charset="0"/>
              <a:cs typeface="Calibri" panose="020F0502020204030204" pitchFamily="34" charset="0"/>
            </a:endParaRPr>
          </a:p>
        </p:txBody>
      </p:sp>
      <p:sp>
        <p:nvSpPr>
          <p:cNvPr id="5" name="Rectangle 4"/>
          <p:cNvSpPr/>
          <p:nvPr/>
        </p:nvSpPr>
        <p:spPr>
          <a:xfrm>
            <a:off x="310428" y="1084932"/>
            <a:ext cx="5529262" cy="369332"/>
          </a:xfrm>
          <a:prstGeom prst="rect">
            <a:avLst/>
          </a:prstGeom>
        </p:spPr>
        <p:txBody>
          <a:bodyPr wrap="square">
            <a:spAutoFit/>
          </a:bodyPr>
          <a:lstStyle/>
          <a:p>
            <a:r>
              <a:rPr lang="en-US" altLang="en-US" sz="1800" dirty="0">
                <a:solidFill>
                  <a:srgbClr val="92D400"/>
                </a:solidFill>
              </a:rPr>
              <a:t>Tabular Reports</a:t>
            </a:r>
            <a:endParaRPr lang="en-US" sz="1800" dirty="0">
              <a:solidFill>
                <a:srgbClr val="92D400"/>
              </a:solidFill>
            </a:endParaRPr>
          </a:p>
        </p:txBody>
      </p:sp>
      <p:sp>
        <p:nvSpPr>
          <p:cNvPr id="6" name="Rectangle 5"/>
          <p:cNvSpPr/>
          <p:nvPr/>
        </p:nvSpPr>
        <p:spPr>
          <a:xfrm>
            <a:off x="310428" y="1759733"/>
            <a:ext cx="8147772" cy="338554"/>
          </a:xfrm>
          <a:prstGeom prst="rect">
            <a:avLst/>
          </a:prstGeom>
        </p:spPr>
        <p:txBody>
          <a:bodyPr wrap="square">
            <a:spAutoFit/>
          </a:bodyPr>
          <a:lstStyle/>
          <a:p>
            <a:pPr defTabSz="1017588" eaLnBrk="0" hangingPunct="0">
              <a:spcAft>
                <a:spcPts val="600"/>
              </a:spcAft>
              <a:buFont typeface="Arial" charset="0"/>
              <a:buNone/>
              <a:defRPr/>
            </a:pPr>
            <a:r>
              <a:rPr lang="en-US" sz="1600" kern="0" dirty="0"/>
              <a:t>A tabular report is a simple list of records with columns and rows</a:t>
            </a:r>
          </a:p>
        </p:txBody>
      </p:sp>
      <p:sp>
        <p:nvSpPr>
          <p:cNvPr id="9" name="Content Placeholder 2"/>
          <p:cNvSpPr txBox="1">
            <a:spLocks/>
          </p:cNvSpPr>
          <p:nvPr/>
        </p:nvSpPr>
        <p:spPr bwMode="auto">
          <a:xfrm>
            <a:off x="414338" y="2714481"/>
            <a:ext cx="4433888" cy="2954799"/>
          </a:xfrm>
          <a:prstGeom prst="rect">
            <a:avLst/>
          </a:prstGeom>
          <a:noFill/>
          <a:ln w="9525">
            <a:noFill/>
            <a:miter lim="800000"/>
            <a:headEnd/>
            <a:tailEnd/>
          </a:ln>
        </p:spPr>
        <p:txBody>
          <a:bodyPr lIns="0" tIns="0" rIns="0" bIns="0"/>
          <a:lstStyle/>
          <a:p>
            <a:pPr marL="381000" indent="-381000" defTabSz="1017588" eaLnBrk="0" hangingPunct="0">
              <a:spcAft>
                <a:spcPts val="600"/>
              </a:spcAft>
              <a:buFont typeface="Arial" pitchFamily="34" charset="0"/>
              <a:buChar char="•"/>
              <a:defRPr/>
            </a:pPr>
            <a:r>
              <a:rPr lang="en-US" sz="1400" kern="0" dirty="0">
                <a:latin typeface="+mn-lt"/>
                <a:cs typeface="+mn-cs"/>
              </a:rPr>
              <a:t>Tabular reports </a:t>
            </a:r>
            <a:r>
              <a:rPr lang="en-US" sz="1400" b="1" kern="0" dirty="0">
                <a:latin typeface="+mn-lt"/>
                <a:cs typeface="+mn-cs"/>
              </a:rPr>
              <a:t>do not support </a:t>
            </a:r>
            <a:r>
              <a:rPr lang="en-US" sz="1400" kern="0" dirty="0">
                <a:latin typeface="+mn-lt"/>
                <a:cs typeface="+mn-cs"/>
              </a:rPr>
              <a:t>the creation of groupings or summaries</a:t>
            </a:r>
          </a:p>
          <a:p>
            <a:pPr marL="381000" indent="-381000" defTabSz="1017588" eaLnBrk="0" hangingPunct="0">
              <a:spcAft>
                <a:spcPts val="600"/>
              </a:spcAft>
              <a:buFont typeface="Arial" pitchFamily="34" charset="0"/>
              <a:buChar char="•"/>
              <a:defRPr/>
            </a:pPr>
            <a:r>
              <a:rPr lang="en-US" sz="1400" kern="0" dirty="0" smtClean="0">
                <a:latin typeface="+mn-lt"/>
                <a:cs typeface="+mn-cs"/>
              </a:rPr>
              <a:t>Only </a:t>
            </a:r>
            <a:r>
              <a:rPr lang="en-US" sz="1400" kern="0" dirty="0">
                <a:latin typeface="+mn-lt"/>
                <a:cs typeface="+mn-cs"/>
              </a:rPr>
              <a:t>tabular reports can </a:t>
            </a:r>
            <a:r>
              <a:rPr lang="en-US" sz="1400" b="1" kern="0" dirty="0">
                <a:latin typeface="+mn-lt"/>
                <a:cs typeface="+mn-cs"/>
              </a:rPr>
              <a:t>have floating headers to facilitate scrolling</a:t>
            </a:r>
          </a:p>
          <a:p>
            <a:pPr marL="381000" indent="-381000" defTabSz="1017588" eaLnBrk="0" hangingPunct="0">
              <a:spcAft>
                <a:spcPts val="600"/>
              </a:spcAft>
              <a:defRPr/>
            </a:pPr>
            <a:endParaRPr lang="en-US" sz="1400" kern="0" dirty="0">
              <a:latin typeface="+mn-lt"/>
              <a:cs typeface="+mn-cs"/>
            </a:endParaRPr>
          </a:p>
          <a:p>
            <a:pPr marL="381000" indent="-381000" defTabSz="1017588" eaLnBrk="0" hangingPunct="0">
              <a:spcAft>
                <a:spcPts val="600"/>
              </a:spcAft>
              <a:defRPr/>
            </a:pPr>
            <a:endParaRPr lang="en-US" sz="1400" kern="0" dirty="0">
              <a:latin typeface="+mn-lt"/>
              <a:cs typeface="+mn-cs"/>
            </a:endParaRPr>
          </a:p>
          <a:p>
            <a:pPr marL="381000" indent="-381000" defTabSz="1017588" eaLnBrk="0" hangingPunct="0">
              <a:spcAft>
                <a:spcPts val="600"/>
              </a:spcAft>
              <a:defRPr/>
            </a:pPr>
            <a:r>
              <a:rPr lang="en-US" sz="1400" kern="0" dirty="0">
                <a:latin typeface="+mn-lt"/>
                <a:cs typeface="+mn-cs"/>
              </a:rPr>
              <a:t>Examples:</a:t>
            </a:r>
          </a:p>
          <a:p>
            <a:pPr marL="381000" indent="-381000" defTabSz="1017588" eaLnBrk="0" hangingPunct="0">
              <a:spcAft>
                <a:spcPts val="600"/>
              </a:spcAft>
              <a:buFont typeface="Arial" pitchFamily="34" charset="0"/>
              <a:buChar char="•"/>
              <a:defRPr/>
            </a:pPr>
            <a:r>
              <a:rPr lang="en-US" sz="1400" kern="0" dirty="0">
                <a:latin typeface="+mn-lt"/>
                <a:cs typeface="+mn-cs"/>
              </a:rPr>
              <a:t>A contact mailing list</a:t>
            </a:r>
          </a:p>
          <a:p>
            <a:pPr marL="381000" indent="-381000" defTabSz="1017588" eaLnBrk="0" hangingPunct="0">
              <a:spcAft>
                <a:spcPts val="600"/>
              </a:spcAft>
              <a:buFont typeface="Arial" pitchFamily="34" charset="0"/>
              <a:buChar char="•"/>
              <a:defRPr/>
            </a:pPr>
            <a:r>
              <a:rPr lang="en-US" sz="1400" kern="0" dirty="0">
                <a:latin typeface="+mn-lt"/>
                <a:cs typeface="+mn-cs"/>
              </a:rPr>
              <a:t>An open activity </a:t>
            </a:r>
            <a:r>
              <a:rPr lang="en-US" sz="1400" kern="0" dirty="0" smtClean="0">
                <a:latin typeface="+mn-lt"/>
                <a:cs typeface="+mn-cs"/>
              </a:rPr>
              <a:t>report</a:t>
            </a:r>
            <a:endParaRPr lang="en-US" sz="1400" kern="0" dirty="0">
              <a:latin typeface="+mn-lt"/>
              <a:cs typeface="+mn-cs"/>
            </a:endParaRPr>
          </a:p>
          <a:p>
            <a:pPr marL="381000" indent="-381000" defTabSz="1017588" eaLnBrk="0" hangingPunct="0">
              <a:spcAft>
                <a:spcPts val="600"/>
              </a:spcAft>
              <a:buFont typeface="Arial" pitchFamily="34" charset="0"/>
              <a:buChar char="•"/>
              <a:defRPr/>
            </a:pPr>
            <a:endParaRPr lang="en-US" kern="0" dirty="0">
              <a:solidFill>
                <a:schemeClr val="tx2"/>
              </a:solidFill>
              <a:latin typeface="+mn-lt"/>
              <a:cs typeface="+mn-cs"/>
            </a:endParaRPr>
          </a:p>
          <a:p>
            <a:pPr marL="381000" indent="-381000" defTabSz="1017588" eaLnBrk="0" hangingPunct="0">
              <a:spcAft>
                <a:spcPts val="600"/>
              </a:spcAft>
              <a:buFont typeface="Arial" charset="0"/>
              <a:buNone/>
              <a:defRPr/>
            </a:pPr>
            <a:endParaRPr lang="en-US" kern="0" dirty="0">
              <a:solidFill>
                <a:schemeClr val="tx2"/>
              </a:solidFill>
              <a:latin typeface="+mn-lt"/>
              <a:cs typeface="+mn-cs"/>
            </a:endParaRPr>
          </a:p>
        </p:txBody>
      </p:sp>
      <p:pic>
        <p:nvPicPr>
          <p:cNvPr id="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268" y="2239735"/>
            <a:ext cx="4278313"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799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en-US" altLang="en-US" sz="2000" dirty="0"/>
              <a:t>Report Formats</a:t>
            </a:r>
            <a:endParaRPr lang="en-US" dirty="0" smtClean="0">
              <a:latin typeface="Calibri" panose="020F0502020204030204" pitchFamily="34" charset="0"/>
              <a:cs typeface="Calibri" panose="020F0502020204030204" pitchFamily="34" charset="0"/>
            </a:endParaRPr>
          </a:p>
        </p:txBody>
      </p:sp>
      <p:sp>
        <p:nvSpPr>
          <p:cNvPr id="5" name="Rectangle 4"/>
          <p:cNvSpPr/>
          <p:nvPr/>
        </p:nvSpPr>
        <p:spPr>
          <a:xfrm>
            <a:off x="310428" y="1084932"/>
            <a:ext cx="5529262" cy="369332"/>
          </a:xfrm>
          <a:prstGeom prst="rect">
            <a:avLst/>
          </a:prstGeom>
        </p:spPr>
        <p:txBody>
          <a:bodyPr wrap="square">
            <a:spAutoFit/>
          </a:bodyPr>
          <a:lstStyle/>
          <a:p>
            <a:r>
              <a:rPr lang="en-US" altLang="en-US" sz="1800" dirty="0" smtClean="0">
                <a:solidFill>
                  <a:srgbClr val="92D400"/>
                </a:solidFill>
              </a:rPr>
              <a:t>Summary </a:t>
            </a:r>
            <a:r>
              <a:rPr lang="en-US" altLang="en-US" sz="1800" dirty="0">
                <a:solidFill>
                  <a:srgbClr val="92D400"/>
                </a:solidFill>
              </a:rPr>
              <a:t>Report</a:t>
            </a:r>
            <a:endParaRPr lang="en-US" sz="1800" dirty="0"/>
          </a:p>
        </p:txBody>
      </p:sp>
      <p:sp>
        <p:nvSpPr>
          <p:cNvPr id="2" name="Rectangle 1"/>
          <p:cNvSpPr/>
          <p:nvPr/>
        </p:nvSpPr>
        <p:spPr>
          <a:xfrm>
            <a:off x="414338" y="1759733"/>
            <a:ext cx="7564891" cy="338554"/>
          </a:xfrm>
          <a:prstGeom prst="rect">
            <a:avLst/>
          </a:prstGeom>
        </p:spPr>
        <p:txBody>
          <a:bodyPr wrap="square">
            <a:spAutoFit/>
          </a:bodyPr>
          <a:lstStyle/>
          <a:p>
            <a:pPr defTabSz="1017588" eaLnBrk="0" hangingPunct="0">
              <a:spcAft>
                <a:spcPts val="600"/>
              </a:spcAft>
              <a:buFont typeface="Arial" charset="0"/>
              <a:buNone/>
              <a:defRPr/>
            </a:pPr>
            <a:r>
              <a:rPr lang="en-US" sz="1600" kern="0" dirty="0"/>
              <a:t>A summary report is a list of records that can be grouped and summarized</a:t>
            </a:r>
          </a:p>
        </p:txBody>
      </p:sp>
      <p:sp>
        <p:nvSpPr>
          <p:cNvPr id="8" name="Content Placeholder 2"/>
          <p:cNvSpPr txBox="1">
            <a:spLocks/>
          </p:cNvSpPr>
          <p:nvPr/>
        </p:nvSpPr>
        <p:spPr bwMode="auto">
          <a:xfrm>
            <a:off x="414338" y="2403756"/>
            <a:ext cx="4433888" cy="2723415"/>
          </a:xfrm>
          <a:prstGeom prst="rect">
            <a:avLst/>
          </a:prstGeom>
          <a:noFill/>
          <a:ln w="9525">
            <a:noFill/>
            <a:miter lim="800000"/>
            <a:headEnd/>
            <a:tailEnd/>
          </a:ln>
        </p:spPr>
        <p:txBody>
          <a:bodyPr lIns="0" tIns="0" rIns="0" bIns="0"/>
          <a:lstStyle/>
          <a:p>
            <a:pPr marL="381000" indent="-381000" defTabSz="1017588" eaLnBrk="0" hangingPunct="0">
              <a:spcAft>
                <a:spcPts val="600"/>
              </a:spcAft>
              <a:buFont typeface="Arial" pitchFamily="34" charset="0"/>
              <a:buChar char="•"/>
              <a:defRPr/>
            </a:pPr>
            <a:r>
              <a:rPr lang="en-US" sz="1400" kern="0" dirty="0">
                <a:latin typeface="+mn-lt"/>
                <a:cs typeface="+mn-cs"/>
              </a:rPr>
              <a:t>Summary reports </a:t>
            </a:r>
            <a:r>
              <a:rPr lang="en-US" sz="1400" b="1" kern="0" dirty="0">
                <a:latin typeface="+mn-lt"/>
                <a:cs typeface="+mn-cs"/>
              </a:rPr>
              <a:t>allow grouping of fields </a:t>
            </a:r>
          </a:p>
          <a:p>
            <a:pPr marL="381000" indent="-381000" defTabSz="1017588" eaLnBrk="0" hangingPunct="0">
              <a:spcAft>
                <a:spcPts val="600"/>
              </a:spcAft>
              <a:buFont typeface="Arial" pitchFamily="34" charset="0"/>
              <a:buChar char="•"/>
              <a:defRPr/>
            </a:pPr>
            <a:r>
              <a:rPr lang="en-US" sz="1400" kern="0" dirty="0">
                <a:latin typeface="+mn-lt"/>
                <a:cs typeface="+mn-cs"/>
              </a:rPr>
              <a:t>Summary reports </a:t>
            </a:r>
            <a:r>
              <a:rPr lang="en-US" sz="1400" b="1" kern="0" dirty="0">
                <a:latin typeface="+mn-lt"/>
                <a:cs typeface="+mn-cs"/>
              </a:rPr>
              <a:t>allow calculations on summary fields</a:t>
            </a:r>
          </a:p>
          <a:p>
            <a:pPr marL="381000" indent="-381000" defTabSz="1017588" eaLnBrk="0" hangingPunct="0">
              <a:spcAft>
                <a:spcPts val="600"/>
              </a:spcAft>
              <a:buFont typeface="Arial" pitchFamily="34" charset="0"/>
              <a:buChar char="•"/>
              <a:defRPr/>
            </a:pPr>
            <a:r>
              <a:rPr lang="en-US" sz="1400" kern="0" dirty="0">
                <a:latin typeface="+mn-lt"/>
                <a:cs typeface="+mn-cs"/>
              </a:rPr>
              <a:t>Summary reports can have charts</a:t>
            </a:r>
          </a:p>
          <a:p>
            <a:pPr marL="381000" indent="-381000" defTabSz="1017588" eaLnBrk="0" hangingPunct="0">
              <a:spcAft>
                <a:spcPts val="600"/>
              </a:spcAft>
              <a:defRPr/>
            </a:pPr>
            <a:endParaRPr lang="en-US" sz="1400" kern="0" dirty="0">
              <a:latin typeface="+mn-lt"/>
              <a:cs typeface="+mn-cs"/>
            </a:endParaRPr>
          </a:p>
          <a:p>
            <a:pPr marL="381000" indent="-381000" defTabSz="1017588" eaLnBrk="0" hangingPunct="0">
              <a:spcAft>
                <a:spcPts val="600"/>
              </a:spcAft>
              <a:defRPr/>
            </a:pPr>
            <a:endParaRPr lang="en-US" sz="1400" kern="0" dirty="0">
              <a:latin typeface="+mn-lt"/>
              <a:cs typeface="+mn-cs"/>
            </a:endParaRPr>
          </a:p>
          <a:p>
            <a:pPr marL="381000" indent="-381000" defTabSz="1017588" eaLnBrk="0" hangingPunct="0">
              <a:spcAft>
                <a:spcPts val="600"/>
              </a:spcAft>
              <a:defRPr/>
            </a:pPr>
            <a:r>
              <a:rPr lang="en-US" sz="1400" kern="0" dirty="0">
                <a:latin typeface="+mn-lt"/>
                <a:cs typeface="+mn-cs"/>
              </a:rPr>
              <a:t>Examples:</a:t>
            </a:r>
          </a:p>
          <a:p>
            <a:pPr marL="381000" indent="-381000" defTabSz="1017588" eaLnBrk="0" hangingPunct="0">
              <a:spcAft>
                <a:spcPts val="600"/>
              </a:spcAft>
              <a:buFont typeface="Arial" pitchFamily="34" charset="0"/>
              <a:buChar char="•"/>
              <a:defRPr/>
            </a:pPr>
            <a:r>
              <a:rPr lang="en-US" sz="1400" kern="0" dirty="0">
                <a:latin typeface="+mn-lt"/>
                <a:cs typeface="+mn-cs"/>
              </a:rPr>
              <a:t>A report showing all opportunities, subtotaled by Stage and Owner</a:t>
            </a:r>
          </a:p>
          <a:p>
            <a:pPr marL="381000" indent="-381000" defTabSz="1017588" eaLnBrk="0" hangingPunct="0">
              <a:spcAft>
                <a:spcPts val="600"/>
              </a:spcAft>
              <a:buFont typeface="Arial" pitchFamily="34" charset="0"/>
              <a:buChar char="•"/>
              <a:defRPr/>
            </a:pPr>
            <a:r>
              <a:rPr lang="en-US" sz="1400" kern="0" dirty="0">
                <a:latin typeface="+mn-lt"/>
                <a:cs typeface="+mn-cs"/>
              </a:rPr>
              <a:t>A report of converted leads by </a:t>
            </a:r>
            <a:r>
              <a:rPr lang="en-US" sz="1400" kern="0" dirty="0" smtClean="0">
                <a:latin typeface="+mn-lt"/>
                <a:cs typeface="+mn-cs"/>
              </a:rPr>
              <a:t>division</a:t>
            </a:r>
            <a:endParaRPr lang="en-US" sz="1400" kern="0" dirty="0">
              <a:latin typeface="+mn-lt"/>
              <a:cs typeface="+mn-cs"/>
            </a:endParaRPr>
          </a:p>
        </p:txBody>
      </p:sp>
      <p:pic>
        <p:nvPicPr>
          <p:cNvPr id="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26" y="2263549"/>
            <a:ext cx="4119563"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017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en-US" altLang="en-US" sz="2000" dirty="0"/>
              <a:t>Report Formats</a:t>
            </a:r>
            <a:endParaRPr lang="en-US" dirty="0" smtClean="0">
              <a:latin typeface="Calibri" panose="020F0502020204030204" pitchFamily="34" charset="0"/>
              <a:cs typeface="Calibri" panose="020F0502020204030204" pitchFamily="34" charset="0"/>
            </a:endParaRPr>
          </a:p>
        </p:txBody>
      </p:sp>
      <p:sp>
        <p:nvSpPr>
          <p:cNvPr id="5" name="Rectangle 4"/>
          <p:cNvSpPr/>
          <p:nvPr/>
        </p:nvSpPr>
        <p:spPr>
          <a:xfrm>
            <a:off x="310428" y="1084932"/>
            <a:ext cx="5529262" cy="369332"/>
          </a:xfrm>
          <a:prstGeom prst="rect">
            <a:avLst/>
          </a:prstGeom>
        </p:spPr>
        <p:txBody>
          <a:bodyPr wrap="square">
            <a:spAutoFit/>
          </a:bodyPr>
          <a:lstStyle/>
          <a:p>
            <a:r>
              <a:rPr lang="en-US" altLang="en-US" sz="1800" dirty="0" smtClean="0">
                <a:solidFill>
                  <a:srgbClr val="92D400"/>
                </a:solidFill>
              </a:rPr>
              <a:t>Matrix </a:t>
            </a:r>
            <a:r>
              <a:rPr lang="en-US" altLang="en-US" sz="1800" dirty="0">
                <a:solidFill>
                  <a:srgbClr val="92D400"/>
                </a:solidFill>
              </a:rPr>
              <a:t>Report</a:t>
            </a:r>
            <a:endParaRPr lang="en-US" sz="1800" dirty="0"/>
          </a:p>
        </p:txBody>
      </p:sp>
      <p:sp>
        <p:nvSpPr>
          <p:cNvPr id="3" name="Rectangle 2"/>
          <p:cNvSpPr/>
          <p:nvPr/>
        </p:nvSpPr>
        <p:spPr>
          <a:xfrm>
            <a:off x="414338" y="1759732"/>
            <a:ext cx="8330184" cy="369332"/>
          </a:xfrm>
          <a:prstGeom prst="rect">
            <a:avLst/>
          </a:prstGeom>
        </p:spPr>
        <p:txBody>
          <a:bodyPr wrap="square">
            <a:spAutoFit/>
          </a:bodyPr>
          <a:lstStyle/>
          <a:p>
            <a:pPr defTabSz="1017588" eaLnBrk="0" hangingPunct="0">
              <a:spcAft>
                <a:spcPts val="600"/>
              </a:spcAft>
              <a:buFont typeface="Arial" charset="0"/>
              <a:buNone/>
              <a:defRPr/>
            </a:pPr>
            <a:r>
              <a:rPr lang="en-US" sz="1800" kern="0" dirty="0"/>
              <a:t>A matrix report summarizes data in a </a:t>
            </a:r>
            <a:r>
              <a:rPr lang="en-US" sz="1800" kern="0" dirty="0" smtClean="0"/>
              <a:t>grid.</a:t>
            </a:r>
            <a:endParaRPr lang="en-US" sz="1800" kern="0" dirty="0"/>
          </a:p>
        </p:txBody>
      </p:sp>
      <p:sp>
        <p:nvSpPr>
          <p:cNvPr id="9" name="Content Placeholder 2"/>
          <p:cNvSpPr txBox="1">
            <a:spLocks/>
          </p:cNvSpPr>
          <p:nvPr/>
        </p:nvSpPr>
        <p:spPr bwMode="auto">
          <a:xfrm>
            <a:off x="574676" y="2279650"/>
            <a:ext cx="7839982" cy="4034063"/>
          </a:xfrm>
          <a:prstGeom prst="rect">
            <a:avLst/>
          </a:prstGeom>
          <a:noFill/>
          <a:ln w="9525">
            <a:noFill/>
            <a:miter lim="800000"/>
            <a:headEnd/>
            <a:tailEnd/>
          </a:ln>
        </p:spPr>
        <p:txBody>
          <a:bodyPr lIns="0" tIns="0" rIns="0" bIns="0"/>
          <a:lstStyle/>
          <a:p>
            <a:pPr marL="381000" indent="-381000" defTabSz="1017588" eaLnBrk="0" hangingPunct="0">
              <a:spcAft>
                <a:spcPts val="600"/>
              </a:spcAft>
              <a:buFont typeface="Arial" pitchFamily="34" charset="0"/>
              <a:buChar char="•"/>
              <a:defRPr/>
            </a:pPr>
            <a:r>
              <a:rPr lang="en-US" sz="1400" kern="0" dirty="0">
                <a:latin typeface="+mn-lt"/>
                <a:cs typeface="+mn-cs"/>
              </a:rPr>
              <a:t>Matrix reports allow grouping of fields in two or more dimensions</a:t>
            </a:r>
          </a:p>
          <a:p>
            <a:pPr marL="381000" indent="-381000" defTabSz="1017588" eaLnBrk="0" hangingPunct="0">
              <a:spcAft>
                <a:spcPts val="600"/>
              </a:spcAft>
              <a:buFont typeface="Arial" pitchFamily="34" charset="0"/>
              <a:buChar char="•"/>
              <a:defRPr/>
            </a:pPr>
            <a:r>
              <a:rPr lang="en-US" sz="1400" kern="0" dirty="0">
                <a:latin typeface="+mn-lt"/>
                <a:cs typeface="+mn-cs"/>
              </a:rPr>
              <a:t>Matrix reports can be used to compare related totals</a:t>
            </a:r>
          </a:p>
          <a:p>
            <a:pPr marL="381000" indent="-381000" defTabSz="1017588" eaLnBrk="0" hangingPunct="0">
              <a:spcAft>
                <a:spcPts val="600"/>
              </a:spcAft>
              <a:buFont typeface="Arial" pitchFamily="34" charset="0"/>
              <a:buChar char="•"/>
              <a:defRPr/>
            </a:pPr>
            <a:r>
              <a:rPr lang="en-US" sz="1400" kern="0" dirty="0">
                <a:latin typeface="+mn-lt"/>
                <a:cs typeface="+mn-cs"/>
              </a:rPr>
              <a:t>Matrix reports can have charts</a:t>
            </a:r>
          </a:p>
          <a:p>
            <a:pPr marL="381000" indent="-381000" defTabSz="1017588" eaLnBrk="0" hangingPunct="0">
              <a:spcAft>
                <a:spcPts val="600"/>
              </a:spcAft>
              <a:defRPr/>
            </a:pPr>
            <a:endParaRPr lang="en-US" sz="1400" kern="0" dirty="0">
              <a:latin typeface="+mn-lt"/>
              <a:cs typeface="+mn-cs"/>
            </a:endParaRPr>
          </a:p>
          <a:p>
            <a:pPr marL="381000" indent="-381000" defTabSz="1017588" eaLnBrk="0" hangingPunct="0">
              <a:spcAft>
                <a:spcPts val="600"/>
              </a:spcAft>
              <a:defRPr/>
            </a:pPr>
            <a:endParaRPr lang="en-US" sz="1400" kern="0" dirty="0">
              <a:latin typeface="+mn-lt"/>
              <a:cs typeface="+mn-cs"/>
            </a:endParaRPr>
          </a:p>
          <a:p>
            <a:pPr marL="381000" indent="-381000" defTabSz="1017588" eaLnBrk="0" hangingPunct="0">
              <a:spcAft>
                <a:spcPts val="600"/>
              </a:spcAft>
              <a:defRPr/>
            </a:pPr>
            <a:endParaRPr lang="nl-BE" sz="1400" kern="0" dirty="0">
              <a:latin typeface="+mn-lt"/>
              <a:cs typeface="+mn-cs"/>
            </a:endParaRPr>
          </a:p>
          <a:p>
            <a:pPr marL="381000" indent="-381000" defTabSz="1017588" eaLnBrk="0" hangingPunct="0">
              <a:spcAft>
                <a:spcPts val="600"/>
              </a:spcAft>
              <a:defRPr/>
            </a:pPr>
            <a:endParaRPr lang="nl-BE" sz="1400" kern="0" dirty="0">
              <a:latin typeface="+mn-lt"/>
              <a:cs typeface="+mn-cs"/>
            </a:endParaRPr>
          </a:p>
          <a:p>
            <a:pPr marL="381000" indent="-381000" defTabSz="1017588" eaLnBrk="0" hangingPunct="0">
              <a:spcAft>
                <a:spcPts val="600"/>
              </a:spcAft>
              <a:defRPr/>
            </a:pPr>
            <a:endParaRPr lang="nl-BE" sz="1400" kern="0" dirty="0">
              <a:latin typeface="+mn-lt"/>
              <a:cs typeface="+mn-cs"/>
            </a:endParaRPr>
          </a:p>
          <a:p>
            <a:pPr marL="381000" indent="-381000" defTabSz="1017588" eaLnBrk="0" hangingPunct="0">
              <a:spcAft>
                <a:spcPts val="600"/>
              </a:spcAft>
              <a:defRPr/>
            </a:pPr>
            <a:endParaRPr lang="en-US" sz="1400" kern="0" dirty="0">
              <a:latin typeface="+mn-lt"/>
              <a:cs typeface="+mn-cs"/>
            </a:endParaRPr>
          </a:p>
          <a:p>
            <a:pPr marL="381000" indent="-381000" defTabSz="1017588" eaLnBrk="0" hangingPunct="0">
              <a:spcAft>
                <a:spcPts val="600"/>
              </a:spcAft>
              <a:defRPr/>
            </a:pPr>
            <a:endParaRPr lang="en-US" sz="1400" kern="0" dirty="0">
              <a:latin typeface="+mn-lt"/>
              <a:cs typeface="+mn-cs"/>
            </a:endParaRPr>
          </a:p>
          <a:p>
            <a:pPr marL="381000" indent="-381000" defTabSz="1017588" eaLnBrk="0" hangingPunct="0">
              <a:spcAft>
                <a:spcPts val="600"/>
              </a:spcAft>
              <a:defRPr/>
            </a:pPr>
            <a:endParaRPr lang="en-US" sz="1400" kern="0" dirty="0" smtClean="0">
              <a:latin typeface="+mn-lt"/>
              <a:cs typeface="+mn-cs"/>
            </a:endParaRPr>
          </a:p>
          <a:p>
            <a:pPr marL="381000" indent="-381000" defTabSz="1017588" eaLnBrk="0" hangingPunct="0">
              <a:spcAft>
                <a:spcPts val="600"/>
              </a:spcAft>
              <a:defRPr/>
            </a:pPr>
            <a:r>
              <a:rPr lang="en-US" sz="1400" kern="0" dirty="0" smtClean="0">
                <a:latin typeface="+mn-lt"/>
                <a:cs typeface="+mn-cs"/>
              </a:rPr>
              <a:t>Examples</a:t>
            </a:r>
            <a:r>
              <a:rPr lang="en-US" sz="1400" kern="0" dirty="0">
                <a:latin typeface="+mn-lt"/>
                <a:cs typeface="+mn-cs"/>
              </a:rPr>
              <a:t>:</a:t>
            </a:r>
          </a:p>
          <a:p>
            <a:pPr marL="381000" indent="-381000" defTabSz="1017588" eaLnBrk="0" hangingPunct="0">
              <a:spcAft>
                <a:spcPts val="600"/>
              </a:spcAft>
              <a:buFont typeface="Arial" pitchFamily="34" charset="0"/>
              <a:buChar char="•"/>
              <a:defRPr/>
            </a:pPr>
            <a:r>
              <a:rPr lang="en-US" sz="1400" kern="0" dirty="0">
                <a:latin typeface="+mn-lt"/>
                <a:cs typeface="+mn-cs"/>
              </a:rPr>
              <a:t>Account revenue by owner and type</a:t>
            </a:r>
          </a:p>
          <a:p>
            <a:pPr marL="381000" indent="-381000" defTabSz="1017588" eaLnBrk="0" hangingPunct="0">
              <a:spcAft>
                <a:spcPts val="600"/>
              </a:spcAft>
              <a:buFont typeface="Arial" pitchFamily="34" charset="0"/>
              <a:buChar char="•"/>
              <a:defRPr/>
            </a:pPr>
            <a:r>
              <a:rPr lang="en-US" sz="1400" kern="0" dirty="0">
                <a:latin typeface="+mn-lt"/>
                <a:cs typeface="+mn-cs"/>
              </a:rPr>
              <a:t>Opportunity amount by stage and </a:t>
            </a:r>
            <a:r>
              <a:rPr lang="en-US" sz="1400" kern="0" dirty="0" smtClean="0">
                <a:latin typeface="+mn-lt"/>
                <a:cs typeface="+mn-cs"/>
              </a:rPr>
              <a:t>division</a:t>
            </a:r>
          </a:p>
        </p:txBody>
      </p:sp>
      <p:pic>
        <p:nvPicPr>
          <p:cNvPr id="10" name="Picture 2"/>
          <p:cNvPicPr>
            <a:picLocks noChangeAspect="1" noChangeArrowheads="1"/>
          </p:cNvPicPr>
          <p:nvPr/>
        </p:nvPicPr>
        <p:blipFill>
          <a:blip r:embed="rId2"/>
          <a:srcRect/>
          <a:stretch>
            <a:fillRect/>
          </a:stretch>
        </p:blipFill>
        <p:spPr bwMode="auto">
          <a:xfrm>
            <a:off x="804523" y="3109333"/>
            <a:ext cx="7380288" cy="22526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8598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14338" y="469057"/>
            <a:ext cx="8330184" cy="310406"/>
          </a:xfrm>
        </p:spPr>
        <p:txBody>
          <a:bodyPr/>
          <a:lstStyle/>
          <a:p>
            <a:pPr lvl="1" eaLnBrk="1" hangingPunct="1"/>
            <a:r>
              <a:rPr lang="en-US" altLang="en-US" sz="2000" dirty="0" smtClean="0"/>
              <a:t>Navigating in Report Tab</a:t>
            </a:r>
            <a:endParaRPr lang="en-US" dirty="0" smtClean="0">
              <a:latin typeface="Calibri" panose="020F0502020204030204" pitchFamily="34" charset="0"/>
              <a:cs typeface="Calibri" panose="020F0502020204030204" pitchFamily="34" charset="0"/>
            </a:endParaRPr>
          </a:p>
        </p:txBody>
      </p:sp>
      <p:sp>
        <p:nvSpPr>
          <p:cNvPr id="2" name="Rectangle 1"/>
          <p:cNvSpPr/>
          <p:nvPr/>
        </p:nvSpPr>
        <p:spPr>
          <a:xfrm>
            <a:off x="414338" y="1210585"/>
            <a:ext cx="4572000" cy="646331"/>
          </a:xfrm>
          <a:prstGeom prst="rect">
            <a:avLst/>
          </a:prstGeom>
        </p:spPr>
        <p:txBody>
          <a:bodyPr>
            <a:spAutoFit/>
          </a:bodyPr>
          <a:lstStyle/>
          <a:p>
            <a:r>
              <a:rPr lang="nl-BE" altLang="en-US" sz="1800" dirty="0">
                <a:solidFill>
                  <a:srgbClr val="92D400"/>
                </a:solidFill>
              </a:rPr>
              <a:t>Navigating the Reports Tab</a:t>
            </a:r>
            <a:br>
              <a:rPr lang="nl-BE" altLang="en-US" sz="1800" dirty="0">
                <a:solidFill>
                  <a:srgbClr val="92D400"/>
                </a:solidFill>
              </a:rPr>
            </a:br>
            <a:endParaRPr lang="en-US" sz="1800" dirty="0">
              <a:solidFill>
                <a:srgbClr val="92D400"/>
              </a:solidFill>
            </a:endParaRPr>
          </a:p>
        </p:txBody>
      </p:sp>
      <p:pic>
        <p:nvPicPr>
          <p:cNvPr id="8" name="Content Placeholder 3"/>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228064" y="2892320"/>
            <a:ext cx="8702730" cy="3450304"/>
          </a:xfrm>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61" y="1648732"/>
            <a:ext cx="8151537" cy="1026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3898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OILERPLATE" val="Boilerplate"/>
</p:tagLst>
</file>

<file path=ppt/theme/theme1.xml><?xml version="1.0" encoding="utf-8"?>
<a:theme xmlns:a="http://schemas.openxmlformats.org/drawingml/2006/main" name="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 Consulting On-screen M WHT_R1.5V_0109">
  <a:themeElements>
    <a:clrScheme name="US Consulting On-screen 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txDef>
      <a:spPr bwMode="auto"/>
      <a:bodyPr/>
      <a:lstStyle>
        <a:defPPr marL="227013" indent="-225425" algn="l" rtl="0" fontAlgn="base">
          <a:lnSpc>
            <a:spcPct val="106000"/>
          </a:lnSpc>
          <a:spcBef>
            <a:spcPct val="40000"/>
          </a:spcBef>
          <a:spcAft>
            <a:spcPct val="0"/>
          </a:spcAft>
          <a:buClr>
            <a:srgbClr val="000000"/>
          </a:buClr>
          <a:buFont typeface="Wingdings 2" pitchFamily="18" charset="2"/>
          <a:buChar char="¡"/>
          <a:defRPr sz="2000" dirty="0">
            <a:solidFill>
              <a:srgbClr val="000000"/>
            </a:solidFill>
            <a:latin typeface="Arial" charset="0"/>
            <a:ea typeface="+mn-ea"/>
            <a:cs typeface="Arial" charset="0"/>
          </a:defRPr>
        </a:defPPr>
      </a:lstStyle>
    </a:txDef>
  </a:objectDefaults>
  <a:extraClrSchemeLst>
    <a:extraClrScheme>
      <a:clrScheme name="US Consulting On-screen 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US Consulting Report Template_REL2V_043008">
  <a:themeElements>
    <a:clrScheme name="US Consulting Report Template_REL2_032508 1">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EL2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Report Template_REL2_032508 1">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Blank">
  <a:themeElements>
    <a:clrScheme name="5_Blank 1">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5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Blank 1">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US Consulting Report Template_R1.5_032508</Template>
  <TotalTime>0</TotalTime>
  <Words>1334</Words>
  <Application>Microsoft Office PowerPoint</Application>
  <PresentationFormat>Letter Paper (8.5x11 in)</PresentationFormat>
  <Paragraphs>192</Paragraphs>
  <Slides>34</Slides>
  <Notes>0</Notes>
  <HiddenSlides>0</HiddenSlides>
  <MMClips>0</MMClips>
  <ScaleCrop>false</ScaleCrop>
  <HeadingPairs>
    <vt:vector size="4" baseType="variant">
      <vt:variant>
        <vt:lpstr>Theme</vt:lpstr>
      </vt:variant>
      <vt:variant>
        <vt:i4>10</vt:i4>
      </vt:variant>
      <vt:variant>
        <vt:lpstr>Slide Titles</vt:lpstr>
      </vt:variant>
      <vt:variant>
        <vt:i4>34</vt:i4>
      </vt:variant>
    </vt:vector>
  </HeadingPairs>
  <TitlesOfParts>
    <vt:vector size="44" baseType="lpstr">
      <vt:lpstr>US Consulting Report Template_R1.5V_1208</vt:lpstr>
      <vt:lpstr>US Consulting On-screen M WHT_R1.5V_0109</vt:lpstr>
      <vt:lpstr>US Consulting Report Template_REL2V_043008</vt:lpstr>
      <vt:lpstr>U.S. Consulting Report Template_022307</vt:lpstr>
      <vt:lpstr>1_U.S. Consulting Report Template_022307</vt:lpstr>
      <vt:lpstr>2_U.S. Consulting Report Template_022307</vt:lpstr>
      <vt:lpstr>3_U.S. Consulting Report Template_022307</vt:lpstr>
      <vt:lpstr>4_U.S. Consulting Report Template_022307</vt:lpstr>
      <vt:lpstr>5_Blank</vt:lpstr>
      <vt:lpstr>1_US Consulting Report Template_R1.5V_1208</vt:lpstr>
      <vt:lpstr>Reporting in Salesforce</vt:lpstr>
      <vt:lpstr>Contents</vt:lpstr>
      <vt:lpstr>Introduction</vt:lpstr>
      <vt:lpstr>Introduction</vt:lpstr>
      <vt:lpstr>Report Formats</vt:lpstr>
      <vt:lpstr>Report Formats</vt:lpstr>
      <vt:lpstr>Report Formats</vt:lpstr>
      <vt:lpstr>Report Formats</vt:lpstr>
      <vt:lpstr>Navigating in Report Tab</vt:lpstr>
      <vt:lpstr>Navigating in Report Tab</vt:lpstr>
      <vt:lpstr>Navigating in Report Tab</vt:lpstr>
      <vt:lpstr>Creating Custom Reports &amp; Report Builder</vt:lpstr>
      <vt:lpstr>Creating Custom Reports &amp; Report Builder</vt:lpstr>
      <vt:lpstr>Creating Custom Reports &amp; Report Builder</vt:lpstr>
      <vt:lpstr>Creating Custom Reports &amp; Report Builder</vt:lpstr>
      <vt:lpstr>Creating Custom Reports &amp; Report Builder</vt:lpstr>
      <vt:lpstr>Reporting Best Practices</vt:lpstr>
      <vt:lpstr>Reporting Charts</vt:lpstr>
      <vt:lpstr>Reporting Charts</vt:lpstr>
      <vt:lpstr>Reporting Charts</vt:lpstr>
      <vt:lpstr>Reporting Charts</vt:lpstr>
      <vt:lpstr>Reporting Charts</vt:lpstr>
      <vt:lpstr>Reporting Charts</vt:lpstr>
      <vt:lpstr>Reporting Charts - Demo</vt:lpstr>
      <vt:lpstr>Dashboard</vt:lpstr>
      <vt:lpstr>Dashboard</vt:lpstr>
      <vt:lpstr>Dashboard</vt:lpstr>
      <vt:lpstr>Dashboard Components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2012-09-26T11:38:20Z</dcterms:created>
  <dcterms:modified xsi:type="dcterms:W3CDTF">2015-02-02T09:36:07Z</dcterms:modified>
</cp:coreProperties>
</file>