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1" r:id="rId3"/>
    <p:sldId id="263" r:id="rId4"/>
    <p:sldId id="266" r:id="rId5"/>
    <p:sldId id="301" r:id="rId6"/>
    <p:sldId id="302" r:id="rId7"/>
    <p:sldId id="285" r:id="rId8"/>
    <p:sldId id="286" r:id="rId9"/>
    <p:sldId id="276" r:id="rId10"/>
    <p:sldId id="303" r:id="rId11"/>
    <p:sldId id="304" r:id="rId12"/>
    <p:sldId id="26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8C6142-9427-AA42-8876-B4FCA992B51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1DDEA53-A5CA-1446-A31C-AE1321818D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5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07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Implementando a Técnica de Web </a:t>
            </a:r>
            <a:r>
              <a:rPr lang="pt-BR" b="1" dirty="0" err="1" smtClean="0"/>
              <a:t>Scraping</a:t>
            </a:r>
            <a:endParaRPr lang="pt-BR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Curso Superior de Tecnologia em Análise e Desenvolvimento de Sistemas</a:t>
            </a:r>
          </a:p>
          <a:p>
            <a:r>
              <a:rPr lang="pt-BR" sz="2000" b="1" dirty="0" smtClean="0"/>
              <a:t>Professor:</a:t>
            </a:r>
            <a:r>
              <a:rPr lang="pt-BR" sz="2000" dirty="0" smtClean="0"/>
              <a:t> Paulo </a:t>
            </a:r>
            <a:r>
              <a:rPr lang="pt-BR" sz="2000" dirty="0" err="1" smtClean="0"/>
              <a:t>Battistella</a:t>
            </a:r>
            <a:r>
              <a:rPr lang="pt-BR" sz="2000" dirty="0" smtClean="0"/>
              <a:t>, Dr.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329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Atividade 2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Crie um script em Python que extraia as novidades da linguagem Python e salve os dados em um arquivo Excel.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Atividade 3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Busque um site com a previsão do tempo para os próximos dias. Crie um script para web </a:t>
            </a:r>
            <a:r>
              <a:rPr lang="pt-BR" b="1" dirty="0" err="1" smtClean="0"/>
              <a:t>scraping</a:t>
            </a:r>
            <a:r>
              <a:rPr lang="pt-BR" b="1" dirty="0" smtClean="0"/>
              <a:t> do site e salve no Excel a previsão do tempo para </a:t>
            </a:r>
            <a:r>
              <a:rPr lang="pt-BR" b="1" smtClean="0"/>
              <a:t>os próximos dias.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29" y="2877275"/>
            <a:ext cx="8229600" cy="1143000"/>
          </a:xfrm>
        </p:spPr>
        <p:txBody>
          <a:bodyPr/>
          <a:lstStyle/>
          <a:p>
            <a:r>
              <a:rPr lang="pt-BR" b="1" dirty="0" smtClean="0"/>
              <a:t>Obrigado!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56082"/>
            <a:ext cx="8229600" cy="6406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i="1" dirty="0" smtClean="0"/>
              <a:t>paulo.battistella@faculdadecesusc.edu.br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973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3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Introduzir os conceitos básicos de </a:t>
            </a:r>
            <a:r>
              <a:rPr lang="pt-BR" i="1" dirty="0" smtClean="0"/>
              <a:t>web </a:t>
            </a:r>
            <a:r>
              <a:rPr lang="pt-BR" i="1" dirty="0" err="1" smtClean="0"/>
              <a:t>scraping</a:t>
            </a:r>
            <a:r>
              <a:rPr lang="pt-BR" i="1" dirty="0" smtClean="0"/>
              <a:t>;</a:t>
            </a:r>
          </a:p>
          <a:p>
            <a:r>
              <a:rPr lang="pt-BR" dirty="0" smtClean="0"/>
              <a:t>Instalar bibliotecas </a:t>
            </a:r>
            <a:r>
              <a:rPr lang="pt-BR" i="1" dirty="0" err="1" smtClean="0"/>
              <a:t>BeautifulSou</a:t>
            </a:r>
            <a:r>
              <a:rPr lang="pt-BR" i="1" dirty="0" smtClean="0"/>
              <a:t> </a:t>
            </a:r>
            <a:r>
              <a:rPr lang="pt-BR" dirty="0" smtClean="0"/>
              <a:t>e </a:t>
            </a:r>
            <a:r>
              <a:rPr lang="pt-BR" i="1" dirty="0" err="1" smtClean="0"/>
              <a:t>Requests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Demonstrar como extrair dados de páginas web;</a:t>
            </a:r>
          </a:p>
          <a:p>
            <a:r>
              <a:rPr lang="pt-BR" dirty="0" smtClean="0"/>
              <a:t>Demonstrar como salvar os dados extraídos em um arquivo </a:t>
            </a:r>
            <a:r>
              <a:rPr lang="pt-BR" i="1" dirty="0" err="1" smtClean="0"/>
              <a:t>excel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033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507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O que é Web </a:t>
            </a:r>
            <a:r>
              <a:rPr lang="pt-BR" sz="2800" b="1" dirty="0" err="1" smtClean="0"/>
              <a:t>Scraping</a:t>
            </a:r>
            <a:r>
              <a:rPr lang="pt-BR" sz="2800" b="1" dirty="0" smtClean="0"/>
              <a:t>?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 smtClean="0"/>
              <a:t>Termo inglês “</a:t>
            </a:r>
            <a:r>
              <a:rPr lang="pt-BR" sz="2800" i="1" dirty="0" err="1" smtClean="0"/>
              <a:t>scraping</a:t>
            </a:r>
            <a:r>
              <a:rPr lang="pt-BR" sz="2800" i="1" dirty="0" smtClean="0"/>
              <a:t>”</a:t>
            </a:r>
            <a:r>
              <a:rPr lang="pt-BR" sz="2800" dirty="0" smtClean="0"/>
              <a:t> significa raspagem;</a:t>
            </a:r>
          </a:p>
          <a:p>
            <a:pPr algn="just"/>
            <a:r>
              <a:rPr lang="pt-BR" sz="2800" dirty="0" smtClean="0"/>
              <a:t>Extração de dados de páginas da </a:t>
            </a:r>
            <a:r>
              <a:rPr lang="pt-BR" sz="2800" i="1" dirty="0" smtClean="0"/>
              <a:t>web.</a:t>
            </a:r>
            <a:endParaRPr lang="pt-BR" sz="2800" dirty="0" smtClean="0"/>
          </a:p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19350" y="647924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800" dirty="0"/>
              <a:t>https://www.javatpoint.com/web-scraping-using-python</a:t>
            </a:r>
          </a:p>
        </p:txBody>
      </p:sp>
      <p:pic>
        <p:nvPicPr>
          <p:cNvPr id="6" name="Picture 2" descr="Web Scraping Using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4456906"/>
            <a:ext cx="50768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Ética e legalidade:</a:t>
            </a:r>
          </a:p>
          <a:p>
            <a:pPr lvl="1" algn="just"/>
            <a:r>
              <a:rPr lang="pt-BR" dirty="0" smtClean="0"/>
              <a:t>Muitas vezes é usado para fins comercias, sem levar em conta os </a:t>
            </a:r>
            <a:r>
              <a:rPr lang="pt-BR" b="1" dirty="0" smtClean="0"/>
              <a:t>direitos autorais </a:t>
            </a:r>
            <a:r>
              <a:rPr lang="pt-BR" dirty="0" smtClean="0"/>
              <a:t>e </a:t>
            </a:r>
            <a:r>
              <a:rPr lang="pt-BR" b="1" dirty="0" smtClean="0"/>
              <a:t>termos de uso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Pode criar uma </a:t>
            </a:r>
            <a:r>
              <a:rPr lang="pt-BR" b="1" dirty="0" smtClean="0"/>
              <a:t>sobrecarga no site</a:t>
            </a:r>
            <a:r>
              <a:rPr lang="pt-BR" dirty="0" smtClean="0"/>
              <a:t> pelo excesso de requisições;</a:t>
            </a:r>
          </a:p>
          <a:p>
            <a:pPr lvl="1" algn="just"/>
            <a:r>
              <a:rPr lang="pt-BR" dirty="0" smtClean="0"/>
              <a:t>Não é especificado com os </a:t>
            </a:r>
            <a:r>
              <a:rPr lang="pt-BR" b="1" dirty="0" smtClean="0"/>
              <a:t>dados serão usados</a:t>
            </a:r>
            <a:r>
              <a:rPr lang="pt-BR" dirty="0"/>
              <a:t>.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1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Ética e legalidade:</a:t>
            </a:r>
          </a:p>
          <a:p>
            <a:pPr lvl="1" algn="just"/>
            <a:r>
              <a:rPr lang="pt-BR" dirty="0" smtClean="0"/>
              <a:t>O ato de extrair dados não é ilegal. Mas </a:t>
            </a:r>
            <a:r>
              <a:rPr lang="pt-BR" b="1" dirty="0" smtClean="0"/>
              <a:t>existem</a:t>
            </a:r>
            <a:r>
              <a:rPr lang="pt-BR" dirty="0" smtClean="0"/>
              <a:t> </a:t>
            </a:r>
            <a:r>
              <a:rPr lang="pt-BR" b="1" dirty="0" smtClean="0"/>
              <a:t>direitos autorais</a:t>
            </a:r>
            <a:r>
              <a:rPr lang="pt-BR" dirty="0" smtClean="0"/>
              <a:t> e </a:t>
            </a:r>
            <a:r>
              <a:rPr lang="pt-BR" b="1" dirty="0" smtClean="0"/>
              <a:t>termos de uso</a:t>
            </a:r>
            <a:r>
              <a:rPr lang="pt-BR" dirty="0" smtClean="0"/>
              <a:t> que devem ser respeitado;</a:t>
            </a:r>
          </a:p>
          <a:p>
            <a:pPr lvl="1" algn="just"/>
            <a:r>
              <a:rPr lang="pt-BR" dirty="0" smtClean="0"/>
              <a:t>Quando extraímos dados de outras pessoas, </a:t>
            </a:r>
            <a:r>
              <a:rPr lang="pt-BR" b="1" dirty="0" smtClean="0"/>
              <a:t>sem permissão</a:t>
            </a:r>
            <a:r>
              <a:rPr lang="pt-BR" dirty="0" smtClean="0"/>
              <a:t> ou </a:t>
            </a:r>
            <a:r>
              <a:rPr lang="pt-BR" b="1" dirty="0" smtClean="0"/>
              <a:t>autorização</a:t>
            </a:r>
            <a:r>
              <a:rPr lang="pt-BR" dirty="0" smtClean="0"/>
              <a:t>, podemos ter problemas legais. 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4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Aplicações de Web </a:t>
            </a:r>
            <a:r>
              <a:rPr lang="pt-BR" b="1" dirty="0" err="1" smtClean="0"/>
              <a:t>Scraping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Monitoramento de preços online;</a:t>
            </a:r>
          </a:p>
          <a:p>
            <a:pPr algn="just"/>
            <a:r>
              <a:rPr lang="pt-BR" dirty="0" smtClean="0"/>
              <a:t>Encontrar oportunidade de investimento;</a:t>
            </a:r>
          </a:p>
          <a:p>
            <a:pPr algn="just"/>
            <a:r>
              <a:rPr lang="pt-BR" dirty="0" smtClean="0"/>
              <a:t>Analisar dados de mídia social;</a:t>
            </a:r>
          </a:p>
          <a:p>
            <a:pPr algn="just"/>
            <a:r>
              <a:rPr lang="pt-BR" dirty="0" smtClean="0"/>
              <a:t>Aplicar técnicas para aprendizagem de máquina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516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Aplicações de Web </a:t>
            </a:r>
            <a:r>
              <a:rPr lang="pt-BR" b="1" dirty="0" err="1" smtClean="0"/>
              <a:t>Scraping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Coletar dados automaticamente da web;</a:t>
            </a:r>
          </a:p>
          <a:p>
            <a:pPr algn="just"/>
            <a:r>
              <a:rPr lang="pt-BR" dirty="0" smtClean="0"/>
              <a:t>Extrair informações de contatos;</a:t>
            </a:r>
          </a:p>
          <a:p>
            <a:pPr algn="just"/>
            <a:r>
              <a:rPr lang="pt-BR" dirty="0" smtClean="0"/>
              <a:t>Monitorar notícias.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6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Pré-requisitos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Conhecimento básico de </a:t>
            </a:r>
            <a:r>
              <a:rPr lang="pt-BR" b="1" dirty="0" smtClean="0"/>
              <a:t>Python</a:t>
            </a:r>
            <a:r>
              <a:rPr lang="pt-BR" dirty="0" smtClean="0"/>
              <a:t> e </a:t>
            </a:r>
            <a:r>
              <a:rPr lang="pt-BR" b="1" dirty="0" smtClean="0"/>
              <a:t>HTML</a:t>
            </a:r>
            <a:r>
              <a:rPr lang="pt-BR" dirty="0" smtClean="0"/>
              <a:t>;</a:t>
            </a:r>
          </a:p>
          <a:p>
            <a:pPr algn="just"/>
            <a:r>
              <a:rPr lang="pt-BR" b="1" dirty="0" smtClean="0"/>
              <a:t>IDE </a:t>
            </a:r>
            <a:r>
              <a:rPr lang="pt-BR" dirty="0" smtClean="0"/>
              <a:t>: </a:t>
            </a:r>
            <a:r>
              <a:rPr lang="pt-BR" dirty="0" err="1" smtClean="0"/>
              <a:t>Pycharm</a:t>
            </a:r>
            <a:r>
              <a:rPr lang="pt-BR" dirty="0" smtClean="0"/>
              <a:t>, </a:t>
            </a:r>
            <a:r>
              <a:rPr lang="pt-BR" dirty="0" err="1" smtClean="0"/>
              <a:t>Spyder</a:t>
            </a:r>
            <a:r>
              <a:rPr lang="pt-BR" dirty="0" smtClean="0"/>
              <a:t>, </a:t>
            </a:r>
            <a:r>
              <a:rPr lang="pt-BR" dirty="0" err="1" smtClean="0"/>
              <a:t>VSCode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Python3.X;</a:t>
            </a:r>
          </a:p>
          <a:p>
            <a:pPr algn="just"/>
            <a:r>
              <a:rPr lang="pt-BR" dirty="0" smtClean="0"/>
              <a:t>Bibliotecas: </a:t>
            </a:r>
          </a:p>
          <a:p>
            <a:pPr lvl="1" algn="just"/>
            <a:r>
              <a:rPr lang="pt-BR" b="1" dirty="0" err="1" smtClean="0"/>
              <a:t>Requests</a:t>
            </a:r>
            <a:r>
              <a:rPr lang="pt-BR" dirty="0" smtClean="0"/>
              <a:t>, </a:t>
            </a:r>
            <a:r>
              <a:rPr lang="pt-BR" b="1" dirty="0" err="1"/>
              <a:t>BeautifulSoup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b="1" dirty="0" smtClean="0"/>
              <a:t> </a:t>
            </a:r>
            <a:r>
              <a:rPr lang="pt-BR" b="1" dirty="0" err="1" smtClean="0"/>
              <a:t>XlsxWriter</a:t>
            </a:r>
            <a:r>
              <a:rPr lang="pt-BR" b="1" dirty="0" smtClean="0"/>
              <a:t>.</a:t>
            </a:r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Atividade 1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Criar um projeto em Python e instalar as </a:t>
            </a:r>
            <a:r>
              <a:rPr lang="pt-BR" b="1" dirty="0" err="1" smtClean="0"/>
              <a:t>Libs</a:t>
            </a:r>
            <a:r>
              <a:rPr lang="pt-BR" b="1" dirty="0" smtClean="0"/>
              <a:t>:</a:t>
            </a:r>
            <a:endParaRPr lang="pt-BR" dirty="0" smtClean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0972" y="3060908"/>
            <a:ext cx="4536282" cy="512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–m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</a:t>
            </a:r>
            <a:endParaRPr lang="pt-B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60972" y="3635804"/>
            <a:ext cx="4536282" cy="512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–m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beautifulsoup4</a:t>
            </a:r>
            <a:endParaRPr lang="pt-B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63348" y="4216830"/>
            <a:ext cx="4536282" cy="512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–m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pt-B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XlsxWriter</a:t>
            </a:r>
            <a:endParaRPr lang="pt-B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338</Words>
  <Application>Microsoft Office PowerPoint</Application>
  <PresentationFormat>Apresentação na tela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Implementando a Técnica de Web Scraping</vt:lpstr>
      <vt:lpstr>Objetivos</vt:lpstr>
      <vt:lpstr>Introdução</vt:lpstr>
      <vt:lpstr>Introdução</vt:lpstr>
      <vt:lpstr>Introdução</vt:lpstr>
      <vt:lpstr>Aplicações de Web Scraping</vt:lpstr>
      <vt:lpstr>Aplicações de Web Scraping</vt:lpstr>
      <vt:lpstr>Pré-requisitos</vt:lpstr>
      <vt:lpstr>Atividade 1</vt:lpstr>
      <vt:lpstr>Atividade 2</vt:lpstr>
      <vt:lpstr>Atividade 3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</dc:creator>
  <cp:lastModifiedBy>Conta da Microsoft</cp:lastModifiedBy>
  <cp:revision>99</cp:revision>
  <dcterms:created xsi:type="dcterms:W3CDTF">2015-09-04T12:09:15Z</dcterms:created>
  <dcterms:modified xsi:type="dcterms:W3CDTF">2023-09-20T18:07:05Z</dcterms:modified>
</cp:coreProperties>
</file>