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0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B92F-B199-4E29-92E5-1EEDD8EE3B0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2226-23C8-419C-B7C2-A9A7AB985A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7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B92F-B199-4E29-92E5-1EEDD8EE3B0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2226-23C8-419C-B7C2-A9A7AB985A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1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B92F-B199-4E29-92E5-1EEDD8EE3B0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2226-23C8-419C-B7C2-A9A7AB985A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B92F-B199-4E29-92E5-1EEDD8EE3B0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2226-23C8-419C-B7C2-A9A7AB985A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B92F-B199-4E29-92E5-1EEDD8EE3B0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2226-23C8-419C-B7C2-A9A7AB985A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B92F-B199-4E29-92E5-1EEDD8EE3B0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2226-23C8-419C-B7C2-A9A7AB985A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B92F-B199-4E29-92E5-1EEDD8EE3B0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2226-23C8-419C-B7C2-A9A7AB985A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B92F-B199-4E29-92E5-1EEDD8EE3B0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2226-23C8-419C-B7C2-A9A7AB985A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7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B92F-B199-4E29-92E5-1EEDD8EE3B0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2226-23C8-419C-B7C2-A9A7AB985A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B92F-B199-4E29-92E5-1EEDD8EE3B0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2226-23C8-419C-B7C2-A9A7AB985A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B92F-B199-4E29-92E5-1EEDD8EE3B0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2226-23C8-419C-B7C2-A9A7AB985A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7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B92F-B199-4E29-92E5-1EEDD8EE3B0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2226-23C8-419C-B7C2-A9A7AB985A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Style/CSS/current-work" TargetMode="External"/><Relationship Id="rId2" Type="http://schemas.openxmlformats.org/officeDocument/2006/relationships/hyperlink" Target="http://www.w3.org/TR/C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s3generator.com/" TargetMode="External"/><Relationship Id="rId4" Type="http://schemas.openxmlformats.org/officeDocument/2006/relationships/hyperlink" Target="http://canius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Properties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4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(incl. level 3)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 smtClean="0"/>
              <a:t>Animation</a:t>
            </a:r>
            <a:endParaRPr lang="en-US" dirty="0"/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/>
              <a:t>Border </a:t>
            </a:r>
            <a:r>
              <a:rPr lang="en-US" dirty="0"/>
              <a:t>and outline</a:t>
            </a:r>
          </a:p>
          <a:p>
            <a:r>
              <a:rPr lang="en-US" dirty="0" smtClean="0"/>
              <a:t>Box</a:t>
            </a:r>
            <a:endParaRPr lang="en-US" dirty="0"/>
          </a:p>
          <a:p>
            <a:r>
              <a:rPr lang="en-US" dirty="0" smtClean="0"/>
              <a:t>Color</a:t>
            </a:r>
            <a:endParaRPr lang="en-US" dirty="0"/>
          </a:p>
          <a:p>
            <a:r>
              <a:rPr lang="en-US" dirty="0" smtClean="0"/>
              <a:t>Content </a:t>
            </a:r>
            <a:r>
              <a:rPr lang="en-US" dirty="0"/>
              <a:t>Paged Media</a:t>
            </a:r>
          </a:p>
          <a:p>
            <a:r>
              <a:rPr lang="en-US" dirty="0" smtClean="0"/>
              <a:t>Dimensions</a:t>
            </a:r>
            <a:endParaRPr lang="en-US" dirty="0"/>
          </a:p>
          <a:p>
            <a:r>
              <a:rPr lang="en-US" dirty="0" smtClean="0"/>
              <a:t>Flexible </a:t>
            </a:r>
            <a:r>
              <a:rPr lang="en-US" dirty="0"/>
              <a:t>Box</a:t>
            </a:r>
          </a:p>
          <a:p>
            <a:r>
              <a:rPr lang="en-US" dirty="0" smtClean="0"/>
              <a:t>Font</a:t>
            </a:r>
            <a:endParaRPr lang="en-US" dirty="0"/>
          </a:p>
          <a:p>
            <a:r>
              <a:rPr lang="en-US" dirty="0" smtClean="0"/>
              <a:t>Generated content</a:t>
            </a:r>
          </a:p>
          <a:p>
            <a:r>
              <a:rPr lang="en-US" dirty="0" smtClean="0"/>
              <a:t>Grid</a:t>
            </a:r>
            <a:endParaRPr lang="en-US" dirty="0"/>
          </a:p>
          <a:p>
            <a:r>
              <a:rPr lang="en-US" dirty="0" smtClean="0"/>
              <a:t>Hyperlink</a:t>
            </a:r>
            <a:endParaRPr lang="en-US" dirty="0"/>
          </a:p>
          <a:p>
            <a:r>
              <a:rPr lang="en-US" dirty="0" err="1" smtClean="0"/>
              <a:t>Linebox</a:t>
            </a:r>
            <a:endParaRPr lang="en-US" dirty="0"/>
          </a:p>
          <a:p>
            <a:r>
              <a:rPr lang="en-US" dirty="0" smtClean="0"/>
              <a:t>List</a:t>
            </a:r>
            <a:endParaRPr lang="en-US" dirty="0"/>
          </a:p>
          <a:p>
            <a:r>
              <a:rPr lang="en-US" dirty="0" smtClean="0"/>
              <a:t>Margin</a:t>
            </a:r>
            <a:endParaRPr lang="en-US" dirty="0"/>
          </a:p>
          <a:p>
            <a:r>
              <a:rPr lang="en-US" dirty="0" smtClean="0"/>
              <a:t>Marquee</a:t>
            </a:r>
            <a:endParaRPr lang="en-US" dirty="0"/>
          </a:p>
          <a:p>
            <a:r>
              <a:rPr lang="en-US" dirty="0" smtClean="0"/>
              <a:t>Multi-column</a:t>
            </a:r>
            <a:endParaRPr lang="en-US" dirty="0"/>
          </a:p>
          <a:p>
            <a:r>
              <a:rPr lang="en-US" dirty="0" smtClean="0"/>
              <a:t>Padding</a:t>
            </a:r>
            <a:endParaRPr lang="en-US" dirty="0"/>
          </a:p>
          <a:p>
            <a:r>
              <a:rPr lang="en-US" dirty="0" smtClean="0"/>
              <a:t>Paged </a:t>
            </a:r>
            <a:r>
              <a:rPr lang="en-US" dirty="0"/>
              <a:t>Media</a:t>
            </a:r>
          </a:p>
          <a:p>
            <a:r>
              <a:rPr lang="en-US" dirty="0" smtClean="0"/>
              <a:t>Positioning</a:t>
            </a:r>
          </a:p>
          <a:p>
            <a:r>
              <a:rPr lang="en-US" dirty="0" smtClean="0"/>
              <a:t>Print</a:t>
            </a:r>
            <a:endParaRPr lang="en-US" dirty="0"/>
          </a:p>
          <a:p>
            <a:r>
              <a:rPr lang="en-US" dirty="0" smtClean="0"/>
              <a:t>Ruby</a:t>
            </a:r>
            <a:endParaRPr lang="en-US" dirty="0"/>
          </a:p>
          <a:p>
            <a:r>
              <a:rPr lang="en-US" dirty="0" smtClean="0"/>
              <a:t>Speech</a:t>
            </a:r>
            <a:endParaRPr lang="en-US" dirty="0"/>
          </a:p>
          <a:p>
            <a:r>
              <a:rPr lang="en-US" dirty="0" smtClean="0"/>
              <a:t>Table</a:t>
            </a:r>
            <a:endParaRPr lang="en-US" dirty="0"/>
          </a:p>
          <a:p>
            <a:r>
              <a:rPr lang="en-US" dirty="0" smtClean="0"/>
              <a:t>Text</a:t>
            </a:r>
            <a:endParaRPr lang="en-US" dirty="0"/>
          </a:p>
          <a:p>
            <a:r>
              <a:rPr lang="en-US" dirty="0" smtClean="0"/>
              <a:t>2D/3D </a:t>
            </a:r>
            <a:r>
              <a:rPr lang="en-US" dirty="0"/>
              <a:t>Transform</a:t>
            </a:r>
          </a:p>
          <a:p>
            <a:r>
              <a:rPr lang="en-US" dirty="0" smtClean="0"/>
              <a:t>Transition</a:t>
            </a:r>
            <a:endParaRPr lang="en-US" dirty="0"/>
          </a:p>
          <a:p>
            <a:r>
              <a:rPr lang="en-US" dirty="0" smtClean="0"/>
              <a:t>User-interface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6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 some of the important properties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Dimensions</a:t>
            </a:r>
            <a:endParaRPr lang="en-US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949767"/>
              </p:ext>
            </p:extLst>
          </p:nvPr>
        </p:nvGraphicFramePr>
        <p:xfrm>
          <a:off x="457200" y="1707654"/>
          <a:ext cx="8229600" cy="197358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304288"/>
                <a:gridCol w="5194888"/>
                <a:gridCol w="730424"/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Property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CSS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height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Sets the height of an element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max-height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Sets the maximum height of an element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max-width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Sets the maximum width of an element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min-height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Sets the minimum height of an element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min-width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Sets the minimum width of an element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T="34290" marB="34290" anchor="ctr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/>
                        <a:t>width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Sets the width of an element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79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173435"/>
              </p:ext>
            </p:extLst>
          </p:nvPr>
        </p:nvGraphicFramePr>
        <p:xfrm>
          <a:off x="179512" y="1035687"/>
          <a:ext cx="8568952" cy="3842924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224136"/>
                <a:gridCol w="6916368"/>
                <a:gridCol w="428448"/>
              </a:tblGrid>
              <a:tr h="41357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Property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CSS</a:t>
                      </a:r>
                    </a:p>
                  </a:txBody>
                  <a:tcPr marL="63746" marR="63746" marT="23905" marB="23905" anchor="ctr"/>
                </a:tc>
              </a:tr>
              <a:tr h="230690">
                <a:tc>
                  <a:txBody>
                    <a:bodyPr/>
                    <a:lstStyle/>
                    <a:p>
                      <a:r>
                        <a:rPr lang="en-US" sz="1200"/>
                        <a:t>bottom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the bottom position of a positioned element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63746" marR="63746" marT="23905" marB="23905" anchor="ctr"/>
                </a:tc>
              </a:tr>
              <a:tr h="413570">
                <a:tc>
                  <a:txBody>
                    <a:bodyPr/>
                    <a:lstStyle/>
                    <a:p>
                      <a:r>
                        <a:rPr lang="en-US" sz="1200"/>
                        <a:t>clear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which sides of an element where other floating elements are not allowed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 marL="63746" marR="63746" marT="23905" marB="23905" anchor="ctr"/>
                </a:tc>
              </a:tr>
              <a:tr h="230690">
                <a:tc>
                  <a:txBody>
                    <a:bodyPr/>
                    <a:lstStyle/>
                    <a:p>
                      <a:r>
                        <a:rPr lang="en-US" sz="1200"/>
                        <a:t>clip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Clips an absolutely positioned element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63746" marR="63746" marT="23905" marB="23905" anchor="ctr"/>
                </a:tc>
              </a:tr>
              <a:tr h="230690">
                <a:tc>
                  <a:txBody>
                    <a:bodyPr/>
                    <a:lstStyle/>
                    <a:p>
                      <a:r>
                        <a:rPr lang="en-US" sz="1200"/>
                        <a:t>cursor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the type of cursor to be displayed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63746" marR="63746" marT="23905" marB="23905" anchor="ctr"/>
                </a:tc>
              </a:tr>
              <a:tr h="230690">
                <a:tc>
                  <a:txBody>
                    <a:bodyPr/>
                    <a:lstStyle/>
                    <a:p>
                      <a:r>
                        <a:rPr lang="en-US" sz="1200"/>
                        <a:t>display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how a certain HTML element should be displayed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 marL="63746" marR="63746" marT="23905" marB="23905" anchor="ctr"/>
                </a:tc>
              </a:tr>
              <a:tr h="230690">
                <a:tc>
                  <a:txBody>
                    <a:bodyPr/>
                    <a:lstStyle/>
                    <a:p>
                      <a:r>
                        <a:rPr lang="en-US" sz="1200"/>
                        <a:t>float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whether or not a box should float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 marL="63746" marR="63746" marT="23905" marB="23905" anchor="ctr"/>
                </a:tc>
              </a:tr>
              <a:tr h="230690">
                <a:tc>
                  <a:txBody>
                    <a:bodyPr/>
                    <a:lstStyle/>
                    <a:p>
                      <a:r>
                        <a:rPr lang="en-US" sz="1200"/>
                        <a:t>left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the left position of a positioned element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63746" marR="63746" marT="23905" marB="23905" anchor="ctr"/>
                </a:tc>
              </a:tr>
              <a:tr h="2953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overflow</a:t>
                      </a:r>
                      <a:endParaRPr lang="en-US" sz="1200" dirty="0"/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what happens if content overflows an element's box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63746" marR="63746" marT="23905" marB="23905" anchor="ctr"/>
                </a:tc>
              </a:tr>
              <a:tr h="413570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the type of positioning method used for an element (static, relative, absolute or fixed)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63746" marR="63746" marT="23905" marB="23905" anchor="ctr"/>
                </a:tc>
              </a:tr>
              <a:tr h="230690">
                <a:tc>
                  <a:txBody>
                    <a:bodyPr/>
                    <a:lstStyle/>
                    <a:p>
                      <a:r>
                        <a:rPr lang="en-US" sz="1200"/>
                        <a:t>right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the right position of a positioned element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63746" marR="63746" marT="23905" marB="23905" anchor="ctr"/>
                </a:tc>
              </a:tr>
              <a:tr h="230690">
                <a:tc>
                  <a:txBody>
                    <a:bodyPr/>
                    <a:lstStyle/>
                    <a:p>
                      <a:r>
                        <a:rPr lang="en-US" sz="1200"/>
                        <a:t>top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the top position of a positioned element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63746" marR="63746" marT="23905" marB="23905" anchor="ctr"/>
                </a:tc>
              </a:tr>
              <a:tr h="230690">
                <a:tc>
                  <a:txBody>
                    <a:bodyPr/>
                    <a:lstStyle/>
                    <a:p>
                      <a:r>
                        <a:rPr lang="en-US" sz="1200"/>
                        <a:t>visibility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whether or not an element is visible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marL="63746" marR="63746" marT="23905" marB="23905" anchor="ctr"/>
                </a:tc>
              </a:tr>
              <a:tr h="230690">
                <a:tc>
                  <a:txBody>
                    <a:bodyPr/>
                    <a:lstStyle/>
                    <a:p>
                      <a:r>
                        <a:rPr lang="en-US" sz="1200"/>
                        <a:t>z-index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Sets the stack order of a positioned element</a:t>
                      </a:r>
                    </a:p>
                  </a:txBody>
                  <a:tcPr marL="63746" marR="63746" marT="23905" marB="2390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63746" marR="63746" marT="23905" marB="2390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78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647120"/>
              </p:ext>
            </p:extLst>
          </p:nvPr>
        </p:nvGraphicFramePr>
        <p:xfrm>
          <a:off x="467545" y="1014871"/>
          <a:ext cx="8280918" cy="398716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368151"/>
                <a:gridCol w="6498722"/>
                <a:gridCol w="414045"/>
              </a:tblGrid>
              <a:tr h="194765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Property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Description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CSS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/>
                        <a:t>color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Sets the color of text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Direction</a:t>
                      </a:r>
                      <a:endParaRPr lang="en-US" sz="800" dirty="0"/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Specifies the text direction/writing direction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</a:t>
                      </a:r>
                    </a:p>
                  </a:txBody>
                  <a:tcPr marL="37098" marR="37098" marT="13912" marB="13912" anchor="ctr"/>
                </a:tc>
              </a:tr>
              <a:tr h="194765">
                <a:tc>
                  <a:txBody>
                    <a:bodyPr/>
                    <a:lstStyle/>
                    <a:p>
                      <a:r>
                        <a:rPr lang="en-US" sz="800" dirty="0"/>
                        <a:t>letter-spacing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Increases or decreases the space between characters in a text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/>
                        <a:t>line-height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Sets the line height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/>
                        <a:t>text-align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Specifies the horizontal alignment of text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/>
                        <a:t>text-decoration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Specifies the decoration added to text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/>
                        <a:t>text-indent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Specifies the indentation of the first line in a text-block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/>
                        <a:t>text-transform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Controls the capitalization of text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 err="1"/>
                        <a:t>unicode-bidi</a:t>
                      </a:r>
                      <a:endParaRPr lang="en-US" sz="800" dirty="0"/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 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/>
                        <a:t>vertical-align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Sets the vertical alignment of an element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/>
                        <a:t>white-space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Specifies how white-space inside an element is handled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 marL="37098" marR="37098" marT="13912" marB="13912" anchor="ctr"/>
                </a:tc>
              </a:tr>
              <a:tr h="194765">
                <a:tc>
                  <a:txBody>
                    <a:bodyPr/>
                    <a:lstStyle/>
                    <a:p>
                      <a:r>
                        <a:rPr lang="en-US" sz="800" dirty="0"/>
                        <a:t>word-spacing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Increases or decreases the space between words in a text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</a:t>
                      </a:r>
                    </a:p>
                  </a:txBody>
                  <a:tcPr marL="37098" marR="37098" marT="13912" marB="13912" anchor="ctr"/>
                </a:tc>
              </a:tr>
              <a:tr h="194765">
                <a:tc>
                  <a:txBody>
                    <a:bodyPr/>
                    <a:lstStyle/>
                    <a:p>
                      <a:r>
                        <a:rPr lang="en-US" sz="800" dirty="0"/>
                        <a:t>hanging-punctuation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Specifies whether a punctuation character may be placed outside the line box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</a:t>
                      </a:r>
                    </a:p>
                  </a:txBody>
                  <a:tcPr marL="37098" marR="37098" marT="13912" marB="13912" anchor="ctr"/>
                </a:tc>
              </a:tr>
              <a:tr h="194765">
                <a:tc>
                  <a:txBody>
                    <a:bodyPr/>
                    <a:lstStyle/>
                    <a:p>
                      <a:r>
                        <a:rPr lang="en-US" sz="800" dirty="0"/>
                        <a:t>punctuation-trim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Specifies whether a punctuation character should be trimmed 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</a:t>
                      </a:r>
                    </a:p>
                  </a:txBody>
                  <a:tcPr marL="37098" marR="37098" marT="13912" marB="13912" anchor="ctr"/>
                </a:tc>
              </a:tr>
              <a:tr h="279284">
                <a:tc>
                  <a:txBody>
                    <a:bodyPr/>
                    <a:lstStyle/>
                    <a:p>
                      <a:r>
                        <a:rPr lang="en-US" sz="800" dirty="0"/>
                        <a:t>text-align-last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Describes how the last line of a block or a line right before a forced line break is aligned when text-align is "justify"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</a:t>
                      </a:r>
                    </a:p>
                  </a:txBody>
                  <a:tcPr marL="37098" marR="37098" marT="13912" marB="13912" anchor="ctr"/>
                </a:tc>
              </a:tr>
              <a:tr h="194765">
                <a:tc>
                  <a:txBody>
                    <a:bodyPr/>
                    <a:lstStyle/>
                    <a:p>
                      <a:r>
                        <a:rPr lang="en-US" sz="800" dirty="0"/>
                        <a:t>text-justify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Specifies the justification method used when text-align is "justify"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/>
                        <a:t>text-outline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Specifies a text outline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</a:t>
                      </a:r>
                    </a:p>
                  </a:txBody>
                  <a:tcPr marL="37098" marR="37098" marT="13912" marB="13912" anchor="ctr"/>
                </a:tc>
              </a:tr>
              <a:tr h="194765">
                <a:tc>
                  <a:txBody>
                    <a:bodyPr/>
                    <a:lstStyle/>
                    <a:p>
                      <a:r>
                        <a:rPr lang="en-US" sz="800" dirty="0"/>
                        <a:t>text-overflow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Specifies what should happen when text overflows the containing element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/>
                        <a:t>text-shadow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Adds shadow to text 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/>
                        <a:t>text-wrap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Specifies line breaking rules for text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</a:t>
                      </a:r>
                    </a:p>
                  </a:txBody>
                  <a:tcPr marL="37098" marR="37098" marT="13912" marB="13912" anchor="ctr"/>
                </a:tc>
              </a:tr>
              <a:tr h="153554">
                <a:tc>
                  <a:txBody>
                    <a:bodyPr/>
                    <a:lstStyle/>
                    <a:p>
                      <a:r>
                        <a:rPr lang="en-US" sz="800" dirty="0"/>
                        <a:t>word-break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Specifies line breaking rules for non-CJK scripts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</a:t>
                      </a:r>
                    </a:p>
                  </a:txBody>
                  <a:tcPr marL="37098" marR="37098" marT="13912" marB="13912" anchor="ctr"/>
                </a:tc>
              </a:tr>
              <a:tr h="194765">
                <a:tc>
                  <a:txBody>
                    <a:bodyPr/>
                    <a:lstStyle/>
                    <a:p>
                      <a:r>
                        <a:rPr lang="en-US" sz="800" dirty="0"/>
                        <a:t>word-wrap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Allows long, unbreakable words to be broken and wrap to the next line</a:t>
                      </a:r>
                    </a:p>
                  </a:txBody>
                  <a:tcPr marL="37098" marR="37098" marT="13912" marB="13912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37098" marR="37098" marT="13912" marB="1391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8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Current “snapshot”:</a:t>
            </a:r>
          </a:p>
          <a:p>
            <a:pPr lvl="1"/>
            <a:r>
              <a:rPr lang="en-US" dirty="0" smtClean="0">
                <a:hlinkClick r:id="rId2"/>
              </a:rPr>
              <a:t>http://www.w3.org/TR/CSS/</a:t>
            </a:r>
            <a:r>
              <a:rPr lang="en-US" dirty="0" smtClean="0"/>
              <a:t> </a:t>
            </a:r>
          </a:p>
          <a:p>
            <a:r>
              <a:rPr lang="da-DK" dirty="0" err="1" smtClean="0"/>
              <a:t>Current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www.w3.org/Style/CSS/current-work</a:t>
            </a:r>
            <a:endParaRPr lang="en-US" dirty="0" smtClean="0"/>
          </a:p>
          <a:p>
            <a:r>
              <a:rPr lang="da-DK" dirty="0" smtClean="0"/>
              <a:t>Can I </a:t>
            </a:r>
            <a:r>
              <a:rPr lang="da-DK" dirty="0" err="1" smtClean="0"/>
              <a:t>use</a:t>
            </a:r>
            <a:r>
              <a:rPr lang="da-DK" dirty="0" smtClean="0"/>
              <a:t>?</a:t>
            </a:r>
          </a:p>
          <a:p>
            <a:pPr lvl="1"/>
            <a:r>
              <a:rPr lang="da-DK" dirty="0">
                <a:hlinkClick r:id="rId4"/>
              </a:rPr>
              <a:t>http://caniuse.com</a:t>
            </a:r>
            <a:r>
              <a:rPr lang="da-DK" dirty="0" smtClean="0">
                <a:hlinkClick r:id="rId4"/>
              </a:rPr>
              <a:t>/</a:t>
            </a:r>
            <a:endParaRPr lang="da-DK" dirty="0" smtClean="0"/>
          </a:p>
          <a:p>
            <a:r>
              <a:rPr lang="da-DK" dirty="0" smtClean="0"/>
              <a:t>Generate CSS3</a:t>
            </a:r>
          </a:p>
          <a:p>
            <a:pPr lvl="1"/>
            <a:r>
              <a:rPr lang="da-DK" dirty="0">
                <a:hlinkClick r:id="rId5"/>
              </a:rPr>
              <a:t>http://css3generator.com</a:t>
            </a:r>
            <a:r>
              <a:rPr lang="da-DK" dirty="0" smtClean="0">
                <a:hlinkClick r:id="rId5"/>
              </a:rPr>
              <a:t>/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60772531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510</Words>
  <Application>Microsoft Office PowerPoint</Application>
  <PresentationFormat>Skærmshow (16:9)</PresentationFormat>
  <Paragraphs>175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7</vt:i4>
      </vt:variant>
    </vt:vector>
  </HeadingPairs>
  <TitlesOfParts>
    <vt:vector size="8" baseType="lpstr">
      <vt:lpstr>Kontortema</vt:lpstr>
      <vt:lpstr>CSS Properties</vt:lpstr>
      <vt:lpstr>CSS Properties (incl. level 3)</vt:lpstr>
      <vt:lpstr>… some of the important properties</vt:lpstr>
      <vt:lpstr>Dimensions</vt:lpstr>
      <vt:lpstr>Positioning</vt:lpstr>
      <vt:lpstr>Text</vt:lpstr>
      <vt:lpstr>Links</vt:lpstr>
    </vt:vector>
  </TitlesOfParts>
  <Company>University College Nordjylland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Properties</dc:title>
  <dc:creator>Christian Wahl</dc:creator>
  <cp:lastModifiedBy>Christian Wahl</cp:lastModifiedBy>
  <cp:revision>10</cp:revision>
  <dcterms:created xsi:type="dcterms:W3CDTF">2012-02-08T11:23:18Z</dcterms:created>
  <dcterms:modified xsi:type="dcterms:W3CDTF">2014-09-16T18:34:02Z</dcterms:modified>
</cp:coreProperties>
</file>