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5" r:id="rId8"/>
    <p:sldId id="266" r:id="rId9"/>
    <p:sldId id="267" r:id="rId10"/>
    <p:sldId id="268" r:id="rId11"/>
    <p:sldId id="264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ata_URIs" TargetMode="External"/><Relationship Id="rId2" Type="http://schemas.openxmlformats.org/officeDocument/2006/relationships/hyperlink" Target="http://software.hixie.ch/utilities/cgi/data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#feat=dataur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nshort.com/HTMLentities/index.php?w=ding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peed/docs/insights/ConfigureViewp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Mobile first &amp; Responsive Design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199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URIs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URI’s can be used for embedding images, scripts, HTML in a web page.</a:t>
            </a:r>
          </a:p>
          <a:p>
            <a:r>
              <a:rPr lang="en-US" smtClean="0"/>
              <a:t>Support; well, not that good – but who knows…</a:t>
            </a:r>
          </a:p>
          <a:p>
            <a:r>
              <a:rPr lang="en-US" smtClean="0">
                <a:hlinkClick r:id="rId2"/>
              </a:rPr>
              <a:t>http://software.hixie.ch/utilities/cgi/data/data</a:t>
            </a:r>
            <a:endParaRPr lang="en-US" smtClean="0"/>
          </a:p>
          <a:p>
            <a:r>
              <a:rPr lang="en-US" smtClean="0">
                <a:hlinkClick r:id="rId3"/>
              </a:rPr>
              <a:t>https://developer.mozilla.org/en/data_URIs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4598884" y="4717018"/>
            <a:ext cx="4468916" cy="36933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http://caniuse.com/#feat=datauri</a:t>
            </a:r>
            <a:r>
              <a:rPr lang="en-US" dirty="0" smtClean="0"/>
              <a:t> 2012-03-05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stuff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80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Special Characters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Target: reduce the load of images, single or sprites</a:t>
            </a:r>
          </a:p>
          <a:p>
            <a:r>
              <a:rPr lang="en-US" dirty="0" smtClean="0">
                <a:hlinkClick r:id="rId2"/>
              </a:rPr>
              <a:t>http://www.danshort.com/HTMLentities/index.php?w=dingb</a:t>
            </a:r>
            <a:endParaRPr lang="en-US" dirty="0" smtClean="0"/>
          </a:p>
          <a:p>
            <a:r>
              <a:rPr lang="en-US" dirty="0" smtClean="0"/>
              <a:t>More advantages:</a:t>
            </a:r>
          </a:p>
          <a:p>
            <a:pPr lvl="1"/>
            <a:r>
              <a:rPr lang="en-US" dirty="0" smtClean="0"/>
              <a:t>Scale like other characters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27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tel: URI Scheme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mobile devices (or even for VoIP):</a:t>
            </a:r>
            <a:endParaRPr lang="en-US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2154609" y="2443117"/>
            <a:ext cx="483478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/>
              <a:t>tel</a:t>
            </a:r>
            <a:r>
              <a:rPr lang="en-US" sz="2000" dirty="0"/>
              <a:t>:+457269 1577"&gt;7269 </a:t>
            </a:r>
            <a:r>
              <a:rPr lang="en-US" sz="2000" dirty="0" smtClean="0"/>
              <a:t> 1577</a:t>
            </a:r>
            <a:r>
              <a:rPr lang="en-US" sz="2000" dirty="0"/>
              <a:t>&lt;/a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7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devices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1"/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Touch screens</a:t>
            </a:r>
          </a:p>
          <a:p>
            <a:r>
              <a:rPr lang="en-US" dirty="0" smtClean="0"/>
              <a:t>Adaptively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Adapting to different screen sizes etc.</a:t>
            </a:r>
          </a:p>
          <a:p>
            <a:r>
              <a:rPr lang="en-US" dirty="0" smtClean="0"/>
              <a:t>A media query consists of a media type and zero or more expressions that check for the conditions of particular media features.</a:t>
            </a:r>
          </a:p>
        </p:txBody>
      </p:sp>
      <p:sp>
        <p:nvSpPr>
          <p:cNvPr id="8" name="Pladsholder til indhold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device-width</a:t>
            </a:r>
          </a:p>
          <a:p>
            <a:pPr lvl="1"/>
            <a:r>
              <a:rPr lang="en-US" dirty="0"/>
              <a:t>device-height</a:t>
            </a:r>
          </a:p>
          <a:p>
            <a:pPr lvl="1"/>
            <a:r>
              <a:rPr lang="en-US" dirty="0"/>
              <a:t>orientation</a:t>
            </a:r>
          </a:p>
          <a:p>
            <a:pPr lvl="1"/>
            <a:r>
              <a:rPr lang="en-US" dirty="0"/>
              <a:t>aspect-ratio</a:t>
            </a:r>
          </a:p>
          <a:p>
            <a:pPr lvl="1"/>
            <a:r>
              <a:rPr lang="en-US" dirty="0"/>
              <a:t>device-aspect-ratio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color-index</a:t>
            </a:r>
          </a:p>
          <a:p>
            <a:pPr lvl="1"/>
            <a:r>
              <a:rPr lang="en-US" dirty="0"/>
              <a:t>monochrome</a:t>
            </a:r>
          </a:p>
          <a:p>
            <a:pPr lvl="1"/>
            <a:r>
              <a:rPr lang="en-US" dirty="0"/>
              <a:t>resolution</a:t>
            </a:r>
          </a:p>
          <a:p>
            <a:pPr lvl="1"/>
            <a:r>
              <a:rPr lang="en-US" dirty="0"/>
              <a:t>scan</a:t>
            </a:r>
          </a:p>
          <a:p>
            <a:pPr lvl="1"/>
            <a:r>
              <a:rPr lang="en-US" dirty="0"/>
              <a:t>grid 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838200" y="2495550"/>
            <a:ext cx="388620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screen and (color)</a:t>
            </a:r>
          </a:p>
          <a:p>
            <a:r>
              <a:rPr lang="en-US" sz="1600" dirty="0" smtClean="0"/>
              <a:t>all </a:t>
            </a:r>
            <a:r>
              <a:rPr lang="en-US" sz="1600" dirty="0"/>
              <a:t>and (min-width:500px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“ media</a:t>
            </a:r>
            <a:r>
              <a:rPr lang="en-US" sz="1600" dirty="0"/>
              <a:t>="screen and (color</a:t>
            </a:r>
            <a:r>
              <a:rPr lang="en-US" sz="1600" dirty="0" smtClean="0"/>
              <a:t>)“ </a:t>
            </a:r>
            <a:r>
              <a:rPr lang="en-US" sz="1600" dirty="0" err="1" smtClean="0"/>
              <a:t>href</a:t>
            </a:r>
            <a:r>
              <a:rPr lang="en-US" sz="1600" dirty="0"/>
              <a:t>="example.css" /&gt;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1907988" y="3886021"/>
            <a:ext cx="281641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74638"/>
            <a:r>
              <a:rPr lang="en-US" sz="1400" dirty="0"/>
              <a:t>@media all and (min-width:500px) </a:t>
            </a:r>
            <a:r>
              <a:rPr lang="en-US" sz="1400" dirty="0" smtClean="0"/>
              <a:t>{</a:t>
            </a:r>
          </a:p>
          <a:p>
            <a:pPr defTabSz="274638"/>
            <a:r>
              <a:rPr lang="en-US" sz="1400" dirty="0" smtClean="0"/>
              <a:t>	</a:t>
            </a:r>
            <a:r>
              <a:rPr lang="en-US" sz="1400" dirty="0" err="1" smtClean="0"/>
              <a:t>div.box</a:t>
            </a:r>
            <a:r>
              <a:rPr lang="en-US" sz="1400" dirty="0" smtClean="0"/>
              <a:t> {</a:t>
            </a:r>
          </a:p>
          <a:p>
            <a:pPr defTabSz="274638"/>
            <a:r>
              <a:rPr lang="en-US" sz="1400" dirty="0" smtClean="0"/>
              <a:t>		width: 200px;</a:t>
            </a:r>
            <a:endParaRPr lang="en-US" sz="1400" dirty="0"/>
          </a:p>
          <a:p>
            <a:pPr defTabSz="274638"/>
            <a:r>
              <a:rPr lang="en-US" sz="1400" dirty="0" smtClean="0"/>
              <a:t>	</a:t>
            </a:r>
            <a:r>
              <a:rPr lang="en-US" sz="1600" dirty="0"/>
              <a:t>}</a:t>
            </a:r>
            <a:endParaRPr lang="en-US" sz="1400" dirty="0"/>
          </a:p>
          <a:p>
            <a:pPr defTabSz="274638"/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995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Mobile First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Designing for</a:t>
            </a:r>
          </a:p>
          <a:p>
            <a:pPr lvl="1"/>
            <a:r>
              <a:rPr lang="en-US" smtClean="0"/>
              <a:t>Less capability</a:t>
            </a:r>
          </a:p>
          <a:p>
            <a:pPr lvl="1"/>
            <a:r>
              <a:rPr lang="en-US" smtClean="0"/>
              <a:t>Smaller screens</a:t>
            </a:r>
          </a:p>
          <a:p>
            <a:r>
              <a:rPr lang="en-US" smtClean="0"/>
              <a:t>… first</a:t>
            </a:r>
          </a:p>
          <a:p>
            <a:r>
              <a:rPr lang="en-US" smtClean="0"/>
              <a:t>Adding</a:t>
            </a:r>
          </a:p>
          <a:p>
            <a:pPr lvl="1"/>
            <a:r>
              <a:rPr lang="en-US" smtClean="0"/>
              <a:t>Content</a:t>
            </a:r>
          </a:p>
          <a:p>
            <a:pPr lvl="1"/>
            <a:r>
              <a:rPr lang="en-US" smtClean="0"/>
              <a:t>Scaling</a:t>
            </a:r>
          </a:p>
          <a:p>
            <a:r>
              <a:rPr lang="en-US" smtClean="0"/>
              <a:t>… for an enhanced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the viewport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mobile browsers set a larger browser viewport</a:t>
            </a:r>
          </a:p>
          <a:p>
            <a:pPr lvl="1"/>
            <a:r>
              <a:rPr lang="en-US" dirty="0" smtClean="0"/>
              <a:t>Better viewing of non-mobile-optimized sites</a:t>
            </a:r>
          </a:p>
          <a:p>
            <a:pPr lvl="1"/>
            <a:r>
              <a:rPr lang="en-US" dirty="0" smtClean="0"/>
              <a:t>Pinch to zoom</a:t>
            </a:r>
          </a:p>
          <a:p>
            <a:r>
              <a:rPr lang="en-US" dirty="0" smtClean="0"/>
              <a:t>Optimize for mobile: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(disable ability to zoom the page: user-scalable=no)</a:t>
            </a:r>
            <a:endParaRPr lang="en-US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631434" y="3162240"/>
            <a:ext cx="788113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&lt;meta name="viewport" content="width=device-width, initial-scale=1" </a:t>
            </a:r>
            <a:r>
              <a:rPr lang="en-US" sz="2000" dirty="0" smtClean="0"/>
              <a:t>/&gt;</a:t>
            </a:r>
            <a:endParaRPr lang="en-US" sz="2000" dirty="0"/>
          </a:p>
        </p:txBody>
      </p:sp>
      <p:sp>
        <p:nvSpPr>
          <p:cNvPr id="7" name="Tekstboks 6"/>
          <p:cNvSpPr txBox="1"/>
          <p:nvPr/>
        </p:nvSpPr>
        <p:spPr>
          <a:xfrm>
            <a:off x="1988247" y="4629150"/>
            <a:ext cx="692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developers.google.com/speed/docs/insights/ConfigureViewport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15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Reduce load time by serving part of the content</a:t>
            </a:r>
          </a:p>
          <a:p>
            <a:r>
              <a:rPr lang="en-US" smtClean="0"/>
              <a:t>Loading more:</a:t>
            </a:r>
          </a:p>
          <a:p>
            <a:pPr lvl="1"/>
            <a:r>
              <a:rPr lang="en-US" smtClean="0"/>
              <a:t>Text</a:t>
            </a:r>
          </a:p>
          <a:p>
            <a:pPr lvl="1"/>
            <a:r>
              <a:rPr lang="en-US" smtClean="0"/>
              <a:t>Images</a:t>
            </a:r>
          </a:p>
          <a:p>
            <a:r>
              <a:rPr lang="en-US" smtClean="0"/>
              <a:t>Workflow</a:t>
            </a:r>
          </a:p>
          <a:p>
            <a:pPr lvl="1"/>
            <a:r>
              <a:rPr lang="en-US" smtClean="0"/>
              <a:t>Link to stuff</a:t>
            </a:r>
          </a:p>
          <a:p>
            <a:pPr lvl="1"/>
            <a:r>
              <a:rPr lang="en-US" smtClean="0"/>
              <a:t>If JavaScript support is present</a:t>
            </a:r>
          </a:p>
          <a:p>
            <a:pPr lvl="2"/>
            <a:r>
              <a:rPr lang="en-US" smtClean="0"/>
              <a:t>load more</a:t>
            </a:r>
          </a:p>
          <a:p>
            <a:pPr lvl="2"/>
            <a:r>
              <a:rPr lang="en-US" smtClean="0"/>
              <a:t>Ask the user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5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Separate style sheets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More or less then 40em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IE older then version 9 does not support media queries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234164" y="1771650"/>
            <a:ext cx="867814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0850"/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</a:t>
            </a:r>
            <a:r>
              <a:rPr lang="en-US" sz="1600" dirty="0"/>
              <a:t>" type="text/</a:t>
            </a:r>
            <a:r>
              <a:rPr lang="en-US" sz="1600" dirty="0" err="1"/>
              <a:t>css</a:t>
            </a:r>
            <a:r>
              <a:rPr lang="en-US" sz="1600" dirty="0"/>
              <a:t>" </a:t>
            </a:r>
            <a:r>
              <a:rPr lang="en-US" sz="1600" dirty="0" err="1"/>
              <a:t>href</a:t>
            </a:r>
            <a:r>
              <a:rPr lang="en-US" sz="1600" dirty="0" smtClean="0"/>
              <a:t>=“basic.css</a:t>
            </a:r>
            <a:r>
              <a:rPr lang="en-US" sz="1600" dirty="0"/>
              <a:t>" media="screen, handheld" /&gt;</a:t>
            </a:r>
          </a:p>
          <a:p>
            <a:pPr defTabSz="450850"/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</a:t>
            </a:r>
            <a:r>
              <a:rPr lang="en-US" sz="1600" dirty="0"/>
              <a:t>" type="text/</a:t>
            </a:r>
            <a:r>
              <a:rPr lang="en-US" sz="1600" dirty="0" err="1"/>
              <a:t>css</a:t>
            </a:r>
            <a:r>
              <a:rPr lang="en-US" sz="1600" dirty="0"/>
              <a:t>" </a:t>
            </a:r>
            <a:r>
              <a:rPr lang="en-US" sz="1600" dirty="0" err="1"/>
              <a:t>href</a:t>
            </a:r>
            <a:r>
              <a:rPr lang="en-US" sz="1600" dirty="0"/>
              <a:t>="enhanced.css" media="screen  and (min-width: </a:t>
            </a:r>
            <a:r>
              <a:rPr lang="en-US" sz="1600" dirty="0" smtClean="0"/>
              <a:t>40em</a:t>
            </a:r>
            <a:r>
              <a:rPr lang="en-US" sz="1600" dirty="0"/>
              <a:t>)" /&gt;</a:t>
            </a:r>
          </a:p>
          <a:p>
            <a:pPr defTabSz="450850"/>
            <a:r>
              <a:rPr lang="en-US" sz="1600" dirty="0"/>
              <a:t>&lt;!--[if (</a:t>
            </a:r>
            <a:r>
              <a:rPr lang="en-US" sz="1600" dirty="0" err="1"/>
              <a:t>lt</a:t>
            </a:r>
            <a:r>
              <a:rPr lang="en-US" sz="1600" dirty="0"/>
              <a:t> IE 9)&amp;(!</a:t>
            </a:r>
            <a:r>
              <a:rPr lang="en-US" sz="1600" dirty="0" err="1"/>
              <a:t>IEMobile</a:t>
            </a:r>
            <a:r>
              <a:rPr lang="en-US" sz="1600" dirty="0"/>
              <a:t>)]&gt;</a:t>
            </a:r>
          </a:p>
          <a:p>
            <a:pPr defTabSz="450850"/>
            <a:r>
              <a:rPr lang="en-US" sz="1600" dirty="0" smtClean="0"/>
              <a:t>	&lt;</a:t>
            </a:r>
            <a:r>
              <a:rPr lang="en-US" sz="1600" dirty="0"/>
              <a:t>link 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</a:t>
            </a:r>
            <a:r>
              <a:rPr lang="en-US" sz="1600" dirty="0"/>
              <a:t>" type="text/</a:t>
            </a:r>
            <a:r>
              <a:rPr lang="en-US" sz="1600" dirty="0" err="1"/>
              <a:t>css</a:t>
            </a:r>
            <a:r>
              <a:rPr lang="en-US" sz="1600" dirty="0"/>
              <a:t>" </a:t>
            </a:r>
            <a:r>
              <a:rPr lang="en-US" sz="1600" dirty="0" err="1"/>
              <a:t>href</a:t>
            </a:r>
            <a:r>
              <a:rPr lang="en-US" sz="1600" dirty="0"/>
              <a:t>="enhanced.css" /&gt;</a:t>
            </a:r>
          </a:p>
          <a:p>
            <a:pPr defTabSz="450850"/>
            <a:r>
              <a:rPr lang="en-US" sz="1600" dirty="0"/>
              <a:t>&lt;![</a:t>
            </a:r>
            <a:r>
              <a:rPr lang="en-US" sz="1600" dirty="0" err="1"/>
              <a:t>endif</a:t>
            </a:r>
            <a:r>
              <a:rPr lang="en-US" sz="1600" dirty="0" smtClean="0"/>
              <a:t>]--&gt;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92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Relative Units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flexibility</a:t>
            </a:r>
          </a:p>
          <a:p>
            <a:r>
              <a:rPr lang="en-US" smtClean="0"/>
              <a:t>em and %</a:t>
            </a:r>
          </a:p>
          <a:p>
            <a:r>
              <a:rPr lang="en-US" smtClean="0"/>
              <a:t>Relative units are far more compatible with the tremendous variance brought on by screen size, pixel density and zoom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9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Reduce Requests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CSS features that can replace image loading.</a:t>
            </a:r>
          </a:p>
          <a:p>
            <a:pPr lvl="1"/>
            <a:r>
              <a:rPr lang="en-US" dirty="0" smtClean="0"/>
              <a:t>CSS gradients</a:t>
            </a:r>
          </a:p>
          <a:p>
            <a:pPr lvl="1"/>
            <a:r>
              <a:rPr lang="en-US" dirty="0" smtClean="0"/>
              <a:t>Rounded corners</a:t>
            </a:r>
          </a:p>
          <a:p>
            <a:pPr lvl="1"/>
            <a:r>
              <a:rPr lang="en-US" dirty="0" smtClean="0"/>
              <a:t>Data URIs (next slide)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411</Words>
  <Application>Microsoft Office PowerPoint</Application>
  <PresentationFormat>Skærmshow (16:9)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Office Theme</vt:lpstr>
      <vt:lpstr>Mobile first &amp; Responsive Design</vt:lpstr>
      <vt:lpstr>The need</vt:lpstr>
      <vt:lpstr>Responsive Design</vt:lpstr>
      <vt:lpstr>Mobile First</vt:lpstr>
      <vt:lpstr>Setting the viewport</vt:lpstr>
      <vt:lpstr>Content</vt:lpstr>
      <vt:lpstr>Separate style sheets</vt:lpstr>
      <vt:lpstr>Relative Units</vt:lpstr>
      <vt:lpstr>Reduce Requests</vt:lpstr>
      <vt:lpstr>Data URIs</vt:lpstr>
      <vt:lpstr>Other stuff</vt:lpstr>
      <vt:lpstr>HTML Special Characters</vt:lpstr>
      <vt:lpstr>The tel: URI Scheme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first &amp; Responsive Design</dc:title>
  <dc:creator>Christian Wahl</dc:creator>
  <cp:lastModifiedBy>Christian Wahl</cp:lastModifiedBy>
  <cp:revision>10</cp:revision>
  <dcterms:created xsi:type="dcterms:W3CDTF">2006-08-16T00:00:00Z</dcterms:created>
  <dcterms:modified xsi:type="dcterms:W3CDTF">2014-11-09T20:10:32Z</dcterms:modified>
</cp:coreProperties>
</file>