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1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1323-2B64-4336-BD28-0690E9A6992D}" type="datetimeFigureOut">
              <a:rPr lang="de-DE" smtClean="0"/>
              <a:t>14.02.2022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77F6-8313-42B4-87EC-66727CB04DB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202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1323-2B64-4336-BD28-0690E9A6992D}" type="datetimeFigureOut">
              <a:rPr lang="de-DE" smtClean="0"/>
              <a:t>14.02.2022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77F6-8313-42B4-87EC-66727CB04DB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600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1323-2B64-4336-BD28-0690E9A6992D}" type="datetimeFigureOut">
              <a:rPr lang="de-DE" smtClean="0"/>
              <a:t>14.02.2022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77F6-8313-42B4-87EC-66727CB04DB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592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1323-2B64-4336-BD28-0690E9A6992D}" type="datetimeFigureOut">
              <a:rPr lang="de-DE" smtClean="0"/>
              <a:t>14.02.2022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77F6-8313-42B4-87EC-66727CB04DB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606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1323-2B64-4336-BD28-0690E9A6992D}" type="datetimeFigureOut">
              <a:rPr lang="de-DE" smtClean="0"/>
              <a:t>14.02.2022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77F6-8313-42B4-87EC-66727CB04DB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992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1323-2B64-4336-BD28-0690E9A6992D}" type="datetimeFigureOut">
              <a:rPr lang="de-DE" smtClean="0"/>
              <a:t>14.02.2022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77F6-8313-42B4-87EC-66727CB04DB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156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1323-2B64-4336-BD28-0690E9A6992D}" type="datetimeFigureOut">
              <a:rPr lang="de-DE" smtClean="0"/>
              <a:t>14.02.2022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77F6-8313-42B4-87EC-66727CB04DB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024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1323-2B64-4336-BD28-0690E9A6992D}" type="datetimeFigureOut">
              <a:rPr lang="de-DE" smtClean="0"/>
              <a:t>14.02.2022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77F6-8313-42B4-87EC-66727CB04DB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097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1323-2B64-4336-BD28-0690E9A6992D}" type="datetimeFigureOut">
              <a:rPr lang="de-DE" smtClean="0"/>
              <a:t>14.02.2022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77F6-8313-42B4-87EC-66727CB04DB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42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1323-2B64-4336-BD28-0690E9A6992D}" type="datetimeFigureOut">
              <a:rPr lang="de-DE" smtClean="0"/>
              <a:t>14.02.2022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77F6-8313-42B4-87EC-66727CB04DB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85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1323-2B64-4336-BD28-0690E9A6992D}" type="datetimeFigureOut">
              <a:rPr lang="de-DE" smtClean="0"/>
              <a:t>14.02.2022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77F6-8313-42B4-87EC-66727CB04DB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211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B1323-2B64-4336-BD28-0690E9A6992D}" type="datetimeFigureOut">
              <a:rPr lang="de-DE" smtClean="0"/>
              <a:t>14.02.2022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E77F6-8313-42B4-87EC-66727CB04DB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249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charts.apache.org/v4/examples/en/index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Abgerundetes Rechteck 43"/>
          <p:cNvSpPr/>
          <p:nvPr/>
        </p:nvSpPr>
        <p:spPr>
          <a:xfrm>
            <a:off x="596470" y="429111"/>
            <a:ext cx="4255478" cy="41794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5" name="Flussdiagramm: Prozess 4"/>
          <p:cNvSpPr/>
          <p:nvPr/>
        </p:nvSpPr>
        <p:spPr>
          <a:xfrm>
            <a:off x="2953138" y="1130512"/>
            <a:ext cx="1696662" cy="9778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go</a:t>
            </a:r>
            <a:r>
              <a:rPr lang="de-DE" dirty="0" smtClean="0"/>
              <a:t> https </a:t>
            </a:r>
            <a:r>
              <a:rPr lang="de-DE" dirty="0" err="1" smtClean="0"/>
              <a:t>server</a:t>
            </a:r>
            <a:endParaRPr lang="de-DE" dirty="0"/>
          </a:p>
        </p:txBody>
      </p:sp>
      <p:sp>
        <p:nvSpPr>
          <p:cNvPr id="6" name="Flussdiagramm: Prozess 5"/>
          <p:cNvSpPr/>
          <p:nvPr/>
        </p:nvSpPr>
        <p:spPr>
          <a:xfrm>
            <a:off x="790235" y="1111483"/>
            <a:ext cx="1696662" cy="4774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server</a:t>
            </a:r>
            <a:r>
              <a:rPr lang="de-DE" dirty="0" smtClean="0"/>
              <a:t> </a:t>
            </a:r>
            <a:r>
              <a:rPr lang="de-DE" dirty="0" err="1" smtClean="0"/>
              <a:t>db</a:t>
            </a:r>
            <a:endParaRPr lang="de-DE" dirty="0"/>
          </a:p>
        </p:txBody>
      </p:sp>
      <p:sp>
        <p:nvSpPr>
          <p:cNvPr id="9" name="Flussdiagramm: Prozess 8"/>
          <p:cNvSpPr/>
          <p:nvPr/>
        </p:nvSpPr>
        <p:spPr>
          <a:xfrm>
            <a:off x="790235" y="1786613"/>
            <a:ext cx="1696662" cy="61469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resources</a:t>
            </a:r>
            <a:endParaRPr lang="de-DE" dirty="0"/>
          </a:p>
        </p:txBody>
      </p:sp>
      <p:cxnSp>
        <p:nvCxnSpPr>
          <p:cNvPr id="10" name="Gewinkelte Verbindung 9"/>
          <p:cNvCxnSpPr>
            <a:stCxn id="5" idx="1"/>
            <a:endCxn id="6" idx="3"/>
          </p:cNvCxnSpPr>
          <p:nvPr/>
        </p:nvCxnSpPr>
        <p:spPr>
          <a:xfrm rot="10800000">
            <a:off x="2486898" y="1362451"/>
            <a:ext cx="466241" cy="24473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winkelte Verbindung 10"/>
          <p:cNvCxnSpPr>
            <a:stCxn id="5" idx="1"/>
            <a:endCxn id="9" idx="3"/>
          </p:cNvCxnSpPr>
          <p:nvPr/>
        </p:nvCxnSpPr>
        <p:spPr>
          <a:xfrm rot="10800000" flipV="1">
            <a:off x="2486898" y="1640994"/>
            <a:ext cx="466241" cy="4313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ussdiagramm: Prozess 17"/>
          <p:cNvSpPr/>
          <p:nvPr/>
        </p:nvSpPr>
        <p:spPr>
          <a:xfrm>
            <a:off x="5539888" y="1014822"/>
            <a:ext cx="1402200" cy="4774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HTML</a:t>
            </a:r>
            <a:endParaRPr lang="de-DE" dirty="0"/>
          </a:p>
        </p:txBody>
      </p:sp>
      <p:cxnSp>
        <p:nvCxnSpPr>
          <p:cNvPr id="19" name="Gewinkelte Verbindung 18"/>
          <p:cNvCxnSpPr>
            <a:stCxn id="5" idx="3"/>
            <a:endCxn id="18" idx="1"/>
          </p:cNvCxnSpPr>
          <p:nvPr/>
        </p:nvCxnSpPr>
        <p:spPr>
          <a:xfrm flipV="1">
            <a:off x="4649800" y="1253553"/>
            <a:ext cx="890088" cy="365873"/>
          </a:xfrm>
          <a:prstGeom prst="bentConnector3">
            <a:avLst>
              <a:gd name="adj1" fmla="val 50000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bgerundetes Rechteck 34"/>
          <p:cNvSpPr/>
          <p:nvPr/>
        </p:nvSpPr>
        <p:spPr>
          <a:xfrm>
            <a:off x="7543800" y="429110"/>
            <a:ext cx="4037193" cy="35689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/>
              <a:t>Browser</a:t>
            </a:r>
            <a:endParaRPr lang="de-DE" dirty="0"/>
          </a:p>
        </p:txBody>
      </p:sp>
      <p:sp>
        <p:nvSpPr>
          <p:cNvPr id="36" name="Flussdiagramm: Prozess 35"/>
          <p:cNvSpPr/>
          <p:nvPr/>
        </p:nvSpPr>
        <p:spPr>
          <a:xfrm>
            <a:off x="9668902" y="3062563"/>
            <a:ext cx="1696662" cy="5756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visible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endParaRPr lang="de-DE" dirty="0"/>
          </a:p>
        </p:txBody>
      </p:sp>
      <p:sp>
        <p:nvSpPr>
          <p:cNvPr id="37" name="Flussdiagramm: Prozess 36"/>
          <p:cNvSpPr/>
          <p:nvPr/>
        </p:nvSpPr>
        <p:spPr>
          <a:xfrm>
            <a:off x="7771688" y="1130512"/>
            <a:ext cx="1769491" cy="13962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service</a:t>
            </a:r>
            <a:r>
              <a:rPr lang="de-DE" dirty="0" smtClean="0"/>
              <a:t> </a:t>
            </a:r>
            <a:r>
              <a:rPr lang="de-DE" dirty="0" err="1" smtClean="0"/>
              <a:t>worker</a:t>
            </a:r>
            <a:endParaRPr lang="de-DE" dirty="0"/>
          </a:p>
        </p:txBody>
      </p:sp>
      <p:sp>
        <p:nvSpPr>
          <p:cNvPr id="40" name="Flussdiagramm: Prozess 39"/>
          <p:cNvSpPr/>
          <p:nvPr/>
        </p:nvSpPr>
        <p:spPr>
          <a:xfrm>
            <a:off x="9668902" y="1165625"/>
            <a:ext cx="1696662" cy="5756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cache</a:t>
            </a:r>
            <a:endParaRPr lang="de-DE" dirty="0"/>
          </a:p>
        </p:txBody>
      </p:sp>
      <p:sp>
        <p:nvSpPr>
          <p:cNvPr id="41" name="Flussdiagramm: Prozess 40"/>
          <p:cNvSpPr/>
          <p:nvPr/>
        </p:nvSpPr>
        <p:spPr>
          <a:xfrm>
            <a:off x="9668902" y="1902140"/>
            <a:ext cx="1696662" cy="5756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dirty="0" err="1" smtClean="0"/>
              <a:t>db</a:t>
            </a:r>
            <a:endParaRPr lang="de-DE" dirty="0"/>
          </a:p>
        </p:txBody>
      </p:sp>
      <p:cxnSp>
        <p:nvCxnSpPr>
          <p:cNvPr id="42" name="Gewinkelte Verbindung 41"/>
          <p:cNvCxnSpPr>
            <a:stCxn id="18" idx="3"/>
            <a:endCxn id="37" idx="1"/>
          </p:cNvCxnSpPr>
          <p:nvPr/>
        </p:nvCxnSpPr>
        <p:spPr>
          <a:xfrm>
            <a:off x="6942088" y="1253553"/>
            <a:ext cx="829600" cy="575099"/>
          </a:xfrm>
          <a:prstGeom prst="bentConnector3">
            <a:avLst>
              <a:gd name="adj1" fmla="val 50000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ussdiagramm: Prozess 46"/>
          <p:cNvSpPr/>
          <p:nvPr/>
        </p:nvSpPr>
        <p:spPr>
          <a:xfrm>
            <a:off x="5539888" y="1596736"/>
            <a:ext cx="1402200" cy="4774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JSON</a:t>
            </a:r>
            <a:endParaRPr lang="de-DE" dirty="0"/>
          </a:p>
        </p:txBody>
      </p:sp>
      <p:cxnSp>
        <p:nvCxnSpPr>
          <p:cNvPr id="48" name="Gewinkelte Verbindung 47"/>
          <p:cNvCxnSpPr>
            <a:stCxn id="5" idx="3"/>
            <a:endCxn id="47" idx="1"/>
          </p:cNvCxnSpPr>
          <p:nvPr/>
        </p:nvCxnSpPr>
        <p:spPr>
          <a:xfrm>
            <a:off x="4649800" y="1619426"/>
            <a:ext cx="890088" cy="216041"/>
          </a:xfrm>
          <a:prstGeom prst="bentConnector3">
            <a:avLst>
              <a:gd name="adj1" fmla="val 50000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winkelte Verbindung 48"/>
          <p:cNvCxnSpPr>
            <a:stCxn id="47" idx="3"/>
            <a:endCxn id="37" idx="1"/>
          </p:cNvCxnSpPr>
          <p:nvPr/>
        </p:nvCxnSpPr>
        <p:spPr>
          <a:xfrm flipV="1">
            <a:off x="6942088" y="1828652"/>
            <a:ext cx="829600" cy="6815"/>
          </a:xfrm>
          <a:prstGeom prst="bentConnector3">
            <a:avLst>
              <a:gd name="adj1" fmla="val 50000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ussdiagramm: Prozess 67"/>
          <p:cNvSpPr/>
          <p:nvPr/>
        </p:nvSpPr>
        <p:spPr>
          <a:xfrm>
            <a:off x="7771689" y="3063750"/>
            <a:ext cx="1769490" cy="5756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dom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JS</a:t>
            </a:r>
            <a:r>
              <a:rPr lang="de-DE" dirty="0" smtClean="0"/>
              <a:t> </a:t>
            </a:r>
            <a:r>
              <a:rPr lang="de-DE" dirty="0" err="1" smtClean="0"/>
              <a:t>events</a:t>
            </a:r>
            <a:endParaRPr lang="de-DE" dirty="0"/>
          </a:p>
        </p:txBody>
      </p:sp>
      <p:cxnSp>
        <p:nvCxnSpPr>
          <p:cNvPr id="69" name="Gewinkelte Verbindung 68"/>
          <p:cNvCxnSpPr>
            <a:stCxn id="37" idx="2"/>
            <a:endCxn id="36" idx="0"/>
          </p:cNvCxnSpPr>
          <p:nvPr/>
        </p:nvCxnSpPr>
        <p:spPr>
          <a:xfrm rot="16200000" flipH="1">
            <a:off x="9318948" y="1864277"/>
            <a:ext cx="535771" cy="186079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winkelte Verbindung 71"/>
          <p:cNvCxnSpPr>
            <a:stCxn id="68" idx="3"/>
            <a:endCxn id="36" idx="1"/>
          </p:cNvCxnSpPr>
          <p:nvPr/>
        </p:nvCxnSpPr>
        <p:spPr>
          <a:xfrm flipV="1">
            <a:off x="9541179" y="3350395"/>
            <a:ext cx="127723" cy="118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bgerundetes Rechteck 1"/>
          <p:cNvSpPr/>
          <p:nvPr/>
        </p:nvSpPr>
        <p:spPr>
          <a:xfrm>
            <a:off x="9668902" y="3916662"/>
            <a:ext cx="1696662" cy="4541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>
                <a:solidFill>
                  <a:schemeClr val="accent1">
                    <a:lumMod val="50000"/>
                  </a:schemeClr>
                </a:solidFill>
                <a:hlinkClick r:id="rId2"/>
              </a:rPr>
              <a:t>apache echarts</a:t>
            </a:r>
            <a:r>
              <a:rPr lang="de-DE" sz="1600" smtClean="0">
                <a:solidFill>
                  <a:srgbClr val="FF0000"/>
                </a:solidFill>
              </a:rPr>
              <a:t>*</a:t>
            </a:r>
            <a:endParaRPr lang="de-DE" sz="1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Abgerundetes Rechteck 51"/>
          <p:cNvSpPr/>
          <p:nvPr/>
        </p:nvSpPr>
        <p:spPr>
          <a:xfrm>
            <a:off x="2953138" y="2299706"/>
            <a:ext cx="1696662" cy="4541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de-DE" sz="1600" smtClean="0">
                <a:solidFill>
                  <a:schemeClr val="accent1">
                    <a:lumMod val="50000"/>
                  </a:schemeClr>
                </a:solidFill>
              </a:rPr>
              <a:t>pre-compress</a:t>
            </a:r>
            <a:br>
              <a:rPr lang="de-DE" sz="16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de-DE" sz="1600" smtClean="0">
                <a:solidFill>
                  <a:schemeClr val="accent1">
                    <a:lumMod val="50000"/>
                  </a:schemeClr>
                </a:solidFill>
              </a:rPr>
              <a:t>versioning</a:t>
            </a:r>
            <a:r>
              <a:rPr lang="de-DE" sz="2000" smtClean="0">
                <a:solidFill>
                  <a:srgbClr val="FF0000"/>
                </a:solidFill>
              </a:rPr>
              <a:t>*</a:t>
            </a:r>
            <a:endParaRPr lang="de-DE" sz="1600">
              <a:solidFill>
                <a:srgbClr val="FF0000"/>
              </a:solidFill>
            </a:endParaRPr>
          </a:p>
        </p:txBody>
      </p:sp>
      <p:sp>
        <p:nvSpPr>
          <p:cNvPr id="53" name="Abgerundetes Rechteck 52"/>
          <p:cNvSpPr/>
          <p:nvPr/>
        </p:nvSpPr>
        <p:spPr>
          <a:xfrm>
            <a:off x="2953138" y="3478786"/>
            <a:ext cx="1696662" cy="4541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>
                <a:solidFill>
                  <a:schemeClr val="accent1">
                    <a:lumMod val="50000"/>
                  </a:schemeClr>
                </a:solidFill>
              </a:rPr>
              <a:t>db gorm</a:t>
            </a:r>
            <a:r>
              <a:rPr lang="de-DE" sz="2000" smtClean="0">
                <a:solidFill>
                  <a:srgbClr val="FF0000"/>
                </a:solidFill>
              </a:rPr>
              <a:t>*</a:t>
            </a:r>
            <a:endParaRPr lang="de-DE" sz="1600">
              <a:solidFill>
                <a:srgbClr val="FF0000"/>
              </a:solidFill>
            </a:endParaRPr>
          </a:p>
        </p:txBody>
      </p:sp>
      <p:sp>
        <p:nvSpPr>
          <p:cNvPr id="55" name="Abgerundetes Rechteck 54"/>
          <p:cNvSpPr/>
          <p:nvPr/>
        </p:nvSpPr>
        <p:spPr>
          <a:xfrm>
            <a:off x="7771687" y="3933148"/>
            <a:ext cx="1769491" cy="4541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de-DE" sz="1600" smtClean="0">
                <a:solidFill>
                  <a:schemeClr val="accent1">
                    <a:lumMod val="50000"/>
                  </a:schemeClr>
                </a:solidFill>
              </a:rPr>
              <a:t>glob event queue</a:t>
            </a:r>
            <a:br>
              <a:rPr lang="de-DE" sz="16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de-DE" sz="1600" smtClean="0">
                <a:solidFill>
                  <a:schemeClr val="accent1">
                    <a:lumMod val="50000"/>
                  </a:schemeClr>
                </a:solidFill>
              </a:rPr>
              <a:t>async promise</a:t>
            </a:r>
            <a:r>
              <a:rPr lang="de-DE" sz="2000" smtClean="0">
                <a:solidFill>
                  <a:srgbClr val="FF0000"/>
                </a:solidFill>
              </a:rPr>
              <a:t>*</a:t>
            </a:r>
            <a:endParaRPr lang="de-DE" sz="1600">
              <a:solidFill>
                <a:srgbClr val="FF0000"/>
              </a:solidFill>
            </a:endParaRPr>
          </a:p>
        </p:txBody>
      </p:sp>
      <p:sp>
        <p:nvSpPr>
          <p:cNvPr id="56" name="Abgerundetes Rechteck 55"/>
          <p:cNvSpPr/>
          <p:nvPr/>
        </p:nvSpPr>
        <p:spPr>
          <a:xfrm>
            <a:off x="9668902" y="4507467"/>
            <a:ext cx="1696662" cy="4541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>
                <a:solidFill>
                  <a:schemeClr val="accent1">
                    <a:lumMod val="50000"/>
                  </a:schemeClr>
                </a:solidFill>
              </a:rPr>
              <a:t>CSS grid</a:t>
            </a:r>
            <a:endParaRPr lang="de-DE" sz="1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8" name="Abgerundetes Rechteck 57"/>
          <p:cNvSpPr/>
          <p:nvPr/>
        </p:nvSpPr>
        <p:spPr>
          <a:xfrm>
            <a:off x="9668902" y="5135598"/>
            <a:ext cx="1696662" cy="4541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>
                <a:solidFill>
                  <a:schemeClr val="accent1">
                    <a:lumMod val="50000"/>
                  </a:schemeClr>
                </a:solidFill>
              </a:rPr>
              <a:t>mobile menu</a:t>
            </a:r>
            <a:r>
              <a:rPr lang="de-DE" sz="1600" smtClean="0">
                <a:solidFill>
                  <a:srgbClr val="FF0000"/>
                </a:solidFill>
              </a:rPr>
              <a:t>*</a:t>
            </a:r>
            <a:endParaRPr lang="de-DE" sz="1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7771686" y="4514209"/>
            <a:ext cx="1769491" cy="4541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>
                <a:solidFill>
                  <a:schemeClr val="accent1">
                    <a:lumMod val="50000"/>
                  </a:schemeClr>
                </a:solidFill>
              </a:rPr>
              <a:t>caching, offline</a:t>
            </a:r>
            <a:r>
              <a:rPr lang="de-DE" sz="2000" smtClean="0">
                <a:solidFill>
                  <a:srgbClr val="FF0000"/>
                </a:solidFill>
              </a:rPr>
              <a:t>*</a:t>
            </a:r>
            <a:endParaRPr lang="de-DE" sz="1600">
              <a:solidFill>
                <a:srgbClr val="FF0000"/>
              </a:solidFill>
            </a:endParaRPr>
          </a:p>
        </p:txBody>
      </p:sp>
      <p:sp>
        <p:nvSpPr>
          <p:cNvPr id="60" name="Abgerundetes Rechteck 59"/>
          <p:cNvSpPr/>
          <p:nvPr/>
        </p:nvSpPr>
        <p:spPr>
          <a:xfrm>
            <a:off x="7771685" y="5135598"/>
            <a:ext cx="1769491" cy="4541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de-DE" sz="1600" smtClean="0">
                <a:solidFill>
                  <a:schemeClr val="accent1">
                    <a:lumMod val="50000"/>
                  </a:schemeClr>
                </a:solidFill>
              </a:rPr>
              <a:t>indexed db</a:t>
            </a:r>
            <a:br>
              <a:rPr lang="de-DE" sz="16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de-DE" sz="1600" smtClean="0">
                <a:solidFill>
                  <a:schemeClr val="accent1">
                    <a:lumMod val="50000"/>
                  </a:schemeClr>
                </a:solidFill>
              </a:rPr>
              <a:t>schema update</a:t>
            </a:r>
            <a:r>
              <a:rPr lang="de-DE" sz="2000" smtClean="0">
                <a:solidFill>
                  <a:srgbClr val="FF0000"/>
                </a:solidFill>
              </a:rPr>
              <a:t>*</a:t>
            </a:r>
            <a:endParaRPr lang="de-DE" sz="1600">
              <a:solidFill>
                <a:srgbClr val="FF0000"/>
              </a:solidFill>
            </a:endParaRPr>
          </a:p>
        </p:txBody>
      </p:sp>
      <p:sp>
        <p:nvSpPr>
          <p:cNvPr id="61" name="Abgerundetes Rechteck 60"/>
          <p:cNvSpPr/>
          <p:nvPr/>
        </p:nvSpPr>
        <p:spPr>
          <a:xfrm>
            <a:off x="7771684" y="5756987"/>
            <a:ext cx="1769491" cy="4541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de-DE" sz="1600" smtClean="0">
                <a:solidFill>
                  <a:schemeClr val="accent1">
                    <a:lumMod val="50000"/>
                  </a:schemeClr>
                </a:solidFill>
              </a:rPr>
              <a:t>sync db</a:t>
            </a:r>
            <a:br>
              <a:rPr lang="de-DE" sz="16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de-DE" sz="1600" smtClean="0">
                <a:solidFill>
                  <a:schemeClr val="accent1">
                    <a:lumMod val="50000"/>
                  </a:schemeClr>
                </a:solidFill>
              </a:rPr>
              <a:t>after offline</a:t>
            </a:r>
            <a:r>
              <a:rPr lang="de-DE" sz="2000" smtClean="0">
                <a:solidFill>
                  <a:srgbClr val="FF0000"/>
                </a:solidFill>
              </a:rPr>
              <a:t>*</a:t>
            </a:r>
            <a:endParaRPr lang="de-DE" sz="1600">
              <a:solidFill>
                <a:srgbClr val="FF0000"/>
              </a:solidFill>
            </a:endParaRPr>
          </a:p>
        </p:txBody>
      </p:sp>
      <p:sp>
        <p:nvSpPr>
          <p:cNvPr id="63" name="Abgerundetes Rechteck 62"/>
          <p:cNvSpPr/>
          <p:nvPr/>
        </p:nvSpPr>
        <p:spPr>
          <a:xfrm>
            <a:off x="2953138" y="2876475"/>
            <a:ext cx="1696662" cy="4541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>
                <a:solidFill>
                  <a:schemeClr val="accent1">
                    <a:lumMod val="50000"/>
                  </a:schemeClr>
                </a:solidFill>
              </a:rPr>
              <a:t>static policy</a:t>
            </a:r>
            <a:r>
              <a:rPr lang="de-DE" sz="1600" smtClean="0">
                <a:solidFill>
                  <a:srgbClr val="FF0000"/>
                </a:solidFill>
              </a:rPr>
              <a:t>*</a:t>
            </a:r>
            <a:endParaRPr lang="de-DE" sz="1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4" name="Abgerundetes Rechteck 63"/>
          <p:cNvSpPr/>
          <p:nvPr/>
        </p:nvSpPr>
        <p:spPr>
          <a:xfrm>
            <a:off x="7771683" y="6343862"/>
            <a:ext cx="1769491" cy="4541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de-DE" sz="160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de-DE" sz="1600" smtClean="0">
                <a:solidFill>
                  <a:schemeClr val="accent1">
                    <a:lumMod val="50000"/>
                  </a:schemeClr>
                </a:solidFill>
              </a:rPr>
              <a:t>ackup dropbox</a:t>
            </a:r>
            <a:r>
              <a:rPr lang="de-DE" sz="2000" smtClean="0">
                <a:solidFill>
                  <a:srgbClr val="FF0000"/>
                </a:solidFill>
              </a:rPr>
              <a:t>*</a:t>
            </a:r>
            <a:endParaRPr lang="de-DE" sz="1600">
              <a:solidFill>
                <a:srgbClr val="FF0000"/>
              </a:solidFill>
            </a:endParaRPr>
          </a:p>
        </p:txBody>
      </p:sp>
      <p:sp>
        <p:nvSpPr>
          <p:cNvPr id="65" name="Abgerundetes Rechteck 64"/>
          <p:cNvSpPr/>
          <p:nvPr/>
        </p:nvSpPr>
        <p:spPr>
          <a:xfrm>
            <a:off x="9668902" y="5756987"/>
            <a:ext cx="1696662" cy="4541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>
                <a:solidFill>
                  <a:schemeClr val="accent1">
                    <a:lumMod val="50000"/>
                  </a:schemeClr>
                </a:solidFill>
              </a:rPr>
              <a:t>JS templating</a:t>
            </a:r>
            <a:r>
              <a:rPr lang="de-DE" sz="1600" smtClean="0">
                <a:solidFill>
                  <a:srgbClr val="FF0000"/>
                </a:solidFill>
              </a:rPr>
              <a:t>*</a:t>
            </a:r>
            <a:endParaRPr lang="de-DE" sz="16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6" name="Abgerundetes Rechteck 65"/>
          <p:cNvSpPr/>
          <p:nvPr/>
        </p:nvSpPr>
        <p:spPr>
          <a:xfrm>
            <a:off x="7792905" y="3346273"/>
            <a:ext cx="1769491" cy="45417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de-DE" sz="1600" smtClean="0">
                <a:solidFill>
                  <a:schemeClr val="accent1">
                    <a:lumMod val="50000"/>
                  </a:schemeClr>
                </a:solidFill>
              </a:rPr>
              <a:t>anon func closure</a:t>
            </a:r>
            <a:br>
              <a:rPr lang="de-DE" sz="160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de-DE" sz="1600" smtClean="0">
                <a:solidFill>
                  <a:schemeClr val="accent1">
                    <a:lumMod val="50000"/>
                  </a:schemeClr>
                </a:solidFill>
              </a:rPr>
              <a:t> filt/map/reduce</a:t>
            </a:r>
            <a:r>
              <a:rPr lang="de-DE" sz="2000" smtClean="0">
                <a:solidFill>
                  <a:srgbClr val="FF0000"/>
                </a:solidFill>
              </a:rPr>
              <a:t>*</a:t>
            </a:r>
            <a:endParaRPr lang="de-DE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11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Breitbild</PresentationFormat>
  <Paragraphs>25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>ZEW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Buchmann</dc:creator>
  <cp:lastModifiedBy>Peter Buchmann</cp:lastModifiedBy>
  <cp:revision>34</cp:revision>
  <dcterms:created xsi:type="dcterms:W3CDTF">2022-01-26T09:27:14Z</dcterms:created>
  <dcterms:modified xsi:type="dcterms:W3CDTF">2022-02-14T13:44:03Z</dcterms:modified>
</cp:coreProperties>
</file>