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F8DE84-D965-9ADD-06A1-8ACD45F7E5C0}" v="175" dt="2021-03-07T11:02:57.632"/>
    <p1510:client id="{DB7552AF-85D9-2547-6A90-889097D41913}" v="423" dt="2021-03-07T10:55:02.334"/>
    <p1510:client id="{DD85F030-4A77-430F-9B3F-C8A0F264CB6D}" v="180" dt="2021-03-07T10:38:20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Радослав Миленов Иванов" userId="S::rmivanov18@codingburgas.bg::2c9a7683-1731-4c5e-99ee-9d09bbb5fa98" providerId="AD" clId="Web-{BFF8DE84-D965-9ADD-06A1-8ACD45F7E5C0}"/>
    <pc:docChg chg="addSld delSld modSld">
      <pc:chgData name="Радослав Миленов Иванов" userId="S::rmivanov18@codingburgas.bg::2c9a7683-1731-4c5e-99ee-9d09bbb5fa98" providerId="AD" clId="Web-{BFF8DE84-D965-9ADD-06A1-8ACD45F7E5C0}" dt="2021-03-07T11:03:00.648" v="140"/>
      <pc:docMkLst>
        <pc:docMk/>
      </pc:docMkLst>
      <pc:sldChg chg="addSp delSp modSp mod setBg setClrOvrMap">
        <pc:chgData name="Радослав Миленов Иванов" userId="S::rmivanov18@codingburgas.bg::2c9a7683-1731-4c5e-99ee-9d09bbb5fa98" providerId="AD" clId="Web-{BFF8DE84-D965-9ADD-06A1-8ACD45F7E5C0}" dt="2021-03-07T10:56:19.341" v="8"/>
        <pc:sldMkLst>
          <pc:docMk/>
          <pc:sldMk cId="1662330188" sldId="261"/>
        </pc:sldMkLst>
        <pc:spChg chg="add del">
          <ac:chgData name="Радослав Миленов Иванов" userId="S::rmivanov18@codingburgas.bg::2c9a7683-1731-4c5e-99ee-9d09bbb5fa98" providerId="AD" clId="Web-{BFF8DE84-D965-9ADD-06A1-8ACD45F7E5C0}" dt="2021-03-07T10:56:19.341" v="8"/>
          <ac:spMkLst>
            <pc:docMk/>
            <pc:sldMk cId="1662330188" sldId="261"/>
            <ac:spMk id="10" creationId="{8FDAC42E-BF0D-4839-97E1-4C20C17CF9BA}"/>
          </ac:spMkLst>
        </pc:spChg>
        <pc:spChg chg="add del">
          <ac:chgData name="Радослав Миленов Иванов" userId="S::rmivanov18@codingburgas.bg::2c9a7683-1731-4c5e-99ee-9d09bbb5fa98" providerId="AD" clId="Web-{BFF8DE84-D965-9ADD-06A1-8ACD45F7E5C0}" dt="2021-03-07T10:56:19.341" v="8"/>
          <ac:spMkLst>
            <pc:docMk/>
            <pc:sldMk cId="1662330188" sldId="261"/>
            <ac:spMk id="12" creationId="{81635E03-D54F-455F-A5AF-685FFBF3B5EF}"/>
          </ac:spMkLst>
        </pc:spChg>
        <pc:spChg chg="add del">
          <ac:chgData name="Радослав Миленов Иванов" userId="S::rmivanov18@codingburgas.bg::2c9a7683-1731-4c5e-99ee-9d09bbb5fa98" providerId="AD" clId="Web-{BFF8DE84-D965-9ADD-06A1-8ACD45F7E5C0}" dt="2021-03-07T10:56:19.341" v="7"/>
          <ac:spMkLst>
            <pc:docMk/>
            <pc:sldMk cId="1662330188" sldId="261"/>
            <ac:spMk id="17" creationId="{2ABBB681-F4D2-40F2-ACC3-DE0B4B4880EF}"/>
          </ac:spMkLst>
        </pc:spChg>
        <pc:spChg chg="add del">
          <ac:chgData name="Радослав Миленов Иванов" userId="S::rmivanov18@codingburgas.bg::2c9a7683-1731-4c5e-99ee-9d09bbb5fa98" providerId="AD" clId="Web-{BFF8DE84-D965-9ADD-06A1-8ACD45F7E5C0}" dt="2021-03-07T10:56:19.341" v="7"/>
          <ac:spMkLst>
            <pc:docMk/>
            <pc:sldMk cId="1662330188" sldId="261"/>
            <ac:spMk id="19" creationId="{09388ED0-1FEF-4E11-B488-BD661D1AC1A6}"/>
          </ac:spMkLst>
        </pc:spChg>
        <pc:picChg chg="del mod">
          <ac:chgData name="Радослав Миленов Иванов" userId="S::rmivanov18@codingburgas.bg::2c9a7683-1731-4c5e-99ee-9d09bbb5fa98" providerId="AD" clId="Web-{BFF8DE84-D965-9ADD-06A1-8ACD45F7E5C0}" dt="2021-03-07T10:56:00.075" v="2"/>
          <ac:picMkLst>
            <pc:docMk/>
            <pc:sldMk cId="1662330188" sldId="261"/>
            <ac:picMk id="2" creationId="{790C255A-9FE2-4361-AE46-F78F702B3733}"/>
          </ac:picMkLst>
        </pc:picChg>
        <pc:picChg chg="add del mod">
          <ac:chgData name="Радослав Миленов Иванов" userId="S::rmivanov18@codingburgas.bg::2c9a7683-1731-4c5e-99ee-9d09bbb5fa98" providerId="AD" clId="Web-{BFF8DE84-D965-9ADD-06A1-8ACD45F7E5C0}" dt="2021-03-07T10:56:04.512" v="4"/>
          <ac:picMkLst>
            <pc:docMk/>
            <pc:sldMk cId="1662330188" sldId="261"/>
            <ac:picMk id="3" creationId="{12CA8B25-BF51-40B4-B5FD-A90905F16F3E}"/>
          </ac:picMkLst>
        </pc:picChg>
        <pc:picChg chg="add mod">
          <ac:chgData name="Радослав Миленов Иванов" userId="S::rmivanov18@codingburgas.bg::2c9a7683-1731-4c5e-99ee-9d09bbb5fa98" providerId="AD" clId="Web-{BFF8DE84-D965-9ADD-06A1-8ACD45F7E5C0}" dt="2021-03-07T10:56:19.341" v="8"/>
          <ac:picMkLst>
            <pc:docMk/>
            <pc:sldMk cId="1662330188" sldId="261"/>
            <ac:picMk id="4" creationId="{03897EEA-E3B0-4D80-AA32-93B56DD8EBFF}"/>
          </ac:picMkLst>
        </pc:picChg>
      </pc:sldChg>
      <pc:sldChg chg="addSp modSp new mod setBg setClrOvrMap">
        <pc:chgData name="Радослав Миленов Иванов" userId="S::rmivanov18@codingburgas.bg::2c9a7683-1731-4c5e-99ee-9d09bbb5fa98" providerId="AD" clId="Web-{BFF8DE84-D965-9ADD-06A1-8ACD45F7E5C0}" dt="2021-03-07T11:03:00.648" v="140"/>
        <pc:sldMkLst>
          <pc:docMk/>
          <pc:sldMk cId="2634573084" sldId="262"/>
        </pc:sldMkLst>
        <pc:spChg chg="add mod">
          <ac:chgData name="Радослав Миленов Иванов" userId="S::rmivanov18@codingburgas.bg::2c9a7683-1731-4c5e-99ee-9d09bbb5fa98" providerId="AD" clId="Web-{BFF8DE84-D965-9ADD-06A1-8ACD45F7E5C0}" dt="2021-03-07T11:03:00.648" v="140"/>
          <ac:spMkLst>
            <pc:docMk/>
            <pc:sldMk cId="2634573084" sldId="262"/>
            <ac:spMk id="2" creationId="{C4520379-B958-4568-A300-78CCDFFFF8E5}"/>
          </ac:spMkLst>
        </pc:spChg>
        <pc:spChg chg="add">
          <ac:chgData name="Радослав Миленов Иванов" userId="S::rmivanov18@codingburgas.bg::2c9a7683-1731-4c5e-99ee-9d09bbb5fa98" providerId="AD" clId="Web-{BFF8DE84-D965-9ADD-06A1-8ACD45F7E5C0}" dt="2021-03-07T11:03:00.648" v="140"/>
          <ac:spMkLst>
            <pc:docMk/>
            <pc:sldMk cId="2634573084" sldId="262"/>
            <ac:spMk id="7" creationId="{C162DF2A-64D1-4AA9-BA42-8A4063EADE09}"/>
          </ac:spMkLst>
        </pc:spChg>
        <pc:spChg chg="add">
          <ac:chgData name="Радослав Миленов Иванов" userId="S::rmivanov18@codingburgas.bg::2c9a7683-1731-4c5e-99ee-9d09bbb5fa98" providerId="AD" clId="Web-{BFF8DE84-D965-9ADD-06A1-8ACD45F7E5C0}" dt="2021-03-07T11:03:00.648" v="140"/>
          <ac:spMkLst>
            <pc:docMk/>
            <pc:sldMk cId="2634573084" sldId="262"/>
            <ac:spMk id="9" creationId="{5D7C1373-63AF-4A75-909E-990E05356670}"/>
          </ac:spMkLst>
        </pc:spChg>
        <pc:spChg chg="add">
          <ac:chgData name="Радослав Миленов Иванов" userId="S::rmivanov18@codingburgas.bg::2c9a7683-1731-4c5e-99ee-9d09bbb5fa98" providerId="AD" clId="Web-{BFF8DE84-D965-9ADD-06A1-8ACD45F7E5C0}" dt="2021-03-07T11:03:00.648" v="140"/>
          <ac:spMkLst>
            <pc:docMk/>
            <pc:sldMk cId="2634573084" sldId="262"/>
            <ac:spMk id="11" creationId="{57F231E5-F402-49E1-82B4-C762909ED227}"/>
          </ac:spMkLst>
        </pc:spChg>
        <pc:spChg chg="add">
          <ac:chgData name="Радослав Миленов Иванов" userId="S::rmivanov18@codingburgas.bg::2c9a7683-1731-4c5e-99ee-9d09bbb5fa98" providerId="AD" clId="Web-{BFF8DE84-D965-9ADD-06A1-8ACD45F7E5C0}" dt="2021-03-07T11:03:00.648" v="140"/>
          <ac:spMkLst>
            <pc:docMk/>
            <pc:sldMk cId="2634573084" sldId="262"/>
            <ac:spMk id="13" creationId="{6F0BA12B-74D1-4DB1-9A3F-C9BA27B81512}"/>
          </ac:spMkLst>
        </pc:spChg>
        <pc:spChg chg="add">
          <ac:chgData name="Радослав Миленов Иванов" userId="S::rmivanov18@codingburgas.bg::2c9a7683-1731-4c5e-99ee-9d09bbb5fa98" providerId="AD" clId="Web-{BFF8DE84-D965-9ADD-06A1-8ACD45F7E5C0}" dt="2021-03-07T11:03:00.648" v="140"/>
          <ac:spMkLst>
            <pc:docMk/>
            <pc:sldMk cId="2634573084" sldId="262"/>
            <ac:spMk id="15" creationId="{515FCC40-AA93-4D3B-90D0-69BC824EAD47}"/>
          </ac:spMkLst>
        </pc:spChg>
      </pc:sldChg>
      <pc:sldChg chg="addSp delSp modSp new del mod setBg setClrOvrMap">
        <pc:chgData name="Радослав Миленов Иванов" userId="S::rmivanov18@codingburgas.bg::2c9a7683-1731-4c5e-99ee-9d09bbb5fa98" providerId="AD" clId="Web-{BFF8DE84-D965-9ADD-06A1-8ACD45F7E5C0}" dt="2021-03-07T11:02:25.069" v="125"/>
        <pc:sldMkLst>
          <pc:docMk/>
          <pc:sldMk cId="3317021919" sldId="262"/>
        </pc:sldMkLst>
        <pc:spChg chg="add del mod ord">
          <ac:chgData name="Радослав Миленов Иванов" userId="S::rmivanov18@codingburgas.bg::2c9a7683-1731-4c5e-99ee-9d09bbb5fa98" providerId="AD" clId="Web-{BFF8DE84-D965-9ADD-06A1-8ACD45F7E5C0}" dt="2021-03-07T11:00:44.816" v="93"/>
          <ac:spMkLst>
            <pc:docMk/>
            <pc:sldMk cId="3317021919" sldId="262"/>
            <ac:spMk id="2" creationId="{4F449200-1636-4E03-9AE5-46AF09876106}"/>
          </ac:spMkLst>
        </pc:spChg>
        <pc:spChg chg="add del mod">
          <ac:chgData name="Радослав Миленов Иванов" userId="S::rmivanov18@codingburgas.bg::2c9a7683-1731-4c5e-99ee-9d09bbb5fa98" providerId="AD" clId="Web-{BFF8DE84-D965-9ADD-06A1-8ACD45F7E5C0}" dt="2021-03-07T11:00:30.972" v="86"/>
          <ac:spMkLst>
            <pc:docMk/>
            <pc:sldMk cId="3317021919" sldId="262"/>
            <ac:spMk id="6" creationId="{E631C1A8-EEDC-40B9-B992-73FBB9DE429B}"/>
          </ac:spMkLst>
        </pc:spChg>
        <pc:spChg chg="add del">
          <ac:chgData name="Радослав Миленов Иванов" userId="S::rmivanov18@codingburgas.bg::2c9a7683-1731-4c5e-99ee-9d09bbb5fa98" providerId="AD" clId="Web-{BFF8DE84-D965-9ADD-06A1-8ACD45F7E5C0}" dt="2021-03-07T10:58:30.610" v="50"/>
          <ac:spMkLst>
            <pc:docMk/>
            <pc:sldMk cId="3317021919" sldId="262"/>
            <ac:spMk id="7" creationId="{C162DF2A-64D1-4AA9-BA42-8A4063EADE09}"/>
          </ac:spMkLst>
        </pc:spChg>
        <pc:spChg chg="add del mod">
          <ac:chgData name="Радослав Миленов Иванов" userId="S::rmivanov18@codingburgas.bg::2c9a7683-1731-4c5e-99ee-9d09bbb5fa98" providerId="AD" clId="Web-{BFF8DE84-D965-9ADD-06A1-8ACD45F7E5C0}" dt="2021-03-07T11:00:29.269" v="85"/>
          <ac:spMkLst>
            <pc:docMk/>
            <pc:sldMk cId="3317021919" sldId="262"/>
            <ac:spMk id="8" creationId="{22D3FEA1-EAC9-47D8-85EE-C55A1C31059F}"/>
          </ac:spMkLst>
        </pc:spChg>
        <pc:spChg chg="add del">
          <ac:chgData name="Радослав Миленов Иванов" userId="S::rmivanov18@codingburgas.bg::2c9a7683-1731-4c5e-99ee-9d09bbb5fa98" providerId="AD" clId="Web-{BFF8DE84-D965-9ADD-06A1-8ACD45F7E5C0}" dt="2021-03-07T10:58:30.610" v="50"/>
          <ac:spMkLst>
            <pc:docMk/>
            <pc:sldMk cId="3317021919" sldId="262"/>
            <ac:spMk id="9" creationId="{5D7C1373-63AF-4A75-909E-990E05356670}"/>
          </ac:spMkLst>
        </pc:spChg>
        <pc:spChg chg="add del">
          <ac:chgData name="Радослав Миленов Иванов" userId="S::rmivanov18@codingburgas.bg::2c9a7683-1731-4c5e-99ee-9d09bbb5fa98" providerId="AD" clId="Web-{BFF8DE84-D965-9ADD-06A1-8ACD45F7E5C0}" dt="2021-03-07T10:58:30.610" v="50"/>
          <ac:spMkLst>
            <pc:docMk/>
            <pc:sldMk cId="3317021919" sldId="262"/>
            <ac:spMk id="11" creationId="{57F231E5-F402-49E1-82B4-C762909ED227}"/>
          </ac:spMkLst>
        </pc:spChg>
        <pc:spChg chg="add del">
          <ac:chgData name="Радослав Миленов Иванов" userId="S::rmivanov18@codingburgas.bg::2c9a7683-1731-4c5e-99ee-9d09bbb5fa98" providerId="AD" clId="Web-{BFF8DE84-D965-9ADD-06A1-8ACD45F7E5C0}" dt="2021-03-07T10:58:30.610" v="50"/>
          <ac:spMkLst>
            <pc:docMk/>
            <pc:sldMk cId="3317021919" sldId="262"/>
            <ac:spMk id="13" creationId="{6F0BA12B-74D1-4DB1-9A3F-C9BA27B81512}"/>
          </ac:spMkLst>
        </pc:spChg>
        <pc:spChg chg="add del">
          <ac:chgData name="Радослав Миленов Иванов" userId="S::rmivanov18@codingburgas.bg::2c9a7683-1731-4c5e-99ee-9d09bbb5fa98" providerId="AD" clId="Web-{BFF8DE84-D965-9ADD-06A1-8ACD45F7E5C0}" dt="2021-03-07T10:58:30.610" v="50"/>
          <ac:spMkLst>
            <pc:docMk/>
            <pc:sldMk cId="3317021919" sldId="262"/>
            <ac:spMk id="15" creationId="{515FCC40-AA93-4D3B-90D0-69BC824EAD47}"/>
          </ac:spMkLst>
        </pc:spChg>
        <pc:spChg chg="add del mod">
          <ac:chgData name="Радослав Миленов Иванов" userId="S::rmivanov18@codingburgas.bg::2c9a7683-1731-4c5e-99ee-9d09bbb5fa98" providerId="AD" clId="Web-{BFF8DE84-D965-9ADD-06A1-8ACD45F7E5C0}" dt="2021-03-07T11:00:44.816" v="94"/>
          <ac:spMkLst>
            <pc:docMk/>
            <pc:sldMk cId="3317021919" sldId="262"/>
            <ac:spMk id="17" creationId="{7AF31771-A49F-45A3-B85A-E7EA0D119C8E}"/>
          </ac:spMkLst>
        </pc:spChg>
        <pc:spChg chg="add mod">
          <ac:chgData name="Радослав Миленов Иванов" userId="S::rmivanov18@codingburgas.bg::2c9a7683-1731-4c5e-99ee-9d09bbb5fa98" providerId="AD" clId="Web-{BFF8DE84-D965-9ADD-06A1-8ACD45F7E5C0}" dt="2021-03-07T11:01:02.363" v="104" actId="14100"/>
          <ac:spMkLst>
            <pc:docMk/>
            <pc:sldMk cId="3317021919" sldId="262"/>
            <ac:spMk id="18" creationId="{F563A3C3-ED11-4112-AE2A-BCCE6D057635}"/>
          </ac:spMkLst>
        </pc:spChg>
        <pc:spChg chg="add del mod">
          <ac:chgData name="Радослав Миленов Иванов" userId="S::rmivanov18@codingburgas.bg::2c9a7683-1731-4c5e-99ee-9d09bbb5fa98" providerId="AD" clId="Web-{BFF8DE84-D965-9ADD-06A1-8ACD45F7E5C0}" dt="2021-03-07T11:00:40.050" v="90"/>
          <ac:spMkLst>
            <pc:docMk/>
            <pc:sldMk cId="3317021919" sldId="262"/>
            <ac:spMk id="19" creationId="{F563A3C3-ED11-4112-AE2A-BCCE6D057635}"/>
          </ac:spMkLst>
        </pc:spChg>
        <pc:spChg chg="add">
          <ac:chgData name="Радослав Миленов Иванов" userId="S::rmivanov18@codingburgas.bg::2c9a7683-1731-4c5e-99ee-9d09bbb5fa98" providerId="AD" clId="Web-{BFF8DE84-D965-9ADD-06A1-8ACD45F7E5C0}" dt="2021-03-07T10:58:30.610" v="50"/>
          <ac:spMkLst>
            <pc:docMk/>
            <pc:sldMk cId="3317021919" sldId="262"/>
            <ac:spMk id="20" creationId="{64C9EE1D-12BB-43F7-9A2A-893578DCA63A}"/>
          </ac:spMkLst>
        </pc:spChg>
        <pc:spChg chg="add mod">
          <ac:chgData name="Радослав Миленов Иванов" userId="S::rmivanov18@codingburgas.bg::2c9a7683-1731-4c5e-99ee-9d09bbb5fa98" providerId="AD" clId="Web-{BFF8DE84-D965-9ADD-06A1-8ACD45F7E5C0}" dt="2021-03-07T11:01:12.004" v="107" actId="14100"/>
          <ac:spMkLst>
            <pc:docMk/>
            <pc:sldMk cId="3317021919" sldId="262"/>
            <ac:spMk id="21" creationId="{5B939B5F-A167-463A-A101-DFAA59D712A7}"/>
          </ac:spMkLst>
        </pc:spChg>
        <pc:spChg chg="add">
          <ac:chgData name="Радослав Миленов Иванов" userId="S::rmivanov18@codingburgas.bg::2c9a7683-1731-4c5e-99ee-9d09bbb5fa98" providerId="AD" clId="Web-{BFF8DE84-D965-9ADD-06A1-8ACD45F7E5C0}" dt="2021-03-07T10:58:30.610" v="50"/>
          <ac:spMkLst>
            <pc:docMk/>
            <pc:sldMk cId="3317021919" sldId="262"/>
            <ac:spMk id="22" creationId="{43962A31-C54E-4762-B155-59777FED1C75}"/>
          </ac:spMkLst>
        </pc:spChg>
        <pc:spChg chg="add mod">
          <ac:chgData name="Радослав Миленов Иванов" userId="S::rmivanov18@codingburgas.bg::2c9a7683-1731-4c5e-99ee-9d09bbb5fa98" providerId="AD" clId="Web-{BFF8DE84-D965-9ADD-06A1-8ACD45F7E5C0}" dt="2021-03-07T11:01:27.317" v="111" actId="1076"/>
          <ac:spMkLst>
            <pc:docMk/>
            <pc:sldMk cId="3317021919" sldId="262"/>
            <ac:spMk id="23" creationId="{14BAC56A-CD6B-449F-BC58-A4EDF1CFC6CE}"/>
          </ac:spMkLst>
        </pc:spChg>
        <pc:spChg chg="add">
          <ac:chgData name="Радослав Миленов Иванов" userId="S::rmivanov18@codingburgas.bg::2c9a7683-1731-4c5e-99ee-9d09bbb5fa98" providerId="AD" clId="Web-{BFF8DE84-D965-9ADD-06A1-8ACD45F7E5C0}" dt="2021-03-07T10:58:30.610" v="50"/>
          <ac:spMkLst>
            <pc:docMk/>
            <pc:sldMk cId="3317021919" sldId="262"/>
            <ac:spMk id="24" creationId="{4B392D36-B685-45E0-B197-6EE5D748093B}"/>
          </ac:spMkLst>
        </pc:spChg>
        <pc:spChg chg="add mod">
          <ac:chgData name="Радослав Миленов Иванов" userId="S::rmivanov18@codingburgas.bg::2c9a7683-1731-4c5e-99ee-9d09bbb5fa98" providerId="AD" clId="Web-{BFF8DE84-D965-9ADD-06A1-8ACD45F7E5C0}" dt="2021-03-07T11:02:19.553" v="124" actId="14100"/>
          <ac:spMkLst>
            <pc:docMk/>
            <pc:sldMk cId="3317021919" sldId="262"/>
            <ac:spMk id="25" creationId="{560E0960-21CD-413D-A049-B43A0A7CD7E8}"/>
          </ac:spMkLst>
        </pc:spChg>
        <pc:spChg chg="add">
          <ac:chgData name="Радослав Миленов Иванов" userId="S::rmivanov18@codingburgas.bg::2c9a7683-1731-4c5e-99ee-9d09bbb5fa98" providerId="AD" clId="Web-{BFF8DE84-D965-9ADD-06A1-8ACD45F7E5C0}" dt="2021-03-07T10:58:30.610" v="50"/>
          <ac:spMkLst>
            <pc:docMk/>
            <pc:sldMk cId="3317021919" sldId="262"/>
            <ac:spMk id="26" creationId="{9DCA8533-CC5E-4754-9A04-047EDE49E0F9}"/>
          </ac:spMkLst>
        </pc:spChg>
        <pc:picChg chg="add del mod">
          <ac:chgData name="Радослав Миленов Иванов" userId="S::rmivanov18@codingburgas.bg::2c9a7683-1731-4c5e-99ee-9d09bbb5fa98" providerId="AD" clId="Web-{BFF8DE84-D965-9ADD-06A1-8ACD45F7E5C0}" dt="2021-03-07T10:58:39.141" v="55"/>
          <ac:picMkLst>
            <pc:docMk/>
            <pc:sldMk cId="3317021919" sldId="262"/>
            <ac:picMk id="3" creationId="{4333FE44-9A88-43DE-A087-E840130A8715}"/>
          </ac:picMkLst>
        </pc:picChg>
        <pc:picChg chg="add del mod">
          <ac:chgData name="Радослав Миленов Иванов" userId="S::rmivanov18@codingburgas.bg::2c9a7683-1731-4c5e-99ee-9d09bbb5fa98" providerId="AD" clId="Web-{BFF8DE84-D965-9ADD-06A1-8ACD45F7E5C0}" dt="2021-03-07T10:58:43.126" v="57"/>
          <ac:picMkLst>
            <pc:docMk/>
            <pc:sldMk cId="3317021919" sldId="262"/>
            <ac:picMk id="4" creationId="{9276E3D4-228E-4852-9EF6-C437D80D4BEF}"/>
          </ac:picMkLst>
        </pc:picChg>
        <pc:picChg chg="add del mod">
          <ac:chgData name="Радослав Миленов Иванов" userId="S::rmivanov18@codingburgas.bg::2c9a7683-1731-4c5e-99ee-9d09bbb5fa98" providerId="AD" clId="Web-{BFF8DE84-D965-9ADD-06A1-8ACD45F7E5C0}" dt="2021-03-07T10:58:41.469" v="56"/>
          <ac:picMkLst>
            <pc:docMk/>
            <pc:sldMk cId="3317021919" sldId="262"/>
            <ac:picMk id="5" creationId="{F5BDE388-9D1F-4281-BB82-F067914B48F3}"/>
          </ac:picMkLst>
        </pc:picChg>
      </pc:sldChg>
    </pc:docChg>
  </pc:docChgLst>
  <pc:docChgLst>
    <pc:chgData name="Радослав Миленов Иванов" userId="S::rmivanov18@codingburgas.bg::2c9a7683-1731-4c5e-99ee-9d09bbb5fa98" providerId="AD" clId="Web-{DB7552AF-85D9-2547-6A90-889097D41913}"/>
    <pc:docChg chg="addSld delSld modSld">
      <pc:chgData name="Радослав Миленов Иванов" userId="S::rmivanov18@codingburgas.bg::2c9a7683-1731-4c5e-99ee-9d09bbb5fa98" providerId="AD" clId="Web-{DB7552AF-85D9-2547-6A90-889097D41913}" dt="2021-03-07T10:55:02.334" v="255" actId="1076"/>
      <pc:docMkLst>
        <pc:docMk/>
      </pc:docMkLst>
      <pc:sldChg chg="addSp delSp modSp mod setBg">
        <pc:chgData name="Радослав Миленов Иванов" userId="S::rmivanov18@codingburgas.bg::2c9a7683-1731-4c5e-99ee-9d09bbb5fa98" providerId="AD" clId="Web-{DB7552AF-85D9-2547-6A90-889097D41913}" dt="2021-03-07T10:40:20.846" v="5"/>
        <pc:sldMkLst>
          <pc:docMk/>
          <pc:sldMk cId="1557197299" sldId="257"/>
        </pc:sldMkLst>
        <pc:spChg chg="mod">
          <ac:chgData name="Радослав Миленов Иванов" userId="S::rmivanov18@codingburgas.bg::2c9a7683-1731-4c5e-99ee-9d09bbb5fa98" providerId="AD" clId="Web-{DB7552AF-85D9-2547-6A90-889097D41913}" dt="2021-03-07T10:40:20.846" v="5"/>
          <ac:spMkLst>
            <pc:docMk/>
            <pc:sldMk cId="1557197299" sldId="257"/>
            <ac:spMk id="2" creationId="{DA27780E-59EA-4D71-B332-A4A65C721296}"/>
          </ac:spMkLst>
        </pc:spChg>
        <pc:spChg chg="del">
          <ac:chgData name="Радослав Миленов Иванов" userId="S::rmivanov18@codingburgas.bg::2c9a7683-1731-4c5e-99ee-9d09bbb5fa98" providerId="AD" clId="Web-{DB7552AF-85D9-2547-6A90-889097D41913}" dt="2021-03-07T10:40:07.659" v="0"/>
          <ac:spMkLst>
            <pc:docMk/>
            <pc:sldMk cId="1557197299" sldId="257"/>
            <ac:spMk id="3" creationId="{434CEDA2-398F-48A2-ABA4-A798BD5CA022}"/>
          </ac:spMkLst>
        </pc:spChg>
        <pc:spChg chg="add del">
          <ac:chgData name="Радослав Миленов Иванов" userId="S::rmivanov18@codingburgas.bg::2c9a7683-1731-4c5e-99ee-9d09bbb5fa98" providerId="AD" clId="Web-{DB7552AF-85D9-2547-6A90-889097D41913}" dt="2021-03-07T10:40:20.846" v="5"/>
          <ac:spMkLst>
            <pc:docMk/>
            <pc:sldMk cId="1557197299" sldId="257"/>
            <ac:spMk id="9" creationId="{DB8424AB-D56B-4256-866A-5B54DE93C20F}"/>
          </ac:spMkLst>
        </pc:spChg>
        <pc:spChg chg="add del">
          <ac:chgData name="Радослав Миленов Иванов" userId="S::rmivanov18@codingburgas.bg::2c9a7683-1731-4c5e-99ee-9d09bbb5fa98" providerId="AD" clId="Web-{DB7552AF-85D9-2547-6A90-889097D41913}" dt="2021-03-07T10:40:20.846" v="5"/>
          <ac:spMkLst>
            <pc:docMk/>
            <pc:sldMk cId="1557197299" sldId="257"/>
            <ac:spMk id="11" creationId="{FC999C28-AD33-4EB7-A5F1-C06D10A5FDF7}"/>
          </ac:spMkLst>
        </pc:spChg>
        <pc:spChg chg="add del">
          <ac:chgData name="Радослав Миленов Иванов" userId="S::rmivanov18@codingburgas.bg::2c9a7683-1731-4c5e-99ee-9d09bbb5fa98" providerId="AD" clId="Web-{DB7552AF-85D9-2547-6A90-889097D41913}" dt="2021-03-07T10:40:20.846" v="5"/>
          <ac:spMkLst>
            <pc:docMk/>
            <pc:sldMk cId="1557197299" sldId="257"/>
            <ac:spMk id="13" creationId="{0864E5C9-52C9-4572-AC75-548B9B9C2648}"/>
          </ac:spMkLst>
        </pc:spChg>
        <pc:spChg chg="add del">
          <ac:chgData name="Радослав Миленов Иванов" userId="S::rmivanov18@codingburgas.bg::2c9a7683-1731-4c5e-99ee-9d09bbb5fa98" providerId="AD" clId="Web-{DB7552AF-85D9-2547-6A90-889097D41913}" dt="2021-03-07T10:40:20.846" v="5"/>
          <ac:spMkLst>
            <pc:docMk/>
            <pc:sldMk cId="1557197299" sldId="257"/>
            <ac:spMk id="15" creationId="{45CC6500-4DBD-4C34-BC14-2387FB483BEB}"/>
          </ac:spMkLst>
        </pc:spChg>
        <pc:spChg chg="add del">
          <ac:chgData name="Радослав Миленов Иванов" userId="S::rmivanov18@codingburgas.bg::2c9a7683-1731-4c5e-99ee-9d09bbb5fa98" providerId="AD" clId="Web-{DB7552AF-85D9-2547-6A90-889097D41913}" dt="2021-03-07T10:40:20.846" v="5"/>
          <ac:spMkLst>
            <pc:docMk/>
            <pc:sldMk cId="1557197299" sldId="257"/>
            <ac:spMk id="17" creationId="{4E34A3B6-BAD2-4156-BDC6-4736248BFDE0}"/>
          </ac:spMkLst>
        </pc:spChg>
        <pc:spChg chg="add">
          <ac:chgData name="Радослав Миленов Иванов" userId="S::rmivanov18@codingburgas.bg::2c9a7683-1731-4c5e-99ee-9d09bbb5fa98" providerId="AD" clId="Web-{DB7552AF-85D9-2547-6A90-889097D41913}" dt="2021-03-07T10:40:20.846" v="5"/>
          <ac:spMkLst>
            <pc:docMk/>
            <pc:sldMk cId="1557197299" sldId="257"/>
            <ac:spMk id="22" creationId="{DB8424AB-D56B-4256-866A-5B54DE93C20F}"/>
          </ac:spMkLst>
        </pc:spChg>
        <pc:spChg chg="add">
          <ac:chgData name="Радослав Миленов Иванов" userId="S::rmivanov18@codingburgas.bg::2c9a7683-1731-4c5e-99ee-9d09bbb5fa98" providerId="AD" clId="Web-{DB7552AF-85D9-2547-6A90-889097D41913}" dt="2021-03-07T10:40:20.846" v="5"/>
          <ac:spMkLst>
            <pc:docMk/>
            <pc:sldMk cId="1557197299" sldId="257"/>
            <ac:spMk id="24" creationId="{FC999C28-AD33-4EB7-A5F1-C06D10A5FDF7}"/>
          </ac:spMkLst>
        </pc:spChg>
        <pc:spChg chg="add">
          <ac:chgData name="Радослав Миленов Иванов" userId="S::rmivanov18@codingburgas.bg::2c9a7683-1731-4c5e-99ee-9d09bbb5fa98" providerId="AD" clId="Web-{DB7552AF-85D9-2547-6A90-889097D41913}" dt="2021-03-07T10:40:20.846" v="5"/>
          <ac:spMkLst>
            <pc:docMk/>
            <pc:sldMk cId="1557197299" sldId="257"/>
            <ac:spMk id="26" creationId="{69373E92-F88D-4F0A-94DF-393703E7DA7D}"/>
          </ac:spMkLst>
        </pc:spChg>
        <pc:spChg chg="add">
          <ac:chgData name="Радослав Миленов Иванов" userId="S::rmivanov18@codingburgas.bg::2c9a7683-1731-4c5e-99ee-9d09bbb5fa98" providerId="AD" clId="Web-{DB7552AF-85D9-2547-6A90-889097D41913}" dt="2021-03-07T10:40:20.846" v="5"/>
          <ac:spMkLst>
            <pc:docMk/>
            <pc:sldMk cId="1557197299" sldId="257"/>
            <ac:spMk id="28" creationId="{C629DAA0-ADF6-43FD-9C99-483F722B56E2}"/>
          </ac:spMkLst>
        </pc:spChg>
        <pc:spChg chg="add">
          <ac:chgData name="Радослав Миленов Иванов" userId="S::rmivanov18@codingburgas.bg::2c9a7683-1731-4c5e-99ee-9d09bbb5fa98" providerId="AD" clId="Web-{DB7552AF-85D9-2547-6A90-889097D41913}" dt="2021-03-07T10:40:20.846" v="5"/>
          <ac:spMkLst>
            <pc:docMk/>
            <pc:sldMk cId="1557197299" sldId="257"/>
            <ac:spMk id="30" creationId="{F32C8C35-BF44-4CFB-9754-81F07C9812A7}"/>
          </ac:spMkLst>
        </pc:spChg>
        <pc:picChg chg="add mod ord">
          <ac:chgData name="Радослав Миленов Иванов" userId="S::rmivanov18@codingburgas.bg::2c9a7683-1731-4c5e-99ee-9d09bbb5fa98" providerId="AD" clId="Web-{DB7552AF-85D9-2547-6A90-889097D41913}" dt="2021-03-07T10:40:20.846" v="5"/>
          <ac:picMkLst>
            <pc:docMk/>
            <pc:sldMk cId="1557197299" sldId="257"/>
            <ac:picMk id="4" creationId="{607C7D53-F7A1-40CA-BE4E-1BBCCACBD474}"/>
          </ac:picMkLst>
        </pc:picChg>
      </pc:sldChg>
      <pc:sldChg chg="addSp delSp modSp new mod setBg">
        <pc:chgData name="Радослав Миленов Иванов" userId="S::rmivanov18@codingburgas.bg::2c9a7683-1731-4c5e-99ee-9d09bbb5fa98" providerId="AD" clId="Web-{DB7552AF-85D9-2547-6A90-889097D41913}" dt="2021-03-07T10:43:49.241" v="48"/>
        <pc:sldMkLst>
          <pc:docMk/>
          <pc:sldMk cId="1483352240" sldId="258"/>
        </pc:sldMkLst>
        <pc:spChg chg="mod">
          <ac:chgData name="Радослав Миленов Иванов" userId="S::rmivanov18@codingburgas.bg::2c9a7683-1731-4c5e-99ee-9d09bbb5fa98" providerId="AD" clId="Web-{DB7552AF-85D9-2547-6A90-889097D41913}" dt="2021-03-07T10:43:49.241" v="48"/>
          <ac:spMkLst>
            <pc:docMk/>
            <pc:sldMk cId="1483352240" sldId="258"/>
            <ac:spMk id="2" creationId="{570615E2-0357-4444-91A5-6A86C6744690}"/>
          </ac:spMkLst>
        </pc:spChg>
        <pc:spChg chg="del">
          <ac:chgData name="Радослав Миленов Иванов" userId="S::rmivanov18@codingburgas.bg::2c9a7683-1731-4c5e-99ee-9d09bbb5fa98" providerId="AD" clId="Web-{DB7552AF-85D9-2547-6A90-889097D41913}" dt="2021-03-07T10:41:37.754" v="30"/>
          <ac:spMkLst>
            <pc:docMk/>
            <pc:sldMk cId="1483352240" sldId="258"/>
            <ac:spMk id="3" creationId="{D12B1EAB-9A44-4CBF-BCD2-7FD20F0AE221}"/>
          </ac:spMkLst>
        </pc:spChg>
        <pc:spChg chg="add del mod">
          <ac:chgData name="Радослав Миленов Иванов" userId="S::rmivanov18@codingburgas.bg::2c9a7683-1731-4c5e-99ee-9d09bbb5fa98" providerId="AD" clId="Web-{DB7552AF-85D9-2547-6A90-889097D41913}" dt="2021-03-07T10:43:49.241" v="48"/>
          <ac:spMkLst>
            <pc:docMk/>
            <pc:sldMk cId="1483352240" sldId="258"/>
            <ac:spMk id="6" creationId="{5FEDDACB-7EB2-42E4-A19C-6ACA9E755DF2}"/>
          </ac:spMkLst>
        </pc:spChg>
        <pc:spChg chg="add">
          <ac:chgData name="Радослав Миленов Иванов" userId="S::rmivanov18@codingburgas.bg::2c9a7683-1731-4c5e-99ee-9d09bbb5fa98" providerId="AD" clId="Web-{DB7552AF-85D9-2547-6A90-889097D41913}" dt="2021-03-07T10:43:49.241" v="48"/>
          <ac:spMkLst>
            <pc:docMk/>
            <pc:sldMk cId="1483352240" sldId="258"/>
            <ac:spMk id="12" creationId="{9AAD8036-96D8-496C-8006-37ACA5AD8628}"/>
          </ac:spMkLst>
        </pc:spChg>
        <pc:spChg chg="add">
          <ac:chgData name="Радослав Миленов Иванов" userId="S::rmivanov18@codingburgas.bg::2c9a7683-1731-4c5e-99ee-9d09bbb5fa98" providerId="AD" clId="Web-{DB7552AF-85D9-2547-6A90-889097D41913}" dt="2021-03-07T10:43:49.241" v="48"/>
          <ac:spMkLst>
            <pc:docMk/>
            <pc:sldMk cId="1483352240" sldId="258"/>
            <ac:spMk id="14" creationId="{24A4CBA9-3463-4C65-BF46-6B6C50E7FC23}"/>
          </ac:spMkLst>
        </pc:spChg>
        <pc:spChg chg="add">
          <ac:chgData name="Радослав Миленов Иванов" userId="S::rmivanov18@codingburgas.bg::2c9a7683-1731-4c5e-99ee-9d09bbb5fa98" providerId="AD" clId="Web-{DB7552AF-85D9-2547-6A90-889097D41913}" dt="2021-03-07T10:43:49.241" v="48"/>
          <ac:spMkLst>
            <pc:docMk/>
            <pc:sldMk cId="1483352240" sldId="258"/>
            <ac:spMk id="16" creationId="{2DCEED6C-D39C-40AA-B89E-52C3FA5A704F}"/>
          </ac:spMkLst>
        </pc:spChg>
        <pc:graphicFrameChg chg="add del">
          <ac:chgData name="Радослав Миленов Иванов" userId="S::rmivanov18@codingburgas.bg::2c9a7683-1731-4c5e-99ee-9d09bbb5fa98" providerId="AD" clId="Web-{DB7552AF-85D9-2547-6A90-889097D41913}" dt="2021-03-07T10:43:49.194" v="47"/>
          <ac:graphicFrameMkLst>
            <pc:docMk/>
            <pc:sldMk cId="1483352240" sldId="258"/>
            <ac:graphicFrameMk id="8" creationId="{1C99A2B0-2430-4CE7-9149-88E5DB821A9A}"/>
          </ac:graphicFrameMkLst>
        </pc:graphicFrameChg>
        <pc:graphicFrameChg chg="add">
          <ac:chgData name="Радослав Миленов Иванов" userId="S::rmivanov18@codingburgas.bg::2c9a7683-1731-4c5e-99ee-9d09bbb5fa98" providerId="AD" clId="Web-{DB7552AF-85D9-2547-6A90-889097D41913}" dt="2021-03-07T10:43:49.241" v="48"/>
          <ac:graphicFrameMkLst>
            <pc:docMk/>
            <pc:sldMk cId="1483352240" sldId="258"/>
            <ac:graphicFrameMk id="9" creationId="{E666D8BF-3F2A-404F-97FE-311A9C181625}"/>
          </ac:graphicFrameMkLst>
        </pc:graphicFrameChg>
        <pc:picChg chg="add del mod ord">
          <ac:chgData name="Радослав Миленов Иванов" userId="S::rmivanov18@codingburgas.bg::2c9a7683-1731-4c5e-99ee-9d09bbb5fa98" providerId="AD" clId="Web-{DB7552AF-85D9-2547-6A90-889097D41913}" dt="2021-03-07T10:41:51.489" v="34"/>
          <ac:picMkLst>
            <pc:docMk/>
            <pc:sldMk cId="1483352240" sldId="258"/>
            <ac:picMk id="4" creationId="{5F5153A5-DBAB-45F7-B69F-0E55360AD550}"/>
          </ac:picMkLst>
        </pc:picChg>
      </pc:sldChg>
      <pc:sldChg chg="addSp delSp modSp new mod setBg">
        <pc:chgData name="Радослав Миленов Иванов" userId="S::rmivanov18@codingburgas.bg::2c9a7683-1731-4c5e-99ee-9d09bbb5fa98" providerId="AD" clId="Web-{DB7552AF-85D9-2547-6A90-889097D41913}" dt="2021-03-07T10:50:07.390" v="195"/>
        <pc:sldMkLst>
          <pc:docMk/>
          <pc:sldMk cId="1379274422" sldId="259"/>
        </pc:sldMkLst>
        <pc:spChg chg="mod">
          <ac:chgData name="Радослав Миленов Иванов" userId="S::rmivanov18@codingburgas.bg::2c9a7683-1731-4c5e-99ee-9d09bbb5fa98" providerId="AD" clId="Web-{DB7552AF-85D9-2547-6A90-889097D41913}" dt="2021-03-07T10:49:57.562" v="193"/>
          <ac:spMkLst>
            <pc:docMk/>
            <pc:sldMk cId="1379274422" sldId="259"/>
            <ac:spMk id="2" creationId="{742B7D1F-9C5B-4A3F-818E-FB6A9ADF4DA4}"/>
          </ac:spMkLst>
        </pc:spChg>
        <pc:spChg chg="del">
          <ac:chgData name="Радослав Миленов Иванов" userId="S::rmivanov18@codingburgas.bg::2c9a7683-1731-4c5e-99ee-9d09bbb5fa98" providerId="AD" clId="Web-{DB7552AF-85D9-2547-6A90-889097D41913}" dt="2021-03-07T10:47:47.965" v="149"/>
          <ac:spMkLst>
            <pc:docMk/>
            <pc:sldMk cId="1379274422" sldId="259"/>
            <ac:spMk id="3" creationId="{FA41E166-45D0-46A3-8576-DD8080A45E79}"/>
          </ac:spMkLst>
        </pc:spChg>
        <pc:spChg chg="add del">
          <ac:chgData name="Радослав Миленов Иванов" userId="S::rmivanov18@codingburgas.bg::2c9a7683-1731-4c5e-99ee-9d09bbb5fa98" providerId="AD" clId="Web-{DB7552AF-85D9-2547-6A90-889097D41913}" dt="2021-03-07T10:49:25.795" v="188"/>
          <ac:spMkLst>
            <pc:docMk/>
            <pc:sldMk cId="1379274422" sldId="259"/>
            <ac:spMk id="11" creationId="{B9082DEF-ED60-4543-BC6C-E4CAA11A8554}"/>
          </ac:spMkLst>
        </pc:spChg>
        <pc:spChg chg="add del">
          <ac:chgData name="Радослав Миленов Иванов" userId="S::rmivanov18@codingburgas.bg::2c9a7683-1731-4c5e-99ee-9d09bbb5fa98" providerId="AD" clId="Web-{DB7552AF-85D9-2547-6A90-889097D41913}" dt="2021-03-07T10:49:57.562" v="193"/>
          <ac:spMkLst>
            <pc:docMk/>
            <pc:sldMk cId="1379274422" sldId="259"/>
            <ac:spMk id="14" creationId="{3033C1FA-44DC-4135-AC8E-99278C31781E}"/>
          </ac:spMkLst>
        </pc:spChg>
        <pc:spChg chg="add del">
          <ac:chgData name="Радослав Миленов Иванов" userId="S::rmivanov18@codingburgas.bg::2c9a7683-1731-4c5e-99ee-9d09bbb5fa98" providerId="AD" clId="Web-{DB7552AF-85D9-2547-6A90-889097D41913}" dt="2021-03-07T10:49:57.562" v="193"/>
          <ac:spMkLst>
            <pc:docMk/>
            <pc:sldMk cId="1379274422" sldId="259"/>
            <ac:spMk id="16" creationId="{8481A727-51BA-47CD-BDF2-F800D0449B7C}"/>
          </ac:spMkLst>
        </pc:spChg>
        <pc:spChg chg="add del">
          <ac:chgData name="Радослав Миленов Иванов" userId="S::rmivanov18@codingburgas.bg::2c9a7683-1731-4c5e-99ee-9d09bbb5fa98" providerId="AD" clId="Web-{DB7552AF-85D9-2547-6A90-889097D41913}" dt="2021-03-07T10:49:57.562" v="193"/>
          <ac:spMkLst>
            <pc:docMk/>
            <pc:sldMk cId="1379274422" sldId="259"/>
            <ac:spMk id="18" creationId="{AF6B7092-FA11-45BD-B50D-DF79993015A4}"/>
          </ac:spMkLst>
        </pc:spChg>
        <pc:spChg chg="add del">
          <ac:chgData name="Радослав Миленов Иванов" userId="S::rmivanov18@codingburgas.bg::2c9a7683-1731-4c5e-99ee-9d09bbb5fa98" providerId="AD" clId="Web-{DB7552AF-85D9-2547-6A90-889097D41913}" dt="2021-03-07T10:50:07.390" v="195"/>
          <ac:spMkLst>
            <pc:docMk/>
            <pc:sldMk cId="1379274422" sldId="259"/>
            <ac:spMk id="23" creationId="{B3875682-0790-427D-9A23-4B7265F0FA54}"/>
          </ac:spMkLst>
        </pc:spChg>
        <pc:spChg chg="add del">
          <ac:chgData name="Радослав Миленов Иванов" userId="S::rmivanov18@codingburgas.bg::2c9a7683-1731-4c5e-99ee-9d09bbb5fa98" providerId="AD" clId="Web-{DB7552AF-85D9-2547-6A90-889097D41913}" dt="2021-03-07T10:50:07.390" v="195"/>
          <ac:spMkLst>
            <pc:docMk/>
            <pc:sldMk cId="1379274422" sldId="259"/>
            <ac:spMk id="25" creationId="{6EDE4AAE-4785-4EA7-95DB-45200F5B8096}"/>
          </ac:spMkLst>
        </pc:spChg>
        <pc:spChg chg="add del">
          <ac:chgData name="Радослав Миленов Иванов" userId="S::rmivanov18@codingburgas.bg::2c9a7683-1731-4c5e-99ee-9d09bbb5fa98" providerId="AD" clId="Web-{DB7552AF-85D9-2547-6A90-889097D41913}" dt="2021-03-07T10:50:07.390" v="195"/>
          <ac:spMkLst>
            <pc:docMk/>
            <pc:sldMk cId="1379274422" sldId="259"/>
            <ac:spMk id="27" creationId="{B607A0AB-7A2D-44AF-B876-9655821A7DA3}"/>
          </ac:spMkLst>
        </pc:spChg>
        <pc:spChg chg="add del">
          <ac:chgData name="Радослав Миленов Иванов" userId="S::rmivanov18@codingburgas.bg::2c9a7683-1731-4c5e-99ee-9d09bbb5fa98" providerId="AD" clId="Web-{DB7552AF-85D9-2547-6A90-889097D41913}" dt="2021-03-07T10:50:07.390" v="195"/>
          <ac:spMkLst>
            <pc:docMk/>
            <pc:sldMk cId="1379274422" sldId="259"/>
            <ac:spMk id="29" creationId="{35EC393D-764C-4624-9871-BD5C73281F61}"/>
          </ac:spMkLst>
        </pc:spChg>
        <pc:spChg chg="add del">
          <ac:chgData name="Радослав Миленов Иванов" userId="S::rmivanov18@codingburgas.bg::2c9a7683-1731-4c5e-99ee-9d09bbb5fa98" providerId="AD" clId="Web-{DB7552AF-85D9-2547-6A90-889097D41913}" dt="2021-03-07T10:50:07.390" v="195"/>
          <ac:spMkLst>
            <pc:docMk/>
            <pc:sldMk cId="1379274422" sldId="259"/>
            <ac:spMk id="31" creationId="{3672D4B7-46FC-4C20-9A40-1C07C2F04EC6}"/>
          </ac:spMkLst>
        </pc:spChg>
        <pc:spChg chg="add">
          <ac:chgData name="Радослав Миленов Иванов" userId="S::rmivanov18@codingburgas.bg::2c9a7683-1731-4c5e-99ee-9d09bbb5fa98" providerId="AD" clId="Web-{DB7552AF-85D9-2547-6A90-889097D41913}" dt="2021-03-07T10:50:07.390" v="195"/>
          <ac:spMkLst>
            <pc:docMk/>
            <pc:sldMk cId="1379274422" sldId="259"/>
            <ac:spMk id="36" creationId="{B3875682-0790-427D-9A23-4B7265F0FA54}"/>
          </ac:spMkLst>
        </pc:spChg>
        <pc:spChg chg="add">
          <ac:chgData name="Радослав Миленов Иванов" userId="S::rmivanov18@codingburgas.bg::2c9a7683-1731-4c5e-99ee-9d09bbb5fa98" providerId="AD" clId="Web-{DB7552AF-85D9-2547-6A90-889097D41913}" dt="2021-03-07T10:50:07.390" v="195"/>
          <ac:spMkLst>
            <pc:docMk/>
            <pc:sldMk cId="1379274422" sldId="259"/>
            <ac:spMk id="38" creationId="{6EDE4AAE-4785-4EA7-95DB-45200F5B8096}"/>
          </ac:spMkLst>
        </pc:spChg>
        <pc:spChg chg="add">
          <ac:chgData name="Радослав Миленов Иванов" userId="S::rmivanov18@codingburgas.bg::2c9a7683-1731-4c5e-99ee-9d09bbb5fa98" providerId="AD" clId="Web-{DB7552AF-85D9-2547-6A90-889097D41913}" dt="2021-03-07T10:50:07.390" v="195"/>
          <ac:spMkLst>
            <pc:docMk/>
            <pc:sldMk cId="1379274422" sldId="259"/>
            <ac:spMk id="40" creationId="{B607A0AB-7A2D-44AF-B876-9655821A7DA3}"/>
          </ac:spMkLst>
        </pc:spChg>
        <pc:spChg chg="add">
          <ac:chgData name="Радослав Миленов Иванов" userId="S::rmivanov18@codingburgas.bg::2c9a7683-1731-4c5e-99ee-9d09bbb5fa98" providerId="AD" clId="Web-{DB7552AF-85D9-2547-6A90-889097D41913}" dt="2021-03-07T10:50:07.390" v="195"/>
          <ac:spMkLst>
            <pc:docMk/>
            <pc:sldMk cId="1379274422" sldId="259"/>
            <ac:spMk id="42" creationId="{35EC393D-764C-4624-9871-BD5C73281F61}"/>
          </ac:spMkLst>
        </pc:spChg>
        <pc:spChg chg="add">
          <ac:chgData name="Радослав Миленов Иванов" userId="S::rmivanov18@codingburgas.bg::2c9a7683-1731-4c5e-99ee-9d09bbb5fa98" providerId="AD" clId="Web-{DB7552AF-85D9-2547-6A90-889097D41913}" dt="2021-03-07T10:50:07.390" v="195"/>
          <ac:spMkLst>
            <pc:docMk/>
            <pc:sldMk cId="1379274422" sldId="259"/>
            <ac:spMk id="44" creationId="{3672D4B7-46FC-4C20-9A40-1C07C2F04EC6}"/>
          </ac:spMkLst>
        </pc:spChg>
        <pc:picChg chg="add mod ord">
          <ac:chgData name="Радослав Миленов Иванов" userId="S::rmivanov18@codingburgas.bg::2c9a7683-1731-4c5e-99ee-9d09bbb5fa98" providerId="AD" clId="Web-{DB7552AF-85D9-2547-6A90-889097D41913}" dt="2021-03-07T10:49:57.562" v="193"/>
          <ac:picMkLst>
            <pc:docMk/>
            <pc:sldMk cId="1379274422" sldId="259"/>
            <ac:picMk id="4" creationId="{065F880B-A0C6-4F4A-BCF2-47AA5E5EA01A}"/>
          </ac:picMkLst>
        </pc:picChg>
        <pc:picChg chg="add mod ord">
          <ac:chgData name="Радослав Миленов Иванов" userId="S::rmivanov18@codingburgas.bg::2c9a7683-1731-4c5e-99ee-9d09bbb5fa98" providerId="AD" clId="Web-{DB7552AF-85D9-2547-6A90-889097D41913}" dt="2021-03-07T10:50:07.390" v="195"/>
          <ac:picMkLst>
            <pc:docMk/>
            <pc:sldMk cId="1379274422" sldId="259"/>
            <ac:picMk id="5" creationId="{7EC1038C-6DC2-4308-B8CB-8EDCDD59197E}"/>
          </ac:picMkLst>
        </pc:picChg>
        <pc:picChg chg="add mod">
          <ac:chgData name="Радослав Миленов Иванов" userId="S::rmivanov18@codingburgas.bg::2c9a7683-1731-4c5e-99ee-9d09bbb5fa98" providerId="AD" clId="Web-{DB7552AF-85D9-2547-6A90-889097D41913}" dt="2021-03-07T10:49:57.562" v="193"/>
          <ac:picMkLst>
            <pc:docMk/>
            <pc:sldMk cId="1379274422" sldId="259"/>
            <ac:picMk id="6" creationId="{1C83EB90-546E-4B74-8C02-7E08470A3266}"/>
          </ac:picMkLst>
        </pc:picChg>
        <pc:picChg chg="add mod">
          <ac:chgData name="Радослав Миленов Иванов" userId="S::rmivanov18@codingburgas.bg::2c9a7683-1731-4c5e-99ee-9d09bbb5fa98" providerId="AD" clId="Web-{DB7552AF-85D9-2547-6A90-889097D41913}" dt="2021-03-07T10:49:57.562" v="193"/>
          <ac:picMkLst>
            <pc:docMk/>
            <pc:sldMk cId="1379274422" sldId="259"/>
            <ac:picMk id="7" creationId="{6076DF54-2D1F-4531-9038-65BF4A3912EF}"/>
          </ac:picMkLst>
        </pc:picChg>
      </pc:sldChg>
      <pc:sldChg chg="delSp modSp new del">
        <pc:chgData name="Радослав Миленов Иванов" userId="S::rmivanov18@codingburgas.bg::2c9a7683-1731-4c5e-99ee-9d09bbb5fa98" providerId="AD" clId="Web-{DB7552AF-85D9-2547-6A90-889097D41913}" dt="2021-03-07T10:46:56.198" v="116"/>
        <pc:sldMkLst>
          <pc:docMk/>
          <pc:sldMk cId="3492932783" sldId="259"/>
        </pc:sldMkLst>
        <pc:spChg chg="mod">
          <ac:chgData name="Радослав Миленов Иванов" userId="S::rmivanov18@codingburgas.bg::2c9a7683-1731-4c5e-99ee-9d09bbb5fa98" providerId="AD" clId="Web-{DB7552AF-85D9-2547-6A90-889097D41913}" dt="2021-03-07T10:46:50.433" v="115" actId="14100"/>
          <ac:spMkLst>
            <pc:docMk/>
            <pc:sldMk cId="3492932783" sldId="259"/>
            <ac:spMk id="2" creationId="{03E1FD29-0DDC-4F3D-929E-4D11E153FC3D}"/>
          </ac:spMkLst>
        </pc:spChg>
        <pc:spChg chg="del mod">
          <ac:chgData name="Радослав Миленов Иванов" userId="S::rmivanov18@codingburgas.bg::2c9a7683-1731-4c5e-99ee-9d09bbb5fa98" providerId="AD" clId="Web-{DB7552AF-85D9-2547-6A90-889097D41913}" dt="2021-03-07T10:45:43.931" v="73"/>
          <ac:spMkLst>
            <pc:docMk/>
            <pc:sldMk cId="3492932783" sldId="259"/>
            <ac:spMk id="4" creationId="{860A7CB2-9EEF-445A-A6D8-E733118F331E}"/>
          </ac:spMkLst>
        </pc:spChg>
      </pc:sldChg>
      <pc:sldChg chg="new del">
        <pc:chgData name="Радослав Миленов Иванов" userId="S::rmivanov18@codingburgas.bg::2c9a7683-1731-4c5e-99ee-9d09bbb5fa98" providerId="AD" clId="Web-{DB7552AF-85D9-2547-6A90-889097D41913}" dt="2021-03-07T10:44:55.805" v="50"/>
        <pc:sldMkLst>
          <pc:docMk/>
          <pc:sldMk cId="3902293373" sldId="259"/>
        </pc:sldMkLst>
      </pc:sldChg>
      <pc:sldChg chg="addSp delSp modSp new del">
        <pc:chgData name="Радослав Миленов Иванов" userId="S::rmivanov18@codingburgas.bg::2c9a7683-1731-4c5e-99ee-9d09bbb5fa98" providerId="AD" clId="Web-{DB7552AF-85D9-2547-6A90-889097D41913}" dt="2021-03-07T10:51:30.595" v="205"/>
        <pc:sldMkLst>
          <pc:docMk/>
          <pc:sldMk cId="66150278" sldId="260"/>
        </pc:sldMkLst>
        <pc:spChg chg="mod">
          <ac:chgData name="Радослав Миленов Иванов" userId="S::rmivanov18@codingburgas.bg::2c9a7683-1731-4c5e-99ee-9d09bbb5fa98" providerId="AD" clId="Web-{DB7552AF-85D9-2547-6A90-889097D41913}" dt="2021-03-07T10:51:20.188" v="204" actId="1076"/>
          <ac:spMkLst>
            <pc:docMk/>
            <pc:sldMk cId="66150278" sldId="260"/>
            <ac:spMk id="2" creationId="{1EB1AAB3-C67B-4DB5-A9DE-352B02B7B59C}"/>
          </ac:spMkLst>
        </pc:spChg>
        <pc:spChg chg="del">
          <ac:chgData name="Радослав Миленов Иванов" userId="S::rmivanov18@codingburgas.bg::2c9a7683-1731-4c5e-99ee-9d09bbb5fa98" providerId="AD" clId="Web-{DB7552AF-85D9-2547-6A90-889097D41913}" dt="2021-03-07T10:51:05.329" v="197"/>
          <ac:spMkLst>
            <pc:docMk/>
            <pc:sldMk cId="66150278" sldId="260"/>
            <ac:spMk id="3" creationId="{5AD613B2-C774-41A4-8E1A-5B9E7C9F1B59}"/>
          </ac:spMkLst>
        </pc:spChg>
        <pc:picChg chg="add mod ord modCrop">
          <ac:chgData name="Радослав Миленов Иванов" userId="S::rmivanov18@codingburgas.bg::2c9a7683-1731-4c5e-99ee-9d09bbb5fa98" providerId="AD" clId="Web-{DB7552AF-85D9-2547-6A90-889097D41913}" dt="2021-03-07T10:51:10.797" v="200" actId="1076"/>
          <ac:picMkLst>
            <pc:docMk/>
            <pc:sldMk cId="66150278" sldId="260"/>
            <ac:picMk id="5" creationId="{C7F72F26-F95C-42C2-A0C4-B68BD640A995}"/>
          </ac:picMkLst>
        </pc:picChg>
      </pc:sldChg>
      <pc:sldChg chg="addSp delSp modSp new mod setBg">
        <pc:chgData name="Радослав Миленов Иванов" userId="S::rmivanov18@codingburgas.bg::2c9a7683-1731-4c5e-99ee-9d09bbb5fa98" providerId="AD" clId="Web-{DB7552AF-85D9-2547-6A90-889097D41913}" dt="2021-03-07T10:53:31.504" v="237" actId="20577"/>
        <pc:sldMkLst>
          <pc:docMk/>
          <pc:sldMk cId="4155613466" sldId="260"/>
        </pc:sldMkLst>
        <pc:spChg chg="mod">
          <ac:chgData name="Радослав Миленов Иванов" userId="S::rmivanov18@codingburgas.bg::2c9a7683-1731-4c5e-99ee-9d09bbb5fa98" providerId="AD" clId="Web-{DB7552AF-85D9-2547-6A90-889097D41913}" dt="2021-03-07T10:53:31.504" v="237" actId="20577"/>
          <ac:spMkLst>
            <pc:docMk/>
            <pc:sldMk cId="4155613466" sldId="260"/>
            <ac:spMk id="2" creationId="{E7961C24-F1E6-4E7D-A0DD-14353E51717E}"/>
          </ac:spMkLst>
        </pc:spChg>
        <pc:spChg chg="del">
          <ac:chgData name="Радослав Миленов Иванов" userId="S::rmivanov18@codingburgas.bg::2c9a7683-1731-4c5e-99ee-9d09bbb5fa98" providerId="AD" clId="Web-{DB7552AF-85D9-2547-6A90-889097D41913}" dt="2021-03-07T10:51:48.783" v="207"/>
          <ac:spMkLst>
            <pc:docMk/>
            <pc:sldMk cId="4155613466" sldId="260"/>
            <ac:spMk id="3" creationId="{C7C6EB0E-5760-4E32-9616-1286A173411B}"/>
          </ac:spMkLst>
        </pc:spChg>
        <pc:spChg chg="add mod">
          <ac:chgData name="Радослав Миленов Иванов" userId="S::rmivanov18@codingburgas.bg::2c9a7683-1731-4c5e-99ee-9d09bbb5fa98" providerId="AD" clId="Web-{DB7552AF-85D9-2547-6A90-889097D41913}" dt="2021-03-07T10:52:35.549" v="232" actId="14100"/>
          <ac:spMkLst>
            <pc:docMk/>
            <pc:sldMk cId="4155613466" sldId="260"/>
            <ac:spMk id="5" creationId="{B66021B2-C7ED-4F67-8306-EA718757F764}"/>
          </ac:spMkLst>
        </pc:spChg>
        <pc:spChg chg="add">
          <ac:chgData name="Радослав Миленов Иванов" userId="S::rmivanov18@codingburgas.bg::2c9a7683-1731-4c5e-99ee-9d09bbb5fa98" providerId="AD" clId="Web-{DB7552AF-85D9-2547-6A90-889097D41913}" dt="2021-03-07T10:52:10.564" v="226"/>
          <ac:spMkLst>
            <pc:docMk/>
            <pc:sldMk cId="4155613466" sldId="260"/>
            <ac:spMk id="9" creationId="{DB8424AB-D56B-4256-866A-5B54DE93C20F}"/>
          </ac:spMkLst>
        </pc:spChg>
        <pc:spChg chg="add">
          <ac:chgData name="Радослав Миленов Иванов" userId="S::rmivanov18@codingburgas.bg::2c9a7683-1731-4c5e-99ee-9d09bbb5fa98" providerId="AD" clId="Web-{DB7552AF-85D9-2547-6A90-889097D41913}" dt="2021-03-07T10:52:10.564" v="226"/>
          <ac:spMkLst>
            <pc:docMk/>
            <pc:sldMk cId="4155613466" sldId="260"/>
            <ac:spMk id="11" creationId="{FC999C28-AD33-4EB7-A5F1-C06D10A5FDF7}"/>
          </ac:spMkLst>
        </pc:spChg>
        <pc:spChg chg="add">
          <ac:chgData name="Радослав Миленов Иванов" userId="S::rmivanov18@codingburgas.bg::2c9a7683-1731-4c5e-99ee-9d09bbb5fa98" providerId="AD" clId="Web-{DB7552AF-85D9-2547-6A90-889097D41913}" dt="2021-03-07T10:52:10.564" v="226"/>
          <ac:spMkLst>
            <pc:docMk/>
            <pc:sldMk cId="4155613466" sldId="260"/>
            <ac:spMk id="13" creationId="{9203ABB4-7E2A-4248-9FE7-4A419AFF2F17}"/>
          </ac:spMkLst>
        </pc:spChg>
        <pc:spChg chg="add">
          <ac:chgData name="Радослав Миленов Иванов" userId="S::rmivanov18@codingburgas.bg::2c9a7683-1731-4c5e-99ee-9d09bbb5fa98" providerId="AD" clId="Web-{DB7552AF-85D9-2547-6A90-889097D41913}" dt="2021-03-07T10:52:10.564" v="226"/>
          <ac:spMkLst>
            <pc:docMk/>
            <pc:sldMk cId="4155613466" sldId="260"/>
            <ac:spMk id="15" creationId="{3126970D-C1E5-4FB1-84E8-86CB9CED1C80}"/>
          </ac:spMkLst>
        </pc:spChg>
        <pc:picChg chg="add mod ord">
          <ac:chgData name="Радослав Миленов Иванов" userId="S::rmivanov18@codingburgas.bg::2c9a7683-1731-4c5e-99ee-9d09bbb5fa98" providerId="AD" clId="Web-{DB7552AF-85D9-2547-6A90-889097D41913}" dt="2021-03-07T10:52:13.689" v="227" actId="1076"/>
          <ac:picMkLst>
            <pc:docMk/>
            <pc:sldMk cId="4155613466" sldId="260"/>
            <ac:picMk id="4" creationId="{0BBDC6A7-6F4F-4967-A528-5994BBBE6FD0}"/>
          </ac:picMkLst>
        </pc:picChg>
        <pc:cxnChg chg="add del mod">
          <ac:chgData name="Радослав Миленов Иванов" userId="S::rmivanov18@codingburgas.bg::2c9a7683-1731-4c5e-99ee-9d09bbb5fa98" providerId="AD" clId="Web-{DB7552AF-85D9-2547-6A90-889097D41913}" dt="2021-03-07T10:53:27.020" v="235"/>
          <ac:cxnSpMkLst>
            <pc:docMk/>
            <pc:sldMk cId="4155613466" sldId="260"/>
            <ac:cxnSpMk id="6" creationId="{5BD222AF-D467-40B0-B866-479653FFC2A1}"/>
          </ac:cxnSpMkLst>
        </pc:cxnChg>
      </pc:sldChg>
      <pc:sldChg chg="addSp delSp modSp new mod setBg setClrOvrMap">
        <pc:chgData name="Радослав Миленов Иванов" userId="S::rmivanov18@codingburgas.bg::2c9a7683-1731-4c5e-99ee-9d09bbb5fa98" providerId="AD" clId="Web-{DB7552AF-85D9-2547-6A90-889097D41913}" dt="2021-03-07T10:55:02.334" v="255" actId="1076"/>
        <pc:sldMkLst>
          <pc:docMk/>
          <pc:sldMk cId="1662330188" sldId="261"/>
        </pc:sldMkLst>
        <pc:spChg chg="add del">
          <ac:chgData name="Радослав Миленов Иванов" userId="S::rmivanov18@codingburgas.bg::2c9a7683-1731-4c5e-99ee-9d09bbb5fa98" providerId="AD" clId="Web-{DB7552AF-85D9-2547-6A90-889097D41913}" dt="2021-03-07T10:54:49.397" v="251"/>
          <ac:spMkLst>
            <pc:docMk/>
            <pc:sldMk cId="1662330188" sldId="261"/>
            <ac:spMk id="4" creationId="{2ABBB681-F4D2-40F2-ACC3-DE0B4B4880EF}"/>
          </ac:spMkLst>
        </pc:spChg>
        <pc:spChg chg="add del">
          <ac:chgData name="Радослав Миленов Иванов" userId="S::rmivanov18@codingburgas.bg::2c9a7683-1731-4c5e-99ee-9d09bbb5fa98" providerId="AD" clId="Web-{DB7552AF-85D9-2547-6A90-889097D41913}" dt="2021-03-07T10:54:49.397" v="251"/>
          <ac:spMkLst>
            <pc:docMk/>
            <pc:sldMk cId="1662330188" sldId="261"/>
            <ac:spMk id="5" creationId="{09388ED0-1FEF-4E11-B488-BD661D1AC1A6}"/>
          </ac:spMkLst>
        </pc:spChg>
        <pc:spChg chg="add del">
          <ac:chgData name="Радослав Миленов Иванов" userId="S::rmivanov18@codingburgas.bg::2c9a7683-1731-4c5e-99ee-9d09bbb5fa98" providerId="AD" clId="Web-{DB7552AF-85D9-2547-6A90-889097D41913}" dt="2021-03-07T10:54:22.630" v="242"/>
          <ac:spMkLst>
            <pc:docMk/>
            <pc:sldMk cId="1662330188" sldId="261"/>
            <ac:spMk id="7" creationId="{2ABBB681-F4D2-40F2-ACC3-DE0B4B4880EF}"/>
          </ac:spMkLst>
        </pc:spChg>
        <pc:spChg chg="add del">
          <ac:chgData name="Радослав Миленов Иванов" userId="S::rmivanov18@codingburgas.bg::2c9a7683-1731-4c5e-99ee-9d09bbb5fa98" providerId="AD" clId="Web-{DB7552AF-85D9-2547-6A90-889097D41913}" dt="2021-03-07T10:54:22.630" v="242"/>
          <ac:spMkLst>
            <pc:docMk/>
            <pc:sldMk cId="1662330188" sldId="261"/>
            <ac:spMk id="9" creationId="{09388ED0-1FEF-4E11-B488-BD661D1AC1A6}"/>
          </ac:spMkLst>
        </pc:spChg>
        <pc:spChg chg="add">
          <ac:chgData name="Радослав Миленов Иванов" userId="S::rmivanov18@codingburgas.bg::2c9a7683-1731-4c5e-99ee-9d09bbb5fa98" providerId="AD" clId="Web-{DB7552AF-85D9-2547-6A90-889097D41913}" dt="2021-03-07T10:54:49.397" v="251"/>
          <ac:spMkLst>
            <pc:docMk/>
            <pc:sldMk cId="1662330188" sldId="261"/>
            <ac:spMk id="10" creationId="{8FDAC42E-BF0D-4839-97E1-4C20C17CF9BA}"/>
          </ac:spMkLst>
        </pc:spChg>
        <pc:spChg chg="add">
          <ac:chgData name="Радослав Миленов Иванов" userId="S::rmivanov18@codingburgas.bg::2c9a7683-1731-4c5e-99ee-9d09bbb5fa98" providerId="AD" clId="Web-{DB7552AF-85D9-2547-6A90-889097D41913}" dt="2021-03-07T10:54:49.397" v="251"/>
          <ac:spMkLst>
            <pc:docMk/>
            <pc:sldMk cId="1662330188" sldId="261"/>
            <ac:spMk id="12" creationId="{81635E03-D54F-455F-A5AF-685FFBF3B5EF}"/>
          </ac:spMkLst>
        </pc:spChg>
        <pc:picChg chg="add mod">
          <ac:chgData name="Радослав Миленов Иванов" userId="S::rmivanov18@codingburgas.bg::2c9a7683-1731-4c5e-99ee-9d09bbb5fa98" providerId="AD" clId="Web-{DB7552AF-85D9-2547-6A90-889097D41913}" dt="2021-03-07T10:55:02.334" v="255" actId="1076"/>
          <ac:picMkLst>
            <pc:docMk/>
            <pc:sldMk cId="1662330188" sldId="261"/>
            <ac:picMk id="2" creationId="{790C255A-9FE2-4361-AE46-F78F702B3733}"/>
          </ac:picMkLst>
        </pc:picChg>
      </pc:sldChg>
    </pc:docChg>
  </pc:docChgLst>
  <pc:docChgLst>
    <pc:chgData name="Радослав Миленов Иванов" userId="S::rmivanov18@codingburgas.bg::2c9a7683-1731-4c5e-99ee-9d09bbb5fa98" providerId="AD" clId="Web-{DD85F030-4A77-430F-9B3F-C8A0F264CB6D}"/>
    <pc:docChg chg="addSld modSld addMainMaster delMainMaster">
      <pc:chgData name="Радослав Миленов Иванов" userId="S::rmivanov18@codingburgas.bg::2c9a7683-1731-4c5e-99ee-9d09bbb5fa98" providerId="AD" clId="Web-{DD85F030-4A77-430F-9B3F-C8A0F264CB6D}" dt="2021-03-07T10:38:17.238" v="104" actId="20577"/>
      <pc:docMkLst>
        <pc:docMk/>
      </pc:docMkLst>
      <pc:sldChg chg="addSp modSp mod setBg modClrScheme chgLayout">
        <pc:chgData name="Радослав Миленов Иванов" userId="S::rmivanov18@codingburgas.bg::2c9a7683-1731-4c5e-99ee-9d09bbb5fa98" providerId="AD" clId="Web-{DD85F030-4A77-430F-9B3F-C8A0F264CB6D}" dt="2021-03-07T10:35:12.969" v="99" actId="1076"/>
        <pc:sldMkLst>
          <pc:docMk/>
          <pc:sldMk cId="109857222" sldId="256"/>
        </pc:sldMkLst>
        <pc:spChg chg="mod ord">
          <ac:chgData name="Радослав Миленов Иванов" userId="S::rmivanov18@codingburgas.bg::2c9a7683-1731-4c5e-99ee-9d09bbb5fa98" providerId="AD" clId="Web-{DD85F030-4A77-430F-9B3F-C8A0F264CB6D}" dt="2021-03-07T10:35:12.969" v="99" actId="10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Радослав Миленов Иванов" userId="S::rmivanov18@codingburgas.bg::2c9a7683-1731-4c5e-99ee-9d09bbb5fa98" providerId="AD" clId="Web-{DD85F030-4A77-430F-9B3F-C8A0F264CB6D}" dt="2021-03-07T10:34:58.593" v="97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Радослав Миленов Иванов" userId="S::rmivanov18@codingburgas.bg::2c9a7683-1731-4c5e-99ee-9d09bbb5fa98" providerId="AD" clId="Web-{DD85F030-4A77-430F-9B3F-C8A0F264CB6D}" dt="2021-03-07T10:34:25.343" v="89" actId="14100"/>
          <ac:spMkLst>
            <pc:docMk/>
            <pc:sldMk cId="109857222" sldId="256"/>
            <ac:spMk id="4" creationId="{685FFA0E-6576-4C94-B7D6-B3D6B16727E9}"/>
          </ac:spMkLst>
        </pc:spChg>
        <pc:spChg chg="add">
          <ac:chgData name="Радослав Миленов Иванов" userId="S::rmivanov18@codingburgas.bg::2c9a7683-1731-4c5e-99ee-9d09bbb5fa98" providerId="AD" clId="Web-{DD85F030-4A77-430F-9B3F-C8A0F264CB6D}" dt="2021-03-07T10:29:25.149" v="15"/>
          <ac:spMkLst>
            <pc:docMk/>
            <pc:sldMk cId="109857222" sldId="256"/>
            <ac:spMk id="8" creationId="{B4B5CC49-6FAE-42FA-99B6-A3FDA8C68848}"/>
          </ac:spMkLst>
        </pc:spChg>
        <pc:spChg chg="add">
          <ac:chgData name="Радослав Миленов Иванов" userId="S::rmivanov18@codingburgas.bg::2c9a7683-1731-4c5e-99ee-9d09bbb5fa98" providerId="AD" clId="Web-{DD85F030-4A77-430F-9B3F-C8A0F264CB6D}" dt="2021-03-07T10:29:25.149" v="15"/>
          <ac:spMkLst>
            <pc:docMk/>
            <pc:sldMk cId="109857222" sldId="256"/>
            <ac:spMk id="10" creationId="{E6BC9B4A-2119-4645-B4CA-7817D5FAF4B6}"/>
          </ac:spMkLst>
        </pc:spChg>
        <pc:spChg chg="add">
          <ac:chgData name="Радослав Миленов Иванов" userId="S::rmivanov18@codingburgas.bg::2c9a7683-1731-4c5e-99ee-9d09bbb5fa98" providerId="AD" clId="Web-{DD85F030-4A77-430F-9B3F-C8A0F264CB6D}" dt="2021-03-07T10:29:25.149" v="15"/>
          <ac:spMkLst>
            <pc:docMk/>
            <pc:sldMk cId="109857222" sldId="256"/>
            <ac:spMk id="14" creationId="{99A2CD81-3BB6-4ED6-A50F-DC14F37A95CF}"/>
          </ac:spMkLst>
        </pc:spChg>
        <pc:cxnChg chg="add">
          <ac:chgData name="Радослав Миленов Иванов" userId="S::rmivanov18@codingburgas.bg::2c9a7683-1731-4c5e-99ee-9d09bbb5fa98" providerId="AD" clId="Web-{DD85F030-4A77-430F-9B3F-C8A0F264CB6D}" dt="2021-03-07T10:29:25.149" v="15"/>
          <ac:cxnSpMkLst>
            <pc:docMk/>
            <pc:sldMk cId="109857222" sldId="256"/>
            <ac:cxnSpMk id="12" creationId="{158D888F-D87A-4C3C-BD82-273E4C8C5E83}"/>
          </ac:cxnSpMkLst>
        </pc:cxnChg>
      </pc:sldChg>
      <pc:sldChg chg="modSp new">
        <pc:chgData name="Радослав Миленов Иванов" userId="S::rmivanov18@codingburgas.bg::2c9a7683-1731-4c5e-99ee-9d09bbb5fa98" providerId="AD" clId="Web-{DD85F030-4A77-430F-9B3F-C8A0F264CB6D}" dt="2021-03-07T10:38:17.238" v="104" actId="20577"/>
        <pc:sldMkLst>
          <pc:docMk/>
          <pc:sldMk cId="1557197299" sldId="257"/>
        </pc:sldMkLst>
        <pc:spChg chg="mod">
          <ac:chgData name="Радослав Миленов Иванов" userId="S::rmivanov18@codingburgas.bg::2c9a7683-1731-4c5e-99ee-9d09bbb5fa98" providerId="AD" clId="Web-{DD85F030-4A77-430F-9B3F-C8A0F264CB6D}" dt="2021-03-07T10:38:17.238" v="104" actId="20577"/>
          <ac:spMkLst>
            <pc:docMk/>
            <pc:sldMk cId="1557197299" sldId="257"/>
            <ac:spMk id="2" creationId="{DA27780E-59EA-4D71-B332-A4A65C721296}"/>
          </ac:spMkLst>
        </pc:spChg>
      </pc:sldChg>
      <pc:sldMasterChg chg="del delSldLayout">
        <pc:chgData name="Радослав Миленов Иванов" userId="S::rmivanov18@codingburgas.bg::2c9a7683-1731-4c5e-99ee-9d09bbb5fa98" providerId="AD" clId="Web-{DD85F030-4A77-430F-9B3F-C8A0F264CB6D}" dt="2021-03-07T10:28:53.883" v="0"/>
        <pc:sldMasterMkLst>
          <pc:docMk/>
          <pc:sldMasterMk cId="2460954070" sldId="2147483660"/>
        </pc:sldMasterMkLst>
        <pc:sldLayoutChg chg="del">
          <pc:chgData name="Радослав Миленов Иванов" userId="S::rmivanov18@codingburgas.bg::2c9a7683-1731-4c5e-99ee-9d09bbb5fa98" providerId="AD" clId="Web-{DD85F030-4A77-430F-9B3F-C8A0F264CB6D}" dt="2021-03-07T10:28:53.883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Радослав Миленов Иванов" userId="S::rmivanov18@codingburgas.bg::2c9a7683-1731-4c5e-99ee-9d09bbb5fa98" providerId="AD" clId="Web-{DD85F030-4A77-430F-9B3F-C8A0F264CB6D}" dt="2021-03-07T10:28:53.883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Радослав Миленов Иванов" userId="S::rmivanov18@codingburgas.bg::2c9a7683-1731-4c5e-99ee-9d09bbb5fa98" providerId="AD" clId="Web-{DD85F030-4A77-430F-9B3F-C8A0F264CB6D}" dt="2021-03-07T10:28:53.883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Радослав Миленов Иванов" userId="S::rmivanov18@codingburgas.bg::2c9a7683-1731-4c5e-99ee-9d09bbb5fa98" providerId="AD" clId="Web-{DD85F030-4A77-430F-9B3F-C8A0F264CB6D}" dt="2021-03-07T10:28:53.883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Радослав Миленов Иванов" userId="S::rmivanov18@codingburgas.bg::2c9a7683-1731-4c5e-99ee-9d09bbb5fa98" providerId="AD" clId="Web-{DD85F030-4A77-430F-9B3F-C8A0F264CB6D}" dt="2021-03-07T10:28:53.883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Радослав Миленов Иванов" userId="S::rmivanov18@codingburgas.bg::2c9a7683-1731-4c5e-99ee-9d09bbb5fa98" providerId="AD" clId="Web-{DD85F030-4A77-430F-9B3F-C8A0F264CB6D}" dt="2021-03-07T10:28:53.883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Радослав Миленов Иванов" userId="S::rmivanov18@codingburgas.bg::2c9a7683-1731-4c5e-99ee-9d09bbb5fa98" providerId="AD" clId="Web-{DD85F030-4A77-430F-9B3F-C8A0F264CB6D}" dt="2021-03-07T10:28:53.883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Радослав Миленов Иванов" userId="S::rmivanov18@codingburgas.bg::2c9a7683-1731-4c5e-99ee-9d09bbb5fa98" providerId="AD" clId="Web-{DD85F030-4A77-430F-9B3F-C8A0F264CB6D}" dt="2021-03-07T10:28:53.883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Радослав Миленов Иванов" userId="S::rmivanov18@codingburgas.bg::2c9a7683-1731-4c5e-99ee-9d09bbb5fa98" providerId="AD" clId="Web-{DD85F030-4A77-430F-9B3F-C8A0F264CB6D}" dt="2021-03-07T10:28:53.883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Радослав Миленов Иванов" userId="S::rmivanov18@codingburgas.bg::2c9a7683-1731-4c5e-99ee-9d09bbb5fa98" providerId="AD" clId="Web-{DD85F030-4A77-430F-9B3F-C8A0F264CB6D}" dt="2021-03-07T10:28:53.883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Радослав Миленов Иванов" userId="S::rmivanov18@codingburgas.bg::2c9a7683-1731-4c5e-99ee-9d09bbb5fa98" providerId="AD" clId="Web-{DD85F030-4A77-430F-9B3F-C8A0F264CB6D}" dt="2021-03-07T10:28:53.883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Радослав Миленов Иванов" userId="S::rmivanov18@codingburgas.bg::2c9a7683-1731-4c5e-99ee-9d09bbb5fa98" providerId="AD" clId="Web-{DD85F030-4A77-430F-9B3F-C8A0F264CB6D}" dt="2021-03-07T10:28:53.883" v="0"/>
        <pc:sldMasterMkLst>
          <pc:docMk/>
          <pc:sldMasterMk cId="2029323504" sldId="2147483672"/>
        </pc:sldMasterMkLst>
        <pc:sldLayoutChg chg="add mod replId">
          <pc:chgData name="Радослав Миленов Иванов" userId="S::rmivanov18@codingburgas.bg::2c9a7683-1731-4c5e-99ee-9d09bbb5fa98" providerId="AD" clId="Web-{DD85F030-4A77-430F-9B3F-C8A0F264CB6D}" dt="2021-03-07T10:28:53.883" v="0"/>
          <pc:sldLayoutMkLst>
            <pc:docMk/>
            <pc:sldMasterMk cId="2029323504" sldId="2147483672"/>
            <pc:sldLayoutMk cId="4226405808" sldId="2147483673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DD85F030-4A77-430F-9B3F-C8A0F264CB6D}" dt="2021-03-07T10:28:53.883" v="0"/>
          <pc:sldLayoutMkLst>
            <pc:docMk/>
            <pc:sldMasterMk cId="2029323504" sldId="2147483672"/>
            <pc:sldLayoutMk cId="1243980236" sldId="2147483674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DD85F030-4A77-430F-9B3F-C8A0F264CB6D}" dt="2021-03-07T10:28:53.883" v="0"/>
          <pc:sldLayoutMkLst>
            <pc:docMk/>
            <pc:sldMasterMk cId="2029323504" sldId="2147483672"/>
            <pc:sldLayoutMk cId="101121801" sldId="2147483675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DD85F030-4A77-430F-9B3F-C8A0F264CB6D}" dt="2021-03-07T10:28:53.883" v="0"/>
          <pc:sldLayoutMkLst>
            <pc:docMk/>
            <pc:sldMasterMk cId="2029323504" sldId="2147483672"/>
            <pc:sldLayoutMk cId="1981703530" sldId="2147483676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DD85F030-4A77-430F-9B3F-C8A0F264CB6D}" dt="2021-03-07T10:28:53.883" v="0"/>
          <pc:sldLayoutMkLst>
            <pc:docMk/>
            <pc:sldMasterMk cId="2029323504" sldId="2147483672"/>
            <pc:sldLayoutMk cId="2895452326" sldId="2147483677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DD85F030-4A77-430F-9B3F-C8A0F264CB6D}" dt="2021-03-07T10:28:53.883" v="0"/>
          <pc:sldLayoutMkLst>
            <pc:docMk/>
            <pc:sldMasterMk cId="2029323504" sldId="2147483672"/>
            <pc:sldLayoutMk cId="1720788012" sldId="2147483678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DD85F030-4A77-430F-9B3F-C8A0F264CB6D}" dt="2021-03-07T10:28:53.883" v="0"/>
          <pc:sldLayoutMkLst>
            <pc:docMk/>
            <pc:sldMasterMk cId="2029323504" sldId="2147483672"/>
            <pc:sldLayoutMk cId="1150908186" sldId="2147483679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DD85F030-4A77-430F-9B3F-C8A0F264CB6D}" dt="2021-03-07T10:28:53.883" v="0"/>
          <pc:sldLayoutMkLst>
            <pc:docMk/>
            <pc:sldMasterMk cId="2029323504" sldId="2147483672"/>
            <pc:sldLayoutMk cId="2850228715" sldId="2147483680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DD85F030-4A77-430F-9B3F-C8A0F264CB6D}" dt="2021-03-07T10:28:53.883" v="0"/>
          <pc:sldLayoutMkLst>
            <pc:docMk/>
            <pc:sldMasterMk cId="2029323504" sldId="2147483672"/>
            <pc:sldLayoutMk cId="1716061782" sldId="2147483681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DD85F030-4A77-430F-9B3F-C8A0F264CB6D}" dt="2021-03-07T10:28:53.883" v="0"/>
          <pc:sldLayoutMkLst>
            <pc:docMk/>
            <pc:sldMasterMk cId="2029323504" sldId="2147483672"/>
            <pc:sldLayoutMk cId="762005982" sldId="2147483682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DD85F030-4A77-430F-9B3F-C8A0F264CB6D}" dt="2021-03-07T10:28:53.883" v="0"/>
          <pc:sldLayoutMkLst>
            <pc:docMk/>
            <pc:sldMasterMk cId="2029323504" sldId="2147483672"/>
            <pc:sldLayoutMk cId="3625428369" sldId="214748368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629956-B1BE-490E-8C0E-781F05BDAA4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98DC84C-5B45-4416-A38C-DC7327656522}">
      <dgm:prSet/>
      <dgm:spPr/>
      <dgm:t>
        <a:bodyPr/>
        <a:lstStyle/>
        <a:p>
          <a:r>
            <a:rPr lang="en-US"/>
            <a:t>•We considered the idea about our project!</a:t>
          </a:r>
        </a:p>
      </dgm:t>
    </dgm:pt>
    <dgm:pt modelId="{478F64DB-20AB-4CEC-8791-E85409A3C814}" type="parTrans" cxnId="{9FCD85E4-0230-4CE6-8AC2-D7627A8C109E}">
      <dgm:prSet/>
      <dgm:spPr/>
      <dgm:t>
        <a:bodyPr/>
        <a:lstStyle/>
        <a:p>
          <a:endParaRPr lang="en-US"/>
        </a:p>
      </dgm:t>
    </dgm:pt>
    <dgm:pt modelId="{ECC4BE43-5422-45A5-A189-C8F3B2C8A161}" type="sibTrans" cxnId="{9FCD85E4-0230-4CE6-8AC2-D7627A8C109E}">
      <dgm:prSet/>
      <dgm:spPr/>
      <dgm:t>
        <a:bodyPr/>
        <a:lstStyle/>
        <a:p>
          <a:endParaRPr lang="en-US"/>
        </a:p>
      </dgm:t>
    </dgm:pt>
    <dgm:pt modelId="{A59198E0-2490-43E4-9F9B-C1778B957932}">
      <dgm:prSet/>
      <dgm:spPr/>
      <dgm:t>
        <a:bodyPr/>
        <a:lstStyle/>
        <a:p>
          <a:r>
            <a:rPr lang="en-US"/>
            <a:t>•We have allocated the tasks.</a:t>
          </a:r>
        </a:p>
      </dgm:t>
    </dgm:pt>
    <dgm:pt modelId="{A1B95529-6090-4C6D-8FF9-A7AEE0319BCB}" type="parTrans" cxnId="{20D19107-478E-4A23-BDBA-A52D205BE9EC}">
      <dgm:prSet/>
      <dgm:spPr/>
      <dgm:t>
        <a:bodyPr/>
        <a:lstStyle/>
        <a:p>
          <a:endParaRPr lang="en-US"/>
        </a:p>
      </dgm:t>
    </dgm:pt>
    <dgm:pt modelId="{EA2F020F-FCB4-4658-AC2A-B933F8BA14C9}" type="sibTrans" cxnId="{20D19107-478E-4A23-BDBA-A52D205BE9EC}">
      <dgm:prSet/>
      <dgm:spPr/>
      <dgm:t>
        <a:bodyPr/>
        <a:lstStyle/>
        <a:p>
          <a:endParaRPr lang="en-US"/>
        </a:p>
      </dgm:t>
    </dgm:pt>
    <dgm:pt modelId="{114C3107-36BC-43AE-B323-7B2E289DFA6D}">
      <dgm:prSet/>
      <dgm:spPr/>
      <dgm:t>
        <a:bodyPr/>
        <a:lstStyle/>
        <a:p>
          <a:r>
            <a:rPr lang="en-US"/>
            <a:t>•We have set a deadline for completing the tasks.</a:t>
          </a:r>
        </a:p>
      </dgm:t>
    </dgm:pt>
    <dgm:pt modelId="{C0300F21-272D-4C00-B00C-BCD010520AF2}" type="parTrans" cxnId="{ED3DAD27-587D-48ED-97B1-77EB1342FBF2}">
      <dgm:prSet/>
      <dgm:spPr/>
      <dgm:t>
        <a:bodyPr/>
        <a:lstStyle/>
        <a:p>
          <a:endParaRPr lang="en-US"/>
        </a:p>
      </dgm:t>
    </dgm:pt>
    <dgm:pt modelId="{B68FAD4F-AF4F-476C-B853-6770CD498B50}" type="sibTrans" cxnId="{ED3DAD27-587D-48ED-97B1-77EB1342FBF2}">
      <dgm:prSet/>
      <dgm:spPr/>
      <dgm:t>
        <a:bodyPr/>
        <a:lstStyle/>
        <a:p>
          <a:endParaRPr lang="en-US"/>
        </a:p>
      </dgm:t>
    </dgm:pt>
    <dgm:pt modelId="{BEA918D3-706C-44C7-80DC-04527642FDC9}">
      <dgm:prSet/>
      <dgm:spPr/>
      <dgm:t>
        <a:bodyPr/>
        <a:lstStyle/>
        <a:p>
          <a:r>
            <a:rPr lang="en-US"/>
            <a:t>•Final changes to the code.</a:t>
          </a:r>
        </a:p>
      </dgm:t>
    </dgm:pt>
    <dgm:pt modelId="{D4BFDE32-3162-44A5-8C42-CADAFF41278E}" type="parTrans" cxnId="{E13D7A1E-FC66-4D4A-9D5B-6EAE8E6DE199}">
      <dgm:prSet/>
      <dgm:spPr/>
      <dgm:t>
        <a:bodyPr/>
        <a:lstStyle/>
        <a:p>
          <a:endParaRPr lang="en-US"/>
        </a:p>
      </dgm:t>
    </dgm:pt>
    <dgm:pt modelId="{024F4050-239B-4646-A38B-CB29FEE11322}" type="sibTrans" cxnId="{E13D7A1E-FC66-4D4A-9D5B-6EAE8E6DE199}">
      <dgm:prSet/>
      <dgm:spPr/>
      <dgm:t>
        <a:bodyPr/>
        <a:lstStyle/>
        <a:p>
          <a:endParaRPr lang="en-US"/>
        </a:p>
      </dgm:t>
    </dgm:pt>
    <dgm:pt modelId="{1E42E530-2DDA-4181-B8C0-82351363D98F}" type="pres">
      <dgm:prSet presAssocID="{96629956-B1BE-490E-8C0E-781F05BDAA45}" presName="outerComposite" presStyleCnt="0">
        <dgm:presLayoutVars>
          <dgm:chMax val="5"/>
          <dgm:dir/>
          <dgm:resizeHandles val="exact"/>
        </dgm:presLayoutVars>
      </dgm:prSet>
      <dgm:spPr/>
    </dgm:pt>
    <dgm:pt modelId="{AA846473-3BEA-4772-A284-CBBB4BB53ECB}" type="pres">
      <dgm:prSet presAssocID="{96629956-B1BE-490E-8C0E-781F05BDAA45}" presName="dummyMaxCanvas" presStyleCnt="0">
        <dgm:presLayoutVars/>
      </dgm:prSet>
      <dgm:spPr/>
    </dgm:pt>
    <dgm:pt modelId="{01437297-6E33-41CF-A53E-EC9379BA7984}" type="pres">
      <dgm:prSet presAssocID="{96629956-B1BE-490E-8C0E-781F05BDAA45}" presName="FourNodes_1" presStyleLbl="node1" presStyleIdx="0" presStyleCnt="4">
        <dgm:presLayoutVars>
          <dgm:bulletEnabled val="1"/>
        </dgm:presLayoutVars>
      </dgm:prSet>
      <dgm:spPr/>
    </dgm:pt>
    <dgm:pt modelId="{4994D713-58A1-4278-9323-5856772F0950}" type="pres">
      <dgm:prSet presAssocID="{96629956-B1BE-490E-8C0E-781F05BDAA45}" presName="FourNodes_2" presStyleLbl="node1" presStyleIdx="1" presStyleCnt="4">
        <dgm:presLayoutVars>
          <dgm:bulletEnabled val="1"/>
        </dgm:presLayoutVars>
      </dgm:prSet>
      <dgm:spPr/>
    </dgm:pt>
    <dgm:pt modelId="{B8101759-D566-4753-8CFA-CE04897E8D93}" type="pres">
      <dgm:prSet presAssocID="{96629956-B1BE-490E-8C0E-781F05BDAA45}" presName="FourNodes_3" presStyleLbl="node1" presStyleIdx="2" presStyleCnt="4">
        <dgm:presLayoutVars>
          <dgm:bulletEnabled val="1"/>
        </dgm:presLayoutVars>
      </dgm:prSet>
      <dgm:spPr/>
    </dgm:pt>
    <dgm:pt modelId="{CE1A5023-48F6-400D-94C6-32C63E2FA20C}" type="pres">
      <dgm:prSet presAssocID="{96629956-B1BE-490E-8C0E-781F05BDAA45}" presName="FourNodes_4" presStyleLbl="node1" presStyleIdx="3" presStyleCnt="4">
        <dgm:presLayoutVars>
          <dgm:bulletEnabled val="1"/>
        </dgm:presLayoutVars>
      </dgm:prSet>
      <dgm:spPr/>
    </dgm:pt>
    <dgm:pt modelId="{D1DF597C-A717-4649-9BCC-AF1E77B82EB5}" type="pres">
      <dgm:prSet presAssocID="{96629956-B1BE-490E-8C0E-781F05BDAA45}" presName="FourConn_1-2" presStyleLbl="fgAccFollowNode1" presStyleIdx="0" presStyleCnt="3">
        <dgm:presLayoutVars>
          <dgm:bulletEnabled val="1"/>
        </dgm:presLayoutVars>
      </dgm:prSet>
      <dgm:spPr/>
    </dgm:pt>
    <dgm:pt modelId="{8E131D67-40D7-4475-9334-FC6BF4670681}" type="pres">
      <dgm:prSet presAssocID="{96629956-B1BE-490E-8C0E-781F05BDAA45}" presName="FourConn_2-3" presStyleLbl="fgAccFollowNode1" presStyleIdx="1" presStyleCnt="3">
        <dgm:presLayoutVars>
          <dgm:bulletEnabled val="1"/>
        </dgm:presLayoutVars>
      </dgm:prSet>
      <dgm:spPr/>
    </dgm:pt>
    <dgm:pt modelId="{960CDEAE-C746-46C1-BC4D-C4468B37F16C}" type="pres">
      <dgm:prSet presAssocID="{96629956-B1BE-490E-8C0E-781F05BDAA45}" presName="FourConn_3-4" presStyleLbl="fgAccFollowNode1" presStyleIdx="2" presStyleCnt="3">
        <dgm:presLayoutVars>
          <dgm:bulletEnabled val="1"/>
        </dgm:presLayoutVars>
      </dgm:prSet>
      <dgm:spPr/>
    </dgm:pt>
    <dgm:pt modelId="{6778D08C-DBCE-4700-8FFB-1A5C4B52F412}" type="pres">
      <dgm:prSet presAssocID="{96629956-B1BE-490E-8C0E-781F05BDAA45}" presName="FourNodes_1_text" presStyleLbl="node1" presStyleIdx="3" presStyleCnt="4">
        <dgm:presLayoutVars>
          <dgm:bulletEnabled val="1"/>
        </dgm:presLayoutVars>
      </dgm:prSet>
      <dgm:spPr/>
    </dgm:pt>
    <dgm:pt modelId="{485D88AE-3FED-4B6F-AF99-E9435F9F10B6}" type="pres">
      <dgm:prSet presAssocID="{96629956-B1BE-490E-8C0E-781F05BDAA45}" presName="FourNodes_2_text" presStyleLbl="node1" presStyleIdx="3" presStyleCnt="4">
        <dgm:presLayoutVars>
          <dgm:bulletEnabled val="1"/>
        </dgm:presLayoutVars>
      </dgm:prSet>
      <dgm:spPr/>
    </dgm:pt>
    <dgm:pt modelId="{58CDCAFC-B7A7-4C63-9109-2D4C57451835}" type="pres">
      <dgm:prSet presAssocID="{96629956-B1BE-490E-8C0E-781F05BDAA45}" presName="FourNodes_3_text" presStyleLbl="node1" presStyleIdx="3" presStyleCnt="4">
        <dgm:presLayoutVars>
          <dgm:bulletEnabled val="1"/>
        </dgm:presLayoutVars>
      </dgm:prSet>
      <dgm:spPr/>
    </dgm:pt>
    <dgm:pt modelId="{7F8CD339-B4EA-4F92-A65D-484E230A0636}" type="pres">
      <dgm:prSet presAssocID="{96629956-B1BE-490E-8C0E-781F05BDAA4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0D19107-478E-4A23-BDBA-A52D205BE9EC}" srcId="{96629956-B1BE-490E-8C0E-781F05BDAA45}" destId="{A59198E0-2490-43E4-9F9B-C1778B957932}" srcOrd="1" destOrd="0" parTransId="{A1B95529-6090-4C6D-8FF9-A7AEE0319BCB}" sibTransId="{EA2F020F-FCB4-4658-AC2A-B933F8BA14C9}"/>
    <dgm:cxn modelId="{7602100F-6804-4EA5-A293-621149FB5356}" type="presOf" srcId="{BEA918D3-706C-44C7-80DC-04527642FDC9}" destId="{CE1A5023-48F6-400D-94C6-32C63E2FA20C}" srcOrd="0" destOrd="0" presId="urn:microsoft.com/office/officeart/2005/8/layout/vProcess5"/>
    <dgm:cxn modelId="{AA94F910-5BB1-41FB-85A8-CC09AE3D0F85}" type="presOf" srcId="{A59198E0-2490-43E4-9F9B-C1778B957932}" destId="{485D88AE-3FED-4B6F-AF99-E9435F9F10B6}" srcOrd="1" destOrd="0" presId="urn:microsoft.com/office/officeart/2005/8/layout/vProcess5"/>
    <dgm:cxn modelId="{58B83417-574A-405D-BD59-E146A21DB2B4}" type="presOf" srcId="{BEA918D3-706C-44C7-80DC-04527642FDC9}" destId="{7F8CD339-B4EA-4F92-A65D-484E230A0636}" srcOrd="1" destOrd="0" presId="urn:microsoft.com/office/officeart/2005/8/layout/vProcess5"/>
    <dgm:cxn modelId="{E13D7A1E-FC66-4D4A-9D5B-6EAE8E6DE199}" srcId="{96629956-B1BE-490E-8C0E-781F05BDAA45}" destId="{BEA918D3-706C-44C7-80DC-04527642FDC9}" srcOrd="3" destOrd="0" parTransId="{D4BFDE32-3162-44A5-8C42-CADAFF41278E}" sibTransId="{024F4050-239B-4646-A38B-CB29FEE11322}"/>
    <dgm:cxn modelId="{68EBF826-B595-4286-A976-AD7B5CF118FF}" type="presOf" srcId="{96629956-B1BE-490E-8C0E-781F05BDAA45}" destId="{1E42E530-2DDA-4181-B8C0-82351363D98F}" srcOrd="0" destOrd="0" presId="urn:microsoft.com/office/officeart/2005/8/layout/vProcess5"/>
    <dgm:cxn modelId="{ED3DAD27-587D-48ED-97B1-77EB1342FBF2}" srcId="{96629956-B1BE-490E-8C0E-781F05BDAA45}" destId="{114C3107-36BC-43AE-B323-7B2E289DFA6D}" srcOrd="2" destOrd="0" parTransId="{C0300F21-272D-4C00-B00C-BCD010520AF2}" sibTransId="{B68FAD4F-AF4F-476C-B853-6770CD498B50}"/>
    <dgm:cxn modelId="{73B8E643-96DF-478D-8044-9281B7A22DCB}" type="presOf" srcId="{114C3107-36BC-43AE-B323-7B2E289DFA6D}" destId="{B8101759-D566-4753-8CFA-CE04897E8D93}" srcOrd="0" destOrd="0" presId="urn:microsoft.com/office/officeart/2005/8/layout/vProcess5"/>
    <dgm:cxn modelId="{D0EDA247-8E3E-4D2B-84C6-0DE791A41DF4}" type="presOf" srcId="{198DC84C-5B45-4416-A38C-DC7327656522}" destId="{6778D08C-DBCE-4700-8FFB-1A5C4B52F412}" srcOrd="1" destOrd="0" presId="urn:microsoft.com/office/officeart/2005/8/layout/vProcess5"/>
    <dgm:cxn modelId="{F36E4D4A-01E4-4771-9E61-9E26E2DE6B8C}" type="presOf" srcId="{EA2F020F-FCB4-4658-AC2A-B933F8BA14C9}" destId="{8E131D67-40D7-4475-9334-FC6BF4670681}" srcOrd="0" destOrd="0" presId="urn:microsoft.com/office/officeart/2005/8/layout/vProcess5"/>
    <dgm:cxn modelId="{064EF16A-1AC3-4AC8-B327-F73E0CE26B3A}" type="presOf" srcId="{114C3107-36BC-43AE-B323-7B2E289DFA6D}" destId="{58CDCAFC-B7A7-4C63-9109-2D4C57451835}" srcOrd="1" destOrd="0" presId="urn:microsoft.com/office/officeart/2005/8/layout/vProcess5"/>
    <dgm:cxn modelId="{8CBBC983-9F13-409E-8481-A81C00905D65}" type="presOf" srcId="{B68FAD4F-AF4F-476C-B853-6770CD498B50}" destId="{960CDEAE-C746-46C1-BC4D-C4468B37F16C}" srcOrd="0" destOrd="0" presId="urn:microsoft.com/office/officeart/2005/8/layout/vProcess5"/>
    <dgm:cxn modelId="{2EB2738B-C744-42EB-8E46-78B9DC8348FC}" type="presOf" srcId="{ECC4BE43-5422-45A5-A189-C8F3B2C8A161}" destId="{D1DF597C-A717-4649-9BCC-AF1E77B82EB5}" srcOrd="0" destOrd="0" presId="urn:microsoft.com/office/officeart/2005/8/layout/vProcess5"/>
    <dgm:cxn modelId="{2F5BD0AB-037C-490A-82DE-F77D3D696304}" type="presOf" srcId="{A59198E0-2490-43E4-9F9B-C1778B957932}" destId="{4994D713-58A1-4278-9323-5856772F0950}" srcOrd="0" destOrd="0" presId="urn:microsoft.com/office/officeart/2005/8/layout/vProcess5"/>
    <dgm:cxn modelId="{87DE32D0-7B46-43C6-A172-B0DB36C5D5CB}" type="presOf" srcId="{198DC84C-5B45-4416-A38C-DC7327656522}" destId="{01437297-6E33-41CF-A53E-EC9379BA7984}" srcOrd="0" destOrd="0" presId="urn:microsoft.com/office/officeart/2005/8/layout/vProcess5"/>
    <dgm:cxn modelId="{9FCD85E4-0230-4CE6-8AC2-D7627A8C109E}" srcId="{96629956-B1BE-490E-8C0E-781F05BDAA45}" destId="{198DC84C-5B45-4416-A38C-DC7327656522}" srcOrd="0" destOrd="0" parTransId="{478F64DB-20AB-4CEC-8791-E85409A3C814}" sibTransId="{ECC4BE43-5422-45A5-A189-C8F3B2C8A161}"/>
    <dgm:cxn modelId="{4A3C8E9B-2D10-4C97-9626-C0E9603CA427}" type="presParOf" srcId="{1E42E530-2DDA-4181-B8C0-82351363D98F}" destId="{AA846473-3BEA-4772-A284-CBBB4BB53ECB}" srcOrd="0" destOrd="0" presId="urn:microsoft.com/office/officeart/2005/8/layout/vProcess5"/>
    <dgm:cxn modelId="{4AE5FF57-25AF-49A6-A80A-8E908905D97C}" type="presParOf" srcId="{1E42E530-2DDA-4181-B8C0-82351363D98F}" destId="{01437297-6E33-41CF-A53E-EC9379BA7984}" srcOrd="1" destOrd="0" presId="urn:microsoft.com/office/officeart/2005/8/layout/vProcess5"/>
    <dgm:cxn modelId="{5AA42144-F586-4958-864B-06C30904398E}" type="presParOf" srcId="{1E42E530-2DDA-4181-B8C0-82351363D98F}" destId="{4994D713-58A1-4278-9323-5856772F0950}" srcOrd="2" destOrd="0" presId="urn:microsoft.com/office/officeart/2005/8/layout/vProcess5"/>
    <dgm:cxn modelId="{230AA110-A8B9-4EEC-B121-BE74D9D7FA42}" type="presParOf" srcId="{1E42E530-2DDA-4181-B8C0-82351363D98F}" destId="{B8101759-D566-4753-8CFA-CE04897E8D93}" srcOrd="3" destOrd="0" presId="urn:microsoft.com/office/officeart/2005/8/layout/vProcess5"/>
    <dgm:cxn modelId="{262FCB2F-B729-4A78-9F54-CC46648490F2}" type="presParOf" srcId="{1E42E530-2DDA-4181-B8C0-82351363D98F}" destId="{CE1A5023-48F6-400D-94C6-32C63E2FA20C}" srcOrd="4" destOrd="0" presId="urn:microsoft.com/office/officeart/2005/8/layout/vProcess5"/>
    <dgm:cxn modelId="{82DB9657-C883-47CF-A308-75B76DE3564E}" type="presParOf" srcId="{1E42E530-2DDA-4181-B8C0-82351363D98F}" destId="{D1DF597C-A717-4649-9BCC-AF1E77B82EB5}" srcOrd="5" destOrd="0" presId="urn:microsoft.com/office/officeart/2005/8/layout/vProcess5"/>
    <dgm:cxn modelId="{496729B5-249F-4A02-9A9C-AD3E173D46E6}" type="presParOf" srcId="{1E42E530-2DDA-4181-B8C0-82351363D98F}" destId="{8E131D67-40D7-4475-9334-FC6BF4670681}" srcOrd="6" destOrd="0" presId="urn:microsoft.com/office/officeart/2005/8/layout/vProcess5"/>
    <dgm:cxn modelId="{0BE4B2DC-B2AB-43EC-99BD-C1F965E57272}" type="presParOf" srcId="{1E42E530-2DDA-4181-B8C0-82351363D98F}" destId="{960CDEAE-C746-46C1-BC4D-C4468B37F16C}" srcOrd="7" destOrd="0" presId="urn:microsoft.com/office/officeart/2005/8/layout/vProcess5"/>
    <dgm:cxn modelId="{AB08A01A-1DFE-49E4-9171-07D062D8F505}" type="presParOf" srcId="{1E42E530-2DDA-4181-B8C0-82351363D98F}" destId="{6778D08C-DBCE-4700-8FFB-1A5C4B52F412}" srcOrd="8" destOrd="0" presId="urn:microsoft.com/office/officeart/2005/8/layout/vProcess5"/>
    <dgm:cxn modelId="{6F44C70B-54BA-49D0-BEC2-8944887E9E2B}" type="presParOf" srcId="{1E42E530-2DDA-4181-B8C0-82351363D98F}" destId="{485D88AE-3FED-4B6F-AF99-E9435F9F10B6}" srcOrd="9" destOrd="0" presId="urn:microsoft.com/office/officeart/2005/8/layout/vProcess5"/>
    <dgm:cxn modelId="{7B37A695-232F-4904-B542-2AE7CBCD8504}" type="presParOf" srcId="{1E42E530-2DDA-4181-B8C0-82351363D98F}" destId="{58CDCAFC-B7A7-4C63-9109-2D4C57451835}" srcOrd="10" destOrd="0" presId="urn:microsoft.com/office/officeart/2005/8/layout/vProcess5"/>
    <dgm:cxn modelId="{FD8636A1-D0B0-4970-82A8-979914D0E12F}" type="presParOf" srcId="{1E42E530-2DDA-4181-B8C0-82351363D98F}" destId="{7F8CD339-B4EA-4F92-A65D-484E230A063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37297-6E33-41CF-A53E-EC9379BA7984}">
      <dsp:nvSpPr>
        <dsp:cNvPr id="0" name=""/>
        <dsp:cNvSpPr/>
      </dsp:nvSpPr>
      <dsp:spPr>
        <a:xfrm>
          <a:off x="0" y="0"/>
          <a:ext cx="5834888" cy="11092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•We considered the idea about our project!</a:t>
          </a:r>
        </a:p>
      </dsp:txBody>
      <dsp:txXfrm>
        <a:off x="32487" y="32487"/>
        <a:ext cx="4544245" cy="1044228"/>
      </dsp:txXfrm>
    </dsp:sp>
    <dsp:sp modelId="{4994D713-58A1-4278-9323-5856772F0950}">
      <dsp:nvSpPr>
        <dsp:cNvPr id="0" name=""/>
        <dsp:cNvSpPr/>
      </dsp:nvSpPr>
      <dsp:spPr>
        <a:xfrm>
          <a:off x="488671" y="1310875"/>
          <a:ext cx="5834888" cy="1109202"/>
        </a:xfrm>
        <a:prstGeom prst="roundRect">
          <a:avLst>
            <a:gd name="adj" fmla="val 10000"/>
          </a:avLst>
        </a:prstGeom>
        <a:solidFill>
          <a:schemeClr val="accent2">
            <a:hueOff val="651485"/>
            <a:satOff val="-10511"/>
            <a:lumOff val="-183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•We have allocated the tasks.</a:t>
          </a:r>
        </a:p>
      </dsp:txBody>
      <dsp:txXfrm>
        <a:off x="521158" y="1343362"/>
        <a:ext cx="4560260" cy="1044228"/>
      </dsp:txXfrm>
    </dsp:sp>
    <dsp:sp modelId="{B8101759-D566-4753-8CFA-CE04897E8D93}">
      <dsp:nvSpPr>
        <dsp:cNvPr id="0" name=""/>
        <dsp:cNvSpPr/>
      </dsp:nvSpPr>
      <dsp:spPr>
        <a:xfrm>
          <a:off x="970050" y="2621751"/>
          <a:ext cx="5834888" cy="1109202"/>
        </a:xfrm>
        <a:prstGeom prst="roundRect">
          <a:avLst>
            <a:gd name="adj" fmla="val 10000"/>
          </a:avLst>
        </a:prstGeom>
        <a:solidFill>
          <a:schemeClr val="accent2">
            <a:hueOff val="1302969"/>
            <a:satOff val="-21023"/>
            <a:lumOff val="-366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•We have set a deadline for completing the tasks.</a:t>
          </a:r>
        </a:p>
      </dsp:txBody>
      <dsp:txXfrm>
        <a:off x="1002537" y="2654238"/>
        <a:ext cx="4567554" cy="1044228"/>
      </dsp:txXfrm>
    </dsp:sp>
    <dsp:sp modelId="{CE1A5023-48F6-400D-94C6-32C63E2FA20C}">
      <dsp:nvSpPr>
        <dsp:cNvPr id="0" name=""/>
        <dsp:cNvSpPr/>
      </dsp:nvSpPr>
      <dsp:spPr>
        <a:xfrm>
          <a:off x="1458722" y="3932626"/>
          <a:ext cx="5834888" cy="1109202"/>
        </a:xfrm>
        <a:prstGeom prst="roundRect">
          <a:avLst>
            <a:gd name="adj" fmla="val 10000"/>
          </a:avLst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•Final changes to the code.</a:t>
          </a:r>
        </a:p>
      </dsp:txBody>
      <dsp:txXfrm>
        <a:off x="1491209" y="3965113"/>
        <a:ext cx="4560260" cy="1044228"/>
      </dsp:txXfrm>
    </dsp:sp>
    <dsp:sp modelId="{D1DF597C-A717-4649-9BCC-AF1E77B82EB5}">
      <dsp:nvSpPr>
        <dsp:cNvPr id="0" name=""/>
        <dsp:cNvSpPr/>
      </dsp:nvSpPr>
      <dsp:spPr>
        <a:xfrm>
          <a:off x="5113906" y="849548"/>
          <a:ext cx="720981" cy="72098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276127" y="849548"/>
        <a:ext cx="396539" cy="542538"/>
      </dsp:txXfrm>
    </dsp:sp>
    <dsp:sp modelId="{8E131D67-40D7-4475-9334-FC6BF4670681}">
      <dsp:nvSpPr>
        <dsp:cNvPr id="0" name=""/>
        <dsp:cNvSpPr/>
      </dsp:nvSpPr>
      <dsp:spPr>
        <a:xfrm>
          <a:off x="5602578" y="2160423"/>
          <a:ext cx="720981" cy="72098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04430"/>
            <a:satOff val="-28521"/>
            <a:lumOff val="-2064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1604430"/>
              <a:satOff val="-28521"/>
              <a:lumOff val="-20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764799" y="2160423"/>
        <a:ext cx="396539" cy="542538"/>
      </dsp:txXfrm>
    </dsp:sp>
    <dsp:sp modelId="{960CDEAE-C746-46C1-BC4D-C4468B37F16C}">
      <dsp:nvSpPr>
        <dsp:cNvPr id="0" name=""/>
        <dsp:cNvSpPr/>
      </dsp:nvSpPr>
      <dsp:spPr>
        <a:xfrm>
          <a:off x="6083956" y="3471299"/>
          <a:ext cx="720981" cy="72098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208860"/>
            <a:satOff val="-57041"/>
            <a:lumOff val="-4127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3208860"/>
              <a:satOff val="-57041"/>
              <a:lumOff val="-41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246177" y="3471299"/>
        <a:ext cx="396539" cy="542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0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0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2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8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0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5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8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0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2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6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2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1407" y="767430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en-US" sz="7200">
                <a:solidFill>
                  <a:schemeClr val="tx1">
                    <a:lumMod val="75000"/>
                    <a:lumOff val="25000"/>
                  </a:schemeClr>
                </a:solidFill>
              </a:rPr>
              <a:t>School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8200" y="4102977"/>
            <a:ext cx="3536407" cy="923667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Team:Aces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5FFA0E-6576-4C94-B7D6-B3D6B16727E9}"/>
              </a:ext>
            </a:extLst>
          </p:cNvPr>
          <p:cNvSpPr txBox="1"/>
          <p:nvPr/>
        </p:nvSpPr>
        <p:spPr>
          <a:xfrm>
            <a:off x="7470477" y="3099759"/>
            <a:ext cx="415218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Creators</a:t>
            </a:r>
            <a:r>
              <a:rPr lang="en-US"/>
              <a:t>:Radoslav Ivanov 10G</a:t>
            </a:r>
          </a:p>
          <a:p>
            <a:r>
              <a:rPr lang="en-US"/>
              <a:t>Petar Borisov 10G</a:t>
            </a:r>
            <a:endParaRPr lang="en-US" dirty="0"/>
          </a:p>
          <a:p>
            <a:r>
              <a:rPr lang="en-US"/>
              <a:t>Plamen Petkov 10B</a:t>
            </a:r>
            <a:endParaRPr lang="en-US" dirty="0"/>
          </a:p>
          <a:p>
            <a:r>
              <a:rPr lang="en-US"/>
              <a:t>Roman </a:t>
            </a:r>
            <a:r>
              <a:rPr lang="en-US">
                <a:ea typeface="+mn-lt"/>
                <a:cs typeface="+mn-lt"/>
              </a:rPr>
              <a:t>Cernatinschi 10A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9373E92-F88D-4F0A-94DF-393703E7D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938" y="46653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29DAA0-ADF6-43FD-9C99-483F722B5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09288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7780E-59EA-4D71-B332-A4A65C72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4705801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The main idea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607C7D53-F7A1-40CA-BE4E-1BBCCACBD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6977" y="970500"/>
            <a:ext cx="4908848" cy="490884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32C8C35-BF44-4CFB-9754-81F07C98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719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615E2-0357-4444-91A5-6A86C6744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E666D8BF-3F2A-404F-97FE-311A9C1816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527568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35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3875682-0790-427D-9A23-4B7265F0F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DE4AAE-4785-4EA7-95DB-45200F5B8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607A0AB-7A2D-44AF-B876-9655821A7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EC393D-764C-4624-9871-BD5C73281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B7D1F-9C5B-4A3F-818E-FB6A9ADF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28" y="1298448"/>
            <a:ext cx="3843409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spc="-100"/>
              <a:t>Used technologies</a:t>
            </a: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1C83EB90-546E-4B74-8C02-7E08470A3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6" r="-3" b="7430"/>
          <a:stretch/>
        </p:blipFill>
        <p:spPr>
          <a:xfrm>
            <a:off x="5120637" y="770805"/>
            <a:ext cx="3131882" cy="2599924"/>
          </a:xfrm>
          <a:prstGeom prst="rect">
            <a:avLst/>
          </a:prstGeom>
        </p:spPr>
      </p:pic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65F880B-A0C6-4F4A-BCF2-47AA5E5EA0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22" r="1" b="8418"/>
          <a:stretch/>
        </p:blipFill>
        <p:spPr>
          <a:xfrm>
            <a:off x="8356033" y="768095"/>
            <a:ext cx="3131883" cy="2601388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7EC1038C-6DC2-4308-B8CB-8EDCDD5919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" b="1121"/>
          <a:stretch/>
        </p:blipFill>
        <p:spPr>
          <a:xfrm>
            <a:off x="5120636" y="3483864"/>
            <a:ext cx="3131884" cy="2601389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6076DF54-2D1F-4531-9038-65BF4A3912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184" r="-2" b="12981"/>
          <a:stretch/>
        </p:blipFill>
        <p:spPr>
          <a:xfrm>
            <a:off x="8356032" y="3483863"/>
            <a:ext cx="3131883" cy="260138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672D4B7-46FC-4C20-9A40-1C07C2F0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927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61C24-F1E6-4E7D-A0DD-14353E51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900" spc="-100" dirty="0"/>
              <a:t>And now it’s the time for out code!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BBDC6A7-6F4F-4967-A528-5994BBBE6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045" y="383990"/>
            <a:ext cx="7608030" cy="3556755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B66021B2-C7ED-4F67-8306-EA718757F764}"/>
              </a:ext>
            </a:extLst>
          </p:cNvPr>
          <p:cNvSpPr/>
          <p:nvPr/>
        </p:nvSpPr>
        <p:spPr>
          <a:xfrm>
            <a:off x="5666778" y="3931834"/>
            <a:ext cx="517585" cy="5175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1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3897EEA-E3B0-4D80-AA32-93B56DD8E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25304"/>
            <a:ext cx="10905066" cy="460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3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520379-B958-4568-A300-78CCDFFFF8E5}"/>
              </a:ext>
            </a:extLst>
          </p:cNvPr>
          <p:cNvSpPr txBox="1"/>
          <p:nvPr/>
        </p:nvSpPr>
        <p:spPr>
          <a:xfrm>
            <a:off x="4084398" y="1298448"/>
            <a:ext cx="7315200" cy="32552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spc="-100">
                <a:latin typeface="+mj-lt"/>
                <a:ea typeface="+mj-ea"/>
                <a:cs typeface="+mj-cs"/>
              </a:rPr>
              <a:t>Thanks for the</a:t>
            </a:r>
            <a:br>
              <a:rPr lang="en-US" sz="5900" spc="-100">
                <a:latin typeface="+mj-lt"/>
                <a:ea typeface="+mj-ea"/>
                <a:cs typeface="+mj-cs"/>
              </a:rPr>
            </a:br>
            <a:r>
              <a:rPr lang="en-US" sz="5900" spc="-100">
                <a:latin typeface="+mj-lt"/>
                <a:ea typeface="+mj-ea"/>
                <a:cs typeface="+mj-cs"/>
              </a:rPr>
              <a:t> attention!</a:t>
            </a:r>
          </a:p>
        </p:txBody>
      </p:sp>
    </p:spTree>
    <p:extLst>
      <p:ext uri="{BB962C8B-B14F-4D97-AF65-F5344CB8AC3E}">
        <p14:creationId xmlns:p14="http://schemas.microsoft.com/office/powerpoint/2010/main" val="2634573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Frame</vt:lpstr>
      <vt:lpstr>School project</vt:lpstr>
      <vt:lpstr>The main idea</vt:lpstr>
      <vt:lpstr>The process</vt:lpstr>
      <vt:lpstr>Used technologies</vt:lpstr>
      <vt:lpstr>And now it’s the time for out code!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161</cp:revision>
  <dcterms:created xsi:type="dcterms:W3CDTF">2021-03-07T10:00:18Z</dcterms:created>
  <dcterms:modified xsi:type="dcterms:W3CDTF">2021-03-07T11:03:04Z</dcterms:modified>
</cp:coreProperties>
</file>