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E301-5885-4FFE-9CC2-1E5A4D798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30B95-55D6-41B0-AB97-61FFAD55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7C35B-8FE3-4BC5-AE68-9CE7ABB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3B759-6D6D-46A9-BF6A-1B641D64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A0340-3AB7-49A0-99D1-4D53A5EF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9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0901C-C255-4258-9D58-F497AD96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4425C-0580-4563-979A-9ACB8AAE5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61DFC-150B-4CAB-A953-99D23CF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C93EC-C6E3-4E74-B529-9C5711DD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F3CA9-E883-4797-9E9A-273C248B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7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833DE5-292E-48CD-B55E-6B207409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240D7-DCCD-42F5-A671-9D866ED2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2437-3644-4DC9-920C-17CB9026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E038A-C2A2-4938-84EA-26DAF2BB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2892C-038A-4B8C-A967-AA519732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97C5-57F4-438B-B2FE-C096DC32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4698-89C5-4F96-9346-B4689D6F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113EC-EF93-48EE-9958-A624CD1F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E8A33-BF6D-4BDF-A09D-D0310EE1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FC50F-5E20-4993-9DB8-18394C07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6D746-B3F6-4F0A-A27F-73C08E17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D0754-2219-462F-BE1F-7E26B6CE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5E66D-3827-41A6-9400-DCFE30BD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43B70-D798-483E-8A4C-5045B098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EB99-5AD4-4675-ACCC-334201D6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8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EA37D-A549-4AC3-8FBD-30D9B122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9E98C-E28E-4094-A601-F8A63C84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2AF2-2B87-49B1-9DCF-CDD61DDDF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B0813-6AE2-41CD-AB80-1485B473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7D7CC-652A-49AB-87FC-66BCFC4C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BF29A-F0B0-47E5-BEF2-E869F229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9BCC-D584-4621-B3A0-D585E862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8B921-D61B-4B8A-AF6D-F4B3FCDF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B8F3A-0D10-4290-A00D-722C175C8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05B4BA-2637-42F4-91A2-2E1359B94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0BC8A-415F-403A-81C1-A25180C83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63101C-DFCC-400D-8575-02E91D5A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AFC10-0357-4187-B533-60535E31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B29CC-5DF2-4C4A-8EBA-4330798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3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19A50-DD4F-4ED3-B6F6-839214DE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EE5B06-1EB2-47AD-BAD5-50E6E88F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31E9D-62F1-429E-948B-93D86531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DE6EF0-633E-4712-B87C-126CE8B2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4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15699-48A6-40CF-8C13-9E8056C5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9975F4-CB30-400F-8138-9B97708B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CD61E-21A6-4E15-B380-C23D18B3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B90B-5633-4FFB-BECE-B50A4C6C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D998C-B0F2-4D13-BFD2-70553A1A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A51EE-A1A3-470C-83F3-4DFA6EE3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41C91-D432-42EE-8117-C75F2836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A9F2D-8EBB-408A-81D6-8DB9159E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EF8CA-0A2C-4518-B5CF-4EA82B0B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3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D7570-78BE-4729-A80D-E753729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C55E6D-CA9F-4E39-ABA8-013384D12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48C46-52D0-4DD1-903A-4B608E7DF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D3A35-DD4B-4CB6-B6CC-8BCA1FD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3B6E9-E8CC-4EF6-85C1-AE8B975D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8CBD5-2155-4424-B3BE-42A8374B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5B218E-E13C-496E-9A37-49C0DD23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24D9D-58BB-404B-B095-9822CE0F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B4BA1-D1A0-4E27-AD9A-A40B20F36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5663-C646-41E6-AF89-2D7CFDB4A5A9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1BBF6-E115-4CE3-910D-6DFD3F75A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CB47-6C0A-43CC-A44A-49344EF40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3F3C-38B9-4F92-8EA6-E004B9B1F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1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C202E09B-EBD9-43E1-B7CE-DA840F62F628}"/>
              </a:ext>
            </a:extLst>
          </p:cNvPr>
          <p:cNvGrpSpPr/>
          <p:nvPr/>
        </p:nvGrpSpPr>
        <p:grpSpPr>
          <a:xfrm>
            <a:off x="377952" y="91440"/>
            <a:ext cx="2676144" cy="2633472"/>
            <a:chOff x="420624" y="91440"/>
            <a:chExt cx="2676144" cy="26334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8CE730-E09E-4F17-A9A4-342EA89963ED}"/>
                </a:ext>
              </a:extLst>
            </p:cNvPr>
            <p:cNvSpPr/>
            <p:nvPr/>
          </p:nvSpPr>
          <p:spPr>
            <a:xfrm>
              <a:off x="420624" y="91440"/>
              <a:ext cx="2633472" cy="2633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6273E9E-C8A1-4D63-9BD1-14AE8808D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97" t="6390" r="81550" b="30216"/>
            <a:stretch/>
          </p:blipFill>
          <p:spPr>
            <a:xfrm>
              <a:off x="463296" y="91440"/>
              <a:ext cx="2633472" cy="250350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C376031-AD2F-4EEC-9B23-3891AF8813A6}"/>
              </a:ext>
            </a:extLst>
          </p:cNvPr>
          <p:cNvGrpSpPr/>
          <p:nvPr/>
        </p:nvGrpSpPr>
        <p:grpSpPr>
          <a:xfrm>
            <a:off x="3511296" y="60524"/>
            <a:ext cx="2633472" cy="2664388"/>
            <a:chOff x="3511296" y="60524"/>
            <a:chExt cx="2633472" cy="26643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D0ECD28-B05C-4E11-B9E6-298E0799CF00}"/>
                </a:ext>
              </a:extLst>
            </p:cNvPr>
            <p:cNvSpPr/>
            <p:nvPr/>
          </p:nvSpPr>
          <p:spPr>
            <a:xfrm>
              <a:off x="3511296" y="91440"/>
              <a:ext cx="2633472" cy="2633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5963AC9-A4DD-4148-B84C-35A5EEF2A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6" t="6390" r="62157" b="30216"/>
            <a:stretch/>
          </p:blipFill>
          <p:spPr>
            <a:xfrm>
              <a:off x="3511296" y="60524"/>
              <a:ext cx="2633472" cy="250350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5D472F-D264-4E40-B654-2F32F27A2BB2}"/>
              </a:ext>
            </a:extLst>
          </p:cNvPr>
          <p:cNvGrpSpPr/>
          <p:nvPr/>
        </p:nvGrpSpPr>
        <p:grpSpPr>
          <a:xfrm>
            <a:off x="6973824" y="91440"/>
            <a:ext cx="2633472" cy="2633472"/>
            <a:chOff x="6973824" y="91440"/>
            <a:chExt cx="2633472" cy="263347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25F68A-E201-473B-A516-595574F0ACE4}"/>
                </a:ext>
              </a:extLst>
            </p:cNvPr>
            <p:cNvSpPr/>
            <p:nvPr/>
          </p:nvSpPr>
          <p:spPr>
            <a:xfrm>
              <a:off x="6973824" y="91440"/>
              <a:ext cx="2633472" cy="2633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98609DD-6160-47EC-9FBB-0830015B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70" t="6390" r="42183" b="30216"/>
            <a:stretch/>
          </p:blipFill>
          <p:spPr>
            <a:xfrm>
              <a:off x="6973824" y="156425"/>
              <a:ext cx="2633472" cy="250350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27221AA-B513-45C8-809E-C2E83A8C8FF5}"/>
              </a:ext>
            </a:extLst>
          </p:cNvPr>
          <p:cNvGrpSpPr/>
          <p:nvPr/>
        </p:nvGrpSpPr>
        <p:grpSpPr>
          <a:xfrm>
            <a:off x="420624" y="3534155"/>
            <a:ext cx="2633472" cy="2633472"/>
            <a:chOff x="420624" y="3534155"/>
            <a:chExt cx="2633472" cy="263347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9F471D-A01B-4A61-9A90-2DC76DF3D392}"/>
                </a:ext>
              </a:extLst>
            </p:cNvPr>
            <p:cNvSpPr/>
            <p:nvPr/>
          </p:nvSpPr>
          <p:spPr>
            <a:xfrm>
              <a:off x="420624" y="3534155"/>
              <a:ext cx="2633472" cy="2633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F3E6346-8C63-4A10-80BD-478260923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29" t="6390" r="21024" b="30216"/>
            <a:stretch/>
          </p:blipFill>
          <p:spPr>
            <a:xfrm>
              <a:off x="420624" y="3599140"/>
              <a:ext cx="2633472" cy="250350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AD6A54-70E2-417D-92C8-02A5C87C05F8}"/>
              </a:ext>
            </a:extLst>
          </p:cNvPr>
          <p:cNvGrpSpPr/>
          <p:nvPr/>
        </p:nvGrpSpPr>
        <p:grpSpPr>
          <a:xfrm>
            <a:off x="4072128" y="3534155"/>
            <a:ext cx="2633472" cy="2633472"/>
            <a:chOff x="4072128" y="3534155"/>
            <a:chExt cx="2633472" cy="263347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1F3AE6-FB06-481F-BEFD-4007810CAFF8}"/>
                </a:ext>
              </a:extLst>
            </p:cNvPr>
            <p:cNvSpPr/>
            <p:nvPr/>
          </p:nvSpPr>
          <p:spPr>
            <a:xfrm>
              <a:off x="4072128" y="3534155"/>
              <a:ext cx="2633472" cy="2633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8EF3DB6-37A5-4996-9FAF-9AB0B7C86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53" t="6390" b="30216"/>
            <a:stretch/>
          </p:blipFill>
          <p:spPr>
            <a:xfrm>
              <a:off x="4072128" y="3664125"/>
              <a:ext cx="2633472" cy="250350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790E8692-60FA-4A4B-B03F-5E74E702C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2" t="43391" r="62157" b="30216"/>
          <a:stretch/>
        </p:blipFill>
        <p:spPr>
          <a:xfrm>
            <a:off x="10044284" y="1408176"/>
            <a:ext cx="784135" cy="1042283"/>
          </a:xfrm>
          <a:prstGeom prst="rect">
            <a:avLst/>
          </a:prstGeom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3FFEB18-B1A0-4E44-8686-B325AA10E138}"/>
              </a:ext>
            </a:extLst>
          </p:cNvPr>
          <p:cNvGrpSpPr/>
          <p:nvPr/>
        </p:nvGrpSpPr>
        <p:grpSpPr>
          <a:xfrm>
            <a:off x="6276377" y="4473368"/>
            <a:ext cx="3202452" cy="2664388"/>
            <a:chOff x="8812745" y="2724912"/>
            <a:chExt cx="3202452" cy="266438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A28241A-2F77-4242-AF1E-0E3E98B48FB1}"/>
                </a:ext>
              </a:extLst>
            </p:cNvPr>
            <p:cNvGrpSpPr/>
            <p:nvPr/>
          </p:nvGrpSpPr>
          <p:grpSpPr>
            <a:xfrm>
              <a:off x="8812745" y="2724912"/>
              <a:ext cx="2633472" cy="2664388"/>
              <a:chOff x="3511296" y="60524"/>
              <a:chExt cx="2633472" cy="266438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B3C4EA-81C9-49AF-A5D9-4BAA1EDCAACB}"/>
                  </a:ext>
                </a:extLst>
              </p:cNvPr>
              <p:cNvSpPr/>
              <p:nvPr/>
            </p:nvSpPr>
            <p:spPr>
              <a:xfrm>
                <a:off x="3511296" y="91440"/>
                <a:ext cx="2633472" cy="263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31588FC7-2501-431E-B3E5-6D93A99C47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96" t="6390" r="67853" b="30216"/>
              <a:stretch/>
            </p:blipFill>
            <p:spPr>
              <a:xfrm>
                <a:off x="3511296" y="60524"/>
                <a:ext cx="1858214" cy="250350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83FE6A-F1F1-4E3D-8937-872895E4941C}"/>
                </a:ext>
              </a:extLst>
            </p:cNvPr>
            <p:cNvSpPr txBox="1"/>
            <p:nvPr/>
          </p:nvSpPr>
          <p:spPr>
            <a:xfrm>
              <a:off x="10549731" y="3942750"/>
              <a:ext cx="146546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solidFill>
                    <a:srgbClr val="E20613"/>
                  </a:solidFill>
                  <a:latin typeface="TT Rounds Neue Cond" panose="02000806020000020004" pitchFamily="2" charset="0"/>
                </a:rPr>
                <a:t>64</a:t>
              </a:r>
              <a:endParaRPr lang="ko-KR" altLang="en-US" sz="8800" dirty="0">
                <a:solidFill>
                  <a:srgbClr val="E20613"/>
                </a:solidFill>
                <a:latin typeface="TT Rounds Neue Cond" panose="02000806020000020004" pitchFamily="2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CA242D-BE10-4AAF-B07B-696B3E5F7D3D}"/>
              </a:ext>
            </a:extLst>
          </p:cNvPr>
          <p:cNvGrpSpPr/>
          <p:nvPr/>
        </p:nvGrpSpPr>
        <p:grpSpPr>
          <a:xfrm>
            <a:off x="9636108" y="2274823"/>
            <a:ext cx="2068724" cy="2518664"/>
            <a:chOff x="2855828" y="4263058"/>
            <a:chExt cx="2068724" cy="251866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4FA0082-A3F9-4B15-92A5-771D5680B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6" t="6390" r="73878" b="34075"/>
            <a:stretch/>
          </p:blipFill>
          <p:spPr>
            <a:xfrm>
              <a:off x="2855828" y="4263058"/>
              <a:ext cx="1037992" cy="23511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50CC1F8-93A3-47A0-B926-A4EA1A732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6" t="6390" r="73878" b="34075"/>
            <a:stretch/>
          </p:blipFill>
          <p:spPr>
            <a:xfrm rot="10800000">
              <a:off x="3886560" y="4430620"/>
              <a:ext cx="1037992" cy="235110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286836AF-4FA9-4E43-BD78-B30AF136E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81" b="96508" l="20369" r="48018">
                        <a14:foregroundMark x1="28295" y1="64127" x2="28295" y2="64127"/>
                        <a14:foregroundMark x1="31244" y1="64444" x2="31244" y2="64444"/>
                        <a14:foregroundMark x1="48018" y1="96508" x2="48018" y2="96508"/>
                        <a14:backgroundMark x1="28664" y1="54603" x2="28295" y2="52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96" t="43044" r="67812" b="33226"/>
          <a:stretch/>
        </p:blipFill>
        <p:spPr>
          <a:xfrm>
            <a:off x="10917238" y="3728954"/>
            <a:ext cx="493116" cy="694046"/>
          </a:xfrm>
          <a:prstGeom prst="rect">
            <a:avLst/>
          </a:prstGeom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F044E79-4F16-4B0B-A349-94B599114545}"/>
              </a:ext>
            </a:extLst>
          </p:cNvPr>
          <p:cNvSpPr/>
          <p:nvPr/>
        </p:nvSpPr>
        <p:spPr>
          <a:xfrm>
            <a:off x="12741314" y="0"/>
            <a:ext cx="6158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E20613"/>
                </a:solidFill>
                <a:latin typeface="TT Rounds Neue Cond" panose="02000806020000020004" pitchFamily="2" charset="0"/>
              </a:rPr>
              <a:t>4</a:t>
            </a:r>
            <a:endParaRPr lang="ko-KR" altLang="en-US" sz="6000" dirty="0">
              <a:solidFill>
                <a:srgbClr val="E20613"/>
              </a:solidFill>
              <a:latin typeface="TT Rounds Neue Cond" panose="02000806020000020004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29B42F-109F-41D8-9280-AD48987507BE}"/>
              </a:ext>
            </a:extLst>
          </p:cNvPr>
          <p:cNvSpPr/>
          <p:nvPr/>
        </p:nvSpPr>
        <p:spPr>
          <a:xfrm>
            <a:off x="12817513" y="2413337"/>
            <a:ext cx="10118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E20613"/>
                </a:solidFill>
                <a:latin typeface="TT Rounds Neue Cond" panose="02000806020000020004" pitchFamily="2" charset="0"/>
              </a:rPr>
              <a:t>32</a:t>
            </a:r>
            <a:endParaRPr lang="ko-KR" altLang="en-US" sz="6000" dirty="0">
              <a:solidFill>
                <a:srgbClr val="E20613"/>
              </a:solidFill>
              <a:latin typeface="TT Rounds Neue Cond" panose="02000806020000020004" pitchFamily="2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642A4C-84D9-475A-AB1B-8379414D6AE2}"/>
              </a:ext>
            </a:extLst>
          </p:cNvPr>
          <p:cNvSpPr/>
          <p:nvPr/>
        </p:nvSpPr>
        <p:spPr>
          <a:xfrm>
            <a:off x="12741314" y="660400"/>
            <a:ext cx="6158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E20613"/>
                </a:solidFill>
                <a:latin typeface="TT Rounds Neue Cond" panose="02000806020000020004" pitchFamily="2" charset="0"/>
              </a:rPr>
              <a:t>8</a:t>
            </a:r>
            <a:endParaRPr lang="ko-KR" altLang="en-US" sz="6000" dirty="0">
              <a:solidFill>
                <a:srgbClr val="E20613"/>
              </a:solidFill>
              <a:latin typeface="TT Rounds Neue Cond" panose="02000806020000020004" pitchFamily="2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4D640B-E13A-420C-A039-E13E3F523572}"/>
              </a:ext>
            </a:extLst>
          </p:cNvPr>
          <p:cNvSpPr/>
          <p:nvPr/>
        </p:nvSpPr>
        <p:spPr>
          <a:xfrm>
            <a:off x="12817514" y="1527706"/>
            <a:ext cx="9268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E20613"/>
                </a:solidFill>
                <a:latin typeface="TT Rounds Neue Cond" panose="02000806020000020004" pitchFamily="2" charset="0"/>
              </a:rPr>
              <a:t>16</a:t>
            </a:r>
            <a:endParaRPr lang="ko-KR" altLang="en-US" sz="6000" dirty="0">
              <a:solidFill>
                <a:srgbClr val="E20613"/>
              </a:solidFill>
              <a:latin typeface="TT Rounds Neue Cond" panose="02000806020000020004" pitchFamily="2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EF4B82-6A8D-4456-A749-CF70A52E9B6B}"/>
              </a:ext>
            </a:extLst>
          </p:cNvPr>
          <p:cNvSpPr/>
          <p:nvPr/>
        </p:nvSpPr>
        <p:spPr>
          <a:xfrm>
            <a:off x="12817513" y="3280643"/>
            <a:ext cx="10583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E20613"/>
                </a:solidFill>
                <a:latin typeface="TT Rounds Neue Cond" panose="02000806020000020004" pitchFamily="2" charset="0"/>
              </a:rPr>
              <a:t>64</a:t>
            </a:r>
            <a:endParaRPr lang="ko-KR" altLang="en-US" sz="6000" dirty="0">
              <a:solidFill>
                <a:srgbClr val="E20613"/>
              </a:solidFill>
              <a:latin typeface="TT Rounds Neue Cond" panose="02000806020000020004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3AD61C-7F85-4BEE-A92F-BAABD27615AD}"/>
              </a:ext>
            </a:extLst>
          </p:cNvPr>
          <p:cNvSpPr/>
          <p:nvPr/>
        </p:nvSpPr>
        <p:spPr>
          <a:xfrm>
            <a:off x="12757344" y="-763853"/>
            <a:ext cx="5998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E20613"/>
                </a:solidFill>
                <a:latin typeface="TT Rounds Neue Cond" panose="02000806020000020004" pitchFamily="2" charset="0"/>
              </a:rPr>
              <a:t>2</a:t>
            </a:r>
            <a:endParaRPr lang="ko-KR" altLang="en-US" sz="6000" dirty="0">
              <a:solidFill>
                <a:srgbClr val="E20613"/>
              </a:solidFill>
              <a:latin typeface="TT Rounds Neue Cond" panose="02000806020000020004" pitchFamily="2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A3B7835-5A5B-40AD-BEAE-2758A4972846}"/>
              </a:ext>
            </a:extLst>
          </p:cNvPr>
          <p:cNvGrpSpPr/>
          <p:nvPr/>
        </p:nvGrpSpPr>
        <p:grpSpPr>
          <a:xfrm>
            <a:off x="961129" y="3579173"/>
            <a:ext cx="2068724" cy="2518664"/>
            <a:chOff x="2855828" y="4263058"/>
            <a:chExt cx="2068724" cy="2518664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1DFD936-57C2-4D30-ADAE-1227275F2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6" t="6390" r="73878" b="34075"/>
            <a:stretch/>
          </p:blipFill>
          <p:spPr>
            <a:xfrm>
              <a:off x="2855828" y="4263058"/>
              <a:ext cx="1037992" cy="23511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D046BA9-2ADF-426E-8653-C85C6FDBD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6" t="6390" r="73878" b="34075"/>
            <a:stretch/>
          </p:blipFill>
          <p:spPr>
            <a:xfrm rot="10800000">
              <a:off x="3886560" y="4430620"/>
              <a:ext cx="1037992" cy="235110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0093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C147B75-2782-432D-AB26-B0366CCF4931}"/>
              </a:ext>
            </a:extLst>
          </p:cNvPr>
          <p:cNvGrpSpPr/>
          <p:nvPr/>
        </p:nvGrpSpPr>
        <p:grpSpPr>
          <a:xfrm>
            <a:off x="107396" y="-37082"/>
            <a:ext cx="2633472" cy="2664388"/>
            <a:chOff x="3511296" y="60524"/>
            <a:chExt cx="2633472" cy="266438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CE3121-DCB8-4E88-8116-0C1667628CFD}"/>
                </a:ext>
              </a:extLst>
            </p:cNvPr>
            <p:cNvSpPr/>
            <p:nvPr/>
          </p:nvSpPr>
          <p:spPr>
            <a:xfrm>
              <a:off x="3511296" y="91440"/>
              <a:ext cx="2633472" cy="2633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1727558-40F6-4ABC-BEA9-24D569056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6" t="6390" r="62157" b="30216"/>
            <a:stretch/>
          </p:blipFill>
          <p:spPr>
            <a:xfrm>
              <a:off x="3511296" y="60524"/>
              <a:ext cx="2633472" cy="250350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997C6-A5F9-43BA-A30F-17847B0335E3}"/>
              </a:ext>
            </a:extLst>
          </p:cNvPr>
          <p:cNvSpPr/>
          <p:nvPr/>
        </p:nvSpPr>
        <p:spPr>
          <a:xfrm>
            <a:off x="938057" y="3199966"/>
            <a:ext cx="2633472" cy="263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내용 개체 틀 34">
            <a:extLst>
              <a:ext uri="{FF2B5EF4-FFF2-40B4-BE49-F238E27FC236}">
                <a16:creationId xmlns:a16="http://schemas.microsoft.com/office/drawing/2014/main" id="{F1BA6F74-3273-4AC0-B7CD-655F84DA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6" y="3199966"/>
            <a:ext cx="2066723" cy="2517866"/>
          </a:xfrm>
        </p:spPr>
      </p:pic>
      <p:pic>
        <p:nvPicPr>
          <p:cNvPr id="29" name="내용 개체 틀 4">
            <a:extLst>
              <a:ext uri="{FF2B5EF4-FFF2-40B4-BE49-F238E27FC236}">
                <a16:creationId xmlns:a16="http://schemas.microsoft.com/office/drawing/2014/main" id="{2382384A-3D2D-4674-A0AC-2B2AA789E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6" t="24145" r="36513" b="36771"/>
          <a:stretch/>
        </p:blipFill>
        <p:spPr>
          <a:xfrm>
            <a:off x="2789368" y="4683887"/>
            <a:ext cx="385094" cy="6924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14B3B4D-7099-439D-BD84-CF980E268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381" b="96508" l="20369" r="48018">
                        <a14:foregroundMark x1="28295" y1="64127" x2="28295" y2="64127"/>
                        <a14:foregroundMark x1="31244" y1="64444" x2="31244" y2="64444"/>
                        <a14:foregroundMark x1="48018" y1="96508" x2="48018" y2="96508"/>
                        <a14:backgroundMark x1="28664" y1="54603" x2="28295" y2="52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96" t="43044" r="67812" b="33226"/>
          <a:stretch/>
        </p:blipFill>
        <p:spPr>
          <a:xfrm>
            <a:off x="2340387" y="4656249"/>
            <a:ext cx="493116" cy="694046"/>
          </a:xfrm>
          <a:prstGeom prst="rect">
            <a:avLst/>
          </a:prstGeom>
          <a:ln>
            <a:noFill/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248B80-94F6-4518-8ED3-712D843EAF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t="21281" r="23248" b="35310"/>
          <a:stretch/>
        </p:blipFill>
        <p:spPr>
          <a:xfrm>
            <a:off x="9343887" y="3677654"/>
            <a:ext cx="814873" cy="7863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B6845EC-73D5-470B-A74F-F927087638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4" t="21329" r="22457" b="40592"/>
          <a:stretch/>
        </p:blipFill>
        <p:spPr>
          <a:xfrm>
            <a:off x="6788656" y="4356985"/>
            <a:ext cx="781575" cy="69245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978CD62-A717-44E2-88FE-96A2351CA3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4" t="23004" r="26711" b="38267"/>
          <a:stretch/>
        </p:blipFill>
        <p:spPr>
          <a:xfrm>
            <a:off x="8360542" y="2275159"/>
            <a:ext cx="692459" cy="70429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DBA1908-6740-47BD-B83A-8CE51B8D374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2" t="23886" r="33180" b="37891"/>
          <a:stretch/>
        </p:blipFill>
        <p:spPr>
          <a:xfrm>
            <a:off x="6596109" y="2524830"/>
            <a:ext cx="385095" cy="692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13F3C76-CB9D-4AAB-98FA-C1A4E7D96E2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1" t="23218" r="30449" b="38559"/>
          <a:stretch/>
        </p:blipFill>
        <p:spPr>
          <a:xfrm>
            <a:off x="6116715" y="3952962"/>
            <a:ext cx="479394" cy="6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3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TT Rounds Neue Cond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박하준</dc:creator>
  <cp:lastModifiedBy>박하준</cp:lastModifiedBy>
  <cp:revision>6</cp:revision>
  <dcterms:created xsi:type="dcterms:W3CDTF">2021-08-09T20:21:49Z</dcterms:created>
  <dcterms:modified xsi:type="dcterms:W3CDTF">2021-08-09T21:17:47Z</dcterms:modified>
</cp:coreProperties>
</file>