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병찬" initials="박병" lastIdx="1" clrIdx="0">
    <p:extLst>
      <p:ext uri="{19B8F6BF-5375-455C-9EA6-DF929625EA0E}">
        <p15:presenceInfo xmlns:p15="http://schemas.microsoft.com/office/powerpoint/2012/main" userId="d4cdb07b6468a5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C7C7C"/>
    <a:srgbClr val="005AAA"/>
    <a:srgbClr val="1487C8"/>
    <a:srgbClr val="5FBEEB"/>
    <a:srgbClr val="004191"/>
    <a:srgbClr val="1486C8"/>
    <a:srgbClr val="69539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>
        <p:scale>
          <a:sx n="131" d="100"/>
          <a:sy n="131" d="100"/>
        </p:scale>
        <p:origin x="-10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90A9-F243-4D07-A865-1D26E59D4A6D}" type="datetimeFigureOut">
              <a:rPr lang="ko-KR" altLang="en-US" smtClean="0"/>
              <a:t>2022. 2. 13.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E0B-642D-4490-A33C-338BD5BB2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0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90A9-F243-4D07-A865-1D26E59D4A6D}" type="datetimeFigureOut">
              <a:rPr lang="ko-KR" altLang="en-US" smtClean="0"/>
              <a:t>2022. 2. 13.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E0B-642D-4490-A33C-338BD5BB2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4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90A9-F243-4D07-A865-1D26E59D4A6D}" type="datetimeFigureOut">
              <a:rPr lang="ko-KR" altLang="en-US" smtClean="0"/>
              <a:t>2022. 2. 13.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E0B-642D-4490-A33C-338BD5BB2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4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90A9-F243-4D07-A865-1D26E59D4A6D}" type="datetimeFigureOut">
              <a:rPr lang="ko-KR" altLang="en-US" smtClean="0"/>
              <a:t>2022. 2. 13.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E0B-642D-4490-A33C-338BD5BB2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2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90A9-F243-4D07-A865-1D26E59D4A6D}" type="datetimeFigureOut">
              <a:rPr lang="ko-KR" altLang="en-US" smtClean="0"/>
              <a:t>2022. 2. 13.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E0B-642D-4490-A33C-338BD5BB2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90A9-F243-4D07-A865-1D26E59D4A6D}" type="datetimeFigureOut">
              <a:rPr lang="ko-KR" altLang="en-US" smtClean="0"/>
              <a:t>2022. 2. 13.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E0B-642D-4490-A33C-338BD5BB2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9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90A9-F243-4D07-A865-1D26E59D4A6D}" type="datetimeFigureOut">
              <a:rPr lang="ko-KR" altLang="en-US" smtClean="0"/>
              <a:t>2022. 2. 13.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E0B-642D-4490-A33C-338BD5BB2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0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90A9-F243-4D07-A865-1D26E59D4A6D}" type="datetimeFigureOut">
              <a:rPr lang="ko-KR" altLang="en-US" smtClean="0"/>
              <a:t>2022. 2. 13.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E0B-642D-4490-A33C-338BD5BB2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1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90A9-F243-4D07-A865-1D26E59D4A6D}" type="datetimeFigureOut">
              <a:rPr lang="ko-KR" altLang="en-US" smtClean="0"/>
              <a:t>2022. 2. 13.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E0B-642D-4490-A33C-338BD5BB2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2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90A9-F243-4D07-A865-1D26E59D4A6D}" type="datetimeFigureOut">
              <a:rPr lang="ko-KR" altLang="en-US" smtClean="0"/>
              <a:t>2022. 2. 13.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E0B-642D-4490-A33C-338BD5BB2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6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90A9-F243-4D07-A865-1D26E59D4A6D}" type="datetimeFigureOut">
              <a:rPr lang="ko-KR" altLang="en-US" smtClean="0"/>
              <a:t>2022. 2. 13.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E0B-642D-4490-A33C-338BD5BB2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7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90A9-F243-4D07-A865-1D26E59D4A6D}" type="datetimeFigureOut">
              <a:rPr lang="ko-KR" altLang="en-US" smtClean="0"/>
              <a:t>2022. 2. 13.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EE0B-642D-4490-A33C-338BD5BB2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g1">
            <a:extLst>
              <a:ext uri="{FF2B5EF4-FFF2-40B4-BE49-F238E27FC236}">
                <a16:creationId xmlns:a16="http://schemas.microsoft.com/office/drawing/2014/main" id="{1C35C17D-0842-2B40-84D4-9E29E6434F57}"/>
              </a:ext>
            </a:extLst>
          </p:cNvPr>
          <p:cNvGrpSpPr/>
          <p:nvPr/>
        </p:nvGrpSpPr>
        <p:grpSpPr>
          <a:xfrm>
            <a:off x="3587406" y="747621"/>
            <a:ext cx="1944000" cy="3081600"/>
            <a:chOff x="1110386" y="179475"/>
            <a:chExt cx="1944000" cy="3081600"/>
          </a:xfrm>
        </p:grpSpPr>
        <p:grpSp>
          <p:nvGrpSpPr>
            <p:cNvPr id="3" name="그룹 2" hidden="1">
              <a:extLst>
                <a:ext uri="{FF2B5EF4-FFF2-40B4-BE49-F238E27FC236}">
                  <a16:creationId xmlns:a16="http://schemas.microsoft.com/office/drawing/2014/main" id="{C6041280-0A79-8049-B04C-BF975D00225A}"/>
                </a:ext>
              </a:extLst>
            </p:cNvPr>
            <p:cNvGrpSpPr/>
            <p:nvPr/>
          </p:nvGrpSpPr>
          <p:grpSpPr>
            <a:xfrm>
              <a:off x="1110386" y="179475"/>
              <a:ext cx="1944000" cy="3081600"/>
              <a:chOff x="2067316" y="1859978"/>
              <a:chExt cx="1944000" cy="3081600"/>
            </a:xfrm>
          </p:grpSpPr>
          <p:sp>
            <p:nvSpPr>
              <p:cNvPr id="9" name="모서리가 둥근 직사각형 8" hidden="1">
                <a:extLst>
                  <a:ext uri="{FF2B5EF4-FFF2-40B4-BE49-F238E27FC236}">
                    <a16:creationId xmlns:a16="http://schemas.microsoft.com/office/drawing/2014/main" id="{E3B12B77-81B5-D246-9E65-563B93E01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7316" y="1859978"/>
                <a:ext cx="1944000" cy="308160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9050">
                <a:solidFill>
                  <a:srgbClr val="0041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Picture 2" descr="카이스트" hidden="1">
                <a:extLst>
                  <a:ext uri="{FF2B5EF4-FFF2-40B4-BE49-F238E27FC236}">
                    <a16:creationId xmlns:a16="http://schemas.microsoft.com/office/drawing/2014/main" id="{61C0AE32-8949-8C43-87AE-71C03DED3E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422"/>
              <a:stretch/>
            </p:blipFill>
            <p:spPr bwMode="auto">
              <a:xfrm rot="10800000">
                <a:off x="2067316" y="4728642"/>
                <a:ext cx="1944000" cy="212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카이스트" hidden="1">
                <a:extLst>
                  <a:ext uri="{FF2B5EF4-FFF2-40B4-BE49-F238E27FC236}">
                    <a16:creationId xmlns:a16="http://schemas.microsoft.com/office/drawing/2014/main" id="{C1CFEDA9-2179-244D-8BF3-1DDD084E81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422"/>
              <a:stretch/>
            </p:blipFill>
            <p:spPr bwMode="auto">
              <a:xfrm>
                <a:off x="2067316" y="1872953"/>
                <a:ext cx="1944000" cy="212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그룹 3" hidden="1">
              <a:extLst>
                <a:ext uri="{FF2B5EF4-FFF2-40B4-BE49-F238E27FC236}">
                  <a16:creationId xmlns:a16="http://schemas.microsoft.com/office/drawing/2014/main" id="{1592DCBD-A9C1-D941-99D1-49CEBCA3C31B}"/>
                </a:ext>
              </a:extLst>
            </p:cNvPr>
            <p:cNvGrpSpPr/>
            <p:nvPr/>
          </p:nvGrpSpPr>
          <p:grpSpPr>
            <a:xfrm>
              <a:off x="1358171" y="1005526"/>
              <a:ext cx="1459228" cy="1443565"/>
              <a:chOff x="1358171" y="1005526"/>
              <a:chExt cx="1459228" cy="1443565"/>
            </a:xfrm>
          </p:grpSpPr>
          <p:sp>
            <p:nvSpPr>
              <p:cNvPr id="7" name="하트 15" hidden="1">
                <a:extLst>
                  <a:ext uri="{FF2B5EF4-FFF2-40B4-BE49-F238E27FC236}">
                    <a16:creationId xmlns:a16="http://schemas.microsoft.com/office/drawing/2014/main" id="{187E343A-B7A6-384B-9D39-26F43EFF078E}"/>
                  </a:ext>
                </a:extLst>
              </p:cNvPr>
              <p:cNvSpPr/>
              <p:nvPr/>
            </p:nvSpPr>
            <p:spPr>
              <a:xfrm>
                <a:off x="1358171" y="1005526"/>
                <a:ext cx="1459228" cy="1443565"/>
              </a:xfrm>
              <a:prstGeom prst="heart">
                <a:avLst/>
              </a:prstGeom>
              <a:gradFill>
                <a:gsLst>
                  <a:gs pos="0">
                    <a:srgbClr val="5FBEEB"/>
                  </a:gs>
                  <a:gs pos="49000">
                    <a:srgbClr val="1487C8"/>
                  </a:gs>
                  <a:gs pos="100000">
                    <a:srgbClr val="005AAA"/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십자형 21" hidden="1">
                <a:extLst>
                  <a:ext uri="{FF2B5EF4-FFF2-40B4-BE49-F238E27FC236}">
                    <a16:creationId xmlns:a16="http://schemas.microsoft.com/office/drawing/2014/main" id="{389F5FF8-6B38-694C-BFB7-E3ADB1813C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36350" y="1528080"/>
                <a:ext cx="502869" cy="502870"/>
              </a:xfrm>
              <a:prstGeom prst="plus">
                <a:avLst>
                  <a:gd name="adj" fmla="val 41854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 hidden="1">
              <a:extLst>
                <a:ext uri="{FF2B5EF4-FFF2-40B4-BE49-F238E27FC236}">
                  <a16:creationId xmlns:a16="http://schemas.microsoft.com/office/drawing/2014/main" id="{EE323B71-A68E-CA4D-B4E8-E0BCB9063CC7}"/>
                </a:ext>
              </a:extLst>
            </p:cNvPr>
            <p:cNvSpPr/>
            <p:nvPr/>
          </p:nvSpPr>
          <p:spPr>
            <a:xfrm>
              <a:off x="1177930" y="823200"/>
              <a:ext cx="1800768" cy="2070883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자느라 수업을 놓친 당신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다행히 출석 라이프가 있습니다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</a:p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</a:t>
              </a: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바로 다음 턴에 의심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,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거짓말 실패 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, </a:t>
              </a: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방패가 당신의 </a:t>
              </a:r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라이프를 보호합니다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6" name="직사각형 5" hidden="1">
              <a:extLst>
                <a:ext uri="{FF2B5EF4-FFF2-40B4-BE49-F238E27FC236}">
                  <a16:creationId xmlns:a16="http://schemas.microsoft.com/office/drawing/2014/main" id="{5E693AEF-8BB7-2F48-8643-1CCD00362E37}"/>
                </a:ext>
              </a:extLst>
            </p:cNvPr>
            <p:cNvSpPr/>
            <p:nvPr/>
          </p:nvSpPr>
          <p:spPr>
            <a:xfrm>
              <a:off x="1169671" y="439415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출석 라이프</a:t>
              </a:r>
              <a:endParaRPr lang="en-US" altLang="ko-KR" sz="2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12" name="rg2">
            <a:extLst>
              <a:ext uri="{FF2B5EF4-FFF2-40B4-BE49-F238E27FC236}">
                <a16:creationId xmlns:a16="http://schemas.microsoft.com/office/drawing/2014/main" id="{E86CA6F1-F573-6243-9DD8-95FAF2E1FD94}"/>
              </a:ext>
            </a:extLst>
          </p:cNvPr>
          <p:cNvGrpSpPr/>
          <p:nvPr/>
        </p:nvGrpSpPr>
        <p:grpSpPr>
          <a:xfrm>
            <a:off x="3588893" y="757284"/>
            <a:ext cx="1944000" cy="3081600"/>
            <a:chOff x="1110384" y="3497392"/>
            <a:chExt cx="1944000" cy="30816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9AAE31E-0A8A-6245-860E-4058F7DB85CC}"/>
                </a:ext>
              </a:extLst>
            </p:cNvPr>
            <p:cNvGrpSpPr/>
            <p:nvPr/>
          </p:nvGrpSpPr>
          <p:grpSpPr>
            <a:xfrm>
              <a:off x="1110384" y="3497392"/>
              <a:ext cx="1944000" cy="3081600"/>
              <a:chOff x="1110384" y="3497392"/>
              <a:chExt cx="1944000" cy="3081600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5EA5DDB-5BAA-0149-9D46-895568E04C19}"/>
                  </a:ext>
                </a:extLst>
              </p:cNvPr>
              <p:cNvGrpSpPr/>
              <p:nvPr/>
            </p:nvGrpSpPr>
            <p:grpSpPr>
              <a:xfrm>
                <a:off x="1110384" y="3497392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22" name="모서리가 둥근 직사각형 21">
                  <a:extLst>
                    <a:ext uri="{FF2B5EF4-FFF2-40B4-BE49-F238E27FC236}">
                      <a16:creationId xmlns:a16="http://schemas.microsoft.com/office/drawing/2014/main" id="{9B8DD665-A131-E34D-AADE-A942277A64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3" name="Picture 2" descr="카이스트">
                  <a:extLst>
                    <a:ext uri="{FF2B5EF4-FFF2-40B4-BE49-F238E27FC236}">
                      <a16:creationId xmlns:a16="http://schemas.microsoft.com/office/drawing/2014/main" id="{EFFD8C6C-AC19-D145-A9B3-4BA82501F6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카이스트">
                  <a:extLst>
                    <a:ext uri="{FF2B5EF4-FFF2-40B4-BE49-F238E27FC236}">
                      <a16:creationId xmlns:a16="http://schemas.microsoft.com/office/drawing/2014/main" id="{2FA1AC0F-8043-4C4A-8E86-7B28B5AD8B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74046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" name="액자 16">
                <a:extLst>
                  <a:ext uri="{FF2B5EF4-FFF2-40B4-BE49-F238E27FC236}">
                    <a16:creationId xmlns:a16="http://schemas.microsoft.com/office/drawing/2014/main" id="{AA101146-3574-524C-B884-D344FF0D11B2}"/>
                  </a:ext>
                </a:extLst>
              </p:cNvPr>
              <p:cNvSpPr/>
              <p:nvPr/>
            </p:nvSpPr>
            <p:spPr>
              <a:xfrm>
                <a:off x="1392876" y="4163151"/>
                <a:ext cx="1389815" cy="1243914"/>
              </a:xfrm>
              <a:prstGeom prst="frame">
                <a:avLst>
                  <a:gd name="adj1" fmla="val 9189"/>
                </a:avLst>
              </a:prstGeom>
              <a:gradFill>
                <a:gsLst>
                  <a:gs pos="0">
                    <a:srgbClr val="5FBEEB"/>
                  </a:gs>
                  <a:gs pos="50000">
                    <a:srgbClr val="1487C8"/>
                  </a:gs>
                  <a:gs pos="100000">
                    <a:srgbClr val="005AAA"/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다리꼴 2">
                <a:extLst>
                  <a:ext uri="{FF2B5EF4-FFF2-40B4-BE49-F238E27FC236}">
                    <a16:creationId xmlns:a16="http://schemas.microsoft.com/office/drawing/2014/main" id="{AFE27B38-2219-C247-A0E2-53FB5BAB8817}"/>
                  </a:ext>
                </a:extLst>
              </p:cNvPr>
              <p:cNvSpPr/>
              <p:nvPr/>
            </p:nvSpPr>
            <p:spPr>
              <a:xfrm>
                <a:off x="1182000" y="5410463"/>
                <a:ext cx="1800768" cy="561123"/>
              </a:xfrm>
              <a:prstGeom prst="trapezoid">
                <a:avLst>
                  <a:gd name="adj" fmla="val 37333"/>
                </a:avLst>
              </a:prstGeom>
              <a:gradFill>
                <a:gsLst>
                  <a:gs pos="0">
                    <a:srgbClr val="5FBEEB"/>
                  </a:gs>
                  <a:gs pos="50000">
                    <a:srgbClr val="1487C8"/>
                  </a:gs>
                  <a:gs pos="100000">
                    <a:srgbClr val="005AAA"/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곱셈 기호 3">
                <a:extLst>
                  <a:ext uri="{FF2B5EF4-FFF2-40B4-BE49-F238E27FC236}">
                    <a16:creationId xmlns:a16="http://schemas.microsoft.com/office/drawing/2014/main" id="{4C8EFF5D-D9F4-8A48-B1E1-147856C99F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3588" y="4373853"/>
                <a:ext cx="514726" cy="514726"/>
              </a:xfrm>
              <a:prstGeom prst="mathMultiply">
                <a:avLst>
                  <a:gd name="adj1" fmla="val 14456"/>
                </a:avLst>
              </a:prstGeom>
              <a:gradFill>
                <a:gsLst>
                  <a:gs pos="0">
                    <a:srgbClr val="5FBEEB"/>
                  </a:gs>
                  <a:gs pos="50000">
                    <a:srgbClr val="1487C8"/>
                  </a:gs>
                  <a:gs pos="100000">
                    <a:srgbClr val="005AAA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24">
                <a:extLst>
                  <a:ext uri="{FF2B5EF4-FFF2-40B4-BE49-F238E27FC236}">
                    <a16:creationId xmlns:a16="http://schemas.microsoft.com/office/drawing/2014/main" id="{C212F280-012A-FE4B-A188-D9F3B21E31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315" y="4363161"/>
                <a:ext cx="514726" cy="514726"/>
              </a:xfrm>
              <a:prstGeom prst="mathMultiply">
                <a:avLst>
                  <a:gd name="adj1" fmla="val 14456"/>
                </a:avLst>
              </a:prstGeom>
              <a:gradFill>
                <a:gsLst>
                  <a:gs pos="0">
                    <a:srgbClr val="5FBEEB"/>
                  </a:gs>
                  <a:gs pos="50000">
                    <a:srgbClr val="1487C8"/>
                  </a:gs>
                  <a:gs pos="100000">
                    <a:srgbClr val="005AAA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막힌 원호 9">
                <a:extLst>
                  <a:ext uri="{FF2B5EF4-FFF2-40B4-BE49-F238E27FC236}">
                    <a16:creationId xmlns:a16="http://schemas.microsoft.com/office/drawing/2014/main" id="{12969BF0-DB21-5B4D-9514-D99E544EF9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90315" y="4849130"/>
                <a:ext cx="576000" cy="576000"/>
              </a:xfrm>
              <a:prstGeom prst="blockArc">
                <a:avLst>
                  <a:gd name="adj1" fmla="val 10800000"/>
                  <a:gd name="adj2" fmla="val 0"/>
                  <a:gd name="adj3" fmla="val 13661"/>
                </a:avLst>
              </a:prstGeom>
              <a:gradFill>
                <a:gsLst>
                  <a:gs pos="50000">
                    <a:srgbClr val="1487C8"/>
                  </a:gs>
                  <a:gs pos="0">
                    <a:srgbClr val="5FBEEB"/>
                  </a:gs>
                  <a:gs pos="100000">
                    <a:srgbClr val="005AAA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0258071-3E89-0646-9103-BF3790F90A2B}"/>
                </a:ext>
              </a:extLst>
            </p:cNvPr>
            <p:cNvSpPr/>
            <p:nvPr/>
          </p:nvSpPr>
          <p:spPr>
            <a:xfrm>
              <a:off x="1116120" y="4123809"/>
              <a:ext cx="1938264" cy="2070883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과제 저장 안했는데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... 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컴퓨터가 꺼졌다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...! 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방금 움직인 말을 뒤로 한 칸 움직이세요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301435-5274-6F45-9AA4-A8080CDAE885}"/>
                </a:ext>
              </a:extLst>
            </p:cNvPr>
            <p:cNvSpPr/>
            <p:nvPr/>
          </p:nvSpPr>
          <p:spPr>
            <a:xfrm>
              <a:off x="1176609" y="3740024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과제 날림</a:t>
              </a:r>
              <a:endParaRPr lang="en-US" altLang="ko-KR" sz="2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25" name="rg3">
            <a:extLst>
              <a:ext uri="{FF2B5EF4-FFF2-40B4-BE49-F238E27FC236}">
                <a16:creationId xmlns:a16="http://schemas.microsoft.com/office/drawing/2014/main" id="{6BC539DF-D7D8-4D4C-8FA8-DF3643A9E0AD}"/>
              </a:ext>
            </a:extLst>
          </p:cNvPr>
          <p:cNvGrpSpPr/>
          <p:nvPr/>
        </p:nvGrpSpPr>
        <p:grpSpPr>
          <a:xfrm>
            <a:off x="3589071" y="737121"/>
            <a:ext cx="1952140" cy="3081600"/>
            <a:chOff x="1102244" y="183579"/>
            <a:chExt cx="1952140" cy="3081600"/>
          </a:xfrm>
        </p:grpSpPr>
        <p:grpSp>
          <p:nvGrpSpPr>
            <p:cNvPr id="26" name="그룹 25" hidden="1">
              <a:extLst>
                <a:ext uri="{FF2B5EF4-FFF2-40B4-BE49-F238E27FC236}">
                  <a16:creationId xmlns:a16="http://schemas.microsoft.com/office/drawing/2014/main" id="{C1DFDD7D-2DC1-3746-B273-252928911660}"/>
                </a:ext>
              </a:extLst>
            </p:cNvPr>
            <p:cNvGrpSpPr/>
            <p:nvPr/>
          </p:nvGrpSpPr>
          <p:grpSpPr>
            <a:xfrm>
              <a:off x="1110384" y="183579"/>
              <a:ext cx="1944000" cy="3081600"/>
              <a:chOff x="1110384" y="183579"/>
              <a:chExt cx="1944000" cy="3081600"/>
            </a:xfrm>
          </p:grpSpPr>
          <p:grpSp>
            <p:nvGrpSpPr>
              <p:cNvPr id="29" name="그룹 28" hidden="1">
                <a:extLst>
                  <a:ext uri="{FF2B5EF4-FFF2-40B4-BE49-F238E27FC236}">
                    <a16:creationId xmlns:a16="http://schemas.microsoft.com/office/drawing/2014/main" id="{574C312D-F172-024E-AB47-08396940C6D7}"/>
                  </a:ext>
                </a:extLst>
              </p:cNvPr>
              <p:cNvGrpSpPr/>
              <p:nvPr/>
            </p:nvGrpSpPr>
            <p:grpSpPr>
              <a:xfrm>
                <a:off x="1110384" y="183579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39" name="모서리가 둥근 직사각형 38" hidden="1">
                  <a:extLst>
                    <a:ext uri="{FF2B5EF4-FFF2-40B4-BE49-F238E27FC236}">
                      <a16:creationId xmlns:a16="http://schemas.microsoft.com/office/drawing/2014/main" id="{A6E2DC6F-0C59-1946-8E76-019A96222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0" name="Picture 2" descr="카이스트" hidden="1">
                  <a:extLst>
                    <a:ext uri="{FF2B5EF4-FFF2-40B4-BE49-F238E27FC236}">
                      <a16:creationId xmlns:a16="http://schemas.microsoft.com/office/drawing/2014/main" id="{1C5000DB-398F-EB49-8BD8-B6B40B41EC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카이스트" hidden="1">
                  <a:extLst>
                    <a:ext uri="{FF2B5EF4-FFF2-40B4-BE49-F238E27FC236}">
                      <a16:creationId xmlns:a16="http://schemas.microsoft.com/office/drawing/2014/main" id="{62C4F51A-FCFE-7647-85BB-C50946DB8C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65808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0" name="그룹 29" hidden="1">
                <a:extLst>
                  <a:ext uri="{FF2B5EF4-FFF2-40B4-BE49-F238E27FC236}">
                    <a16:creationId xmlns:a16="http://schemas.microsoft.com/office/drawing/2014/main" id="{196F6F4A-19AA-9A48-9FD7-BD8E805BA1A3}"/>
                  </a:ext>
                </a:extLst>
              </p:cNvPr>
              <p:cNvGrpSpPr/>
              <p:nvPr/>
            </p:nvGrpSpPr>
            <p:grpSpPr>
              <a:xfrm>
                <a:off x="1401249" y="833428"/>
                <a:ext cx="1562389" cy="1872818"/>
                <a:chOff x="7101186" y="1392361"/>
                <a:chExt cx="1562389" cy="1872818"/>
              </a:xfrm>
            </p:grpSpPr>
            <p:grpSp>
              <p:nvGrpSpPr>
                <p:cNvPr id="31" name="그룹 30" hidden="1">
                  <a:extLst>
                    <a:ext uri="{FF2B5EF4-FFF2-40B4-BE49-F238E27FC236}">
                      <a16:creationId xmlns:a16="http://schemas.microsoft.com/office/drawing/2014/main" id="{ABF4CBE6-8CCD-5143-850C-65308BC3B0DE}"/>
                    </a:ext>
                  </a:extLst>
                </p:cNvPr>
                <p:cNvGrpSpPr/>
                <p:nvPr/>
              </p:nvGrpSpPr>
              <p:grpSpPr>
                <a:xfrm rot="10800000">
                  <a:off x="7101186" y="1392361"/>
                  <a:ext cx="1562389" cy="1872818"/>
                  <a:chOff x="5039121" y="4624753"/>
                  <a:chExt cx="1562389" cy="1872818"/>
                </a:xfrm>
              </p:grpSpPr>
              <p:sp>
                <p:nvSpPr>
                  <p:cNvPr id="36" name="직사각형 35" hidden="1">
                    <a:extLst>
                      <a:ext uri="{FF2B5EF4-FFF2-40B4-BE49-F238E27FC236}">
                        <a16:creationId xmlns:a16="http://schemas.microsoft.com/office/drawing/2014/main" id="{AEA9CB0C-ED3D-144D-99B8-A169B2761D1C}"/>
                      </a:ext>
                    </a:extLst>
                  </p:cNvPr>
                  <p:cNvSpPr/>
                  <p:nvPr/>
                </p:nvSpPr>
                <p:spPr>
                  <a:xfrm>
                    <a:off x="5239241" y="4724755"/>
                    <a:ext cx="1362269" cy="1772816"/>
                  </a:xfrm>
                  <a:prstGeom prst="rect">
                    <a:avLst/>
                  </a:prstGeom>
                  <a:gradFill>
                    <a:gsLst>
                      <a:gs pos="0">
                        <a:srgbClr val="5FBEEB"/>
                      </a:gs>
                      <a:gs pos="49000">
                        <a:srgbClr val="1487C8"/>
                      </a:gs>
                      <a:gs pos="100000">
                        <a:srgbClr val="005AAA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" name="직사각형 36" hidden="1">
                    <a:extLst>
                      <a:ext uri="{FF2B5EF4-FFF2-40B4-BE49-F238E27FC236}">
                        <a16:creationId xmlns:a16="http://schemas.microsoft.com/office/drawing/2014/main" id="{0F0BE6F1-15AF-0849-8D63-EADC3D3859DE}"/>
                      </a:ext>
                    </a:extLst>
                  </p:cNvPr>
                  <p:cNvSpPr/>
                  <p:nvPr/>
                </p:nvSpPr>
                <p:spPr>
                  <a:xfrm rot="2745497">
                    <a:off x="5163593" y="4504273"/>
                    <a:ext cx="337947" cy="5868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액자 37" hidden="1">
                    <a:extLst>
                      <a:ext uri="{FF2B5EF4-FFF2-40B4-BE49-F238E27FC236}">
                        <a16:creationId xmlns:a16="http://schemas.microsoft.com/office/drawing/2014/main" id="{EEAA5C0F-AF2D-0641-B93F-6DDB579A3D2C}"/>
                      </a:ext>
                    </a:extLst>
                  </p:cNvPr>
                  <p:cNvSpPr/>
                  <p:nvPr/>
                </p:nvSpPr>
                <p:spPr>
                  <a:xfrm>
                    <a:off x="5239241" y="4624753"/>
                    <a:ext cx="432360" cy="504505"/>
                  </a:xfrm>
                  <a:prstGeom prst="frame">
                    <a:avLst>
                      <a:gd name="adj1" fmla="val 6705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" name="직사각형 31" hidden="1">
                  <a:extLst>
                    <a:ext uri="{FF2B5EF4-FFF2-40B4-BE49-F238E27FC236}">
                      <a16:creationId xmlns:a16="http://schemas.microsoft.com/office/drawing/2014/main" id="{84C28165-422C-B547-A9B7-5706C0F349C8}"/>
                    </a:ext>
                  </a:extLst>
                </p:cNvPr>
                <p:cNvSpPr/>
                <p:nvPr/>
              </p:nvSpPr>
              <p:spPr>
                <a:xfrm rot="16200000">
                  <a:off x="7990978" y="1902209"/>
                  <a:ext cx="180000" cy="50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 hidden="1">
                  <a:extLst>
                    <a:ext uri="{FF2B5EF4-FFF2-40B4-BE49-F238E27FC236}">
                      <a16:creationId xmlns:a16="http://schemas.microsoft.com/office/drawing/2014/main" id="{765DA977-50E6-A445-BD8B-E4FB85AC68E6}"/>
                    </a:ext>
                  </a:extLst>
                </p:cNvPr>
                <p:cNvSpPr txBox="1"/>
                <p:nvPr/>
              </p:nvSpPr>
              <p:spPr>
                <a:xfrm>
                  <a:off x="7176810" y="1411826"/>
                  <a:ext cx="6997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0" dirty="0">
                      <a:solidFill>
                        <a:schemeClr val="bg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F</a:t>
                  </a:r>
                  <a:endParaRPr lang="ko-KR" altLang="en-US" sz="6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4" name="직사각형 33" hidden="1">
                  <a:extLst>
                    <a:ext uri="{FF2B5EF4-FFF2-40B4-BE49-F238E27FC236}">
                      <a16:creationId xmlns:a16="http://schemas.microsoft.com/office/drawing/2014/main" id="{F536C5AF-D52B-5742-BBC4-A8670FE57630}"/>
                    </a:ext>
                  </a:extLst>
                </p:cNvPr>
                <p:cNvSpPr/>
                <p:nvPr/>
              </p:nvSpPr>
              <p:spPr>
                <a:xfrm rot="16200000">
                  <a:off x="7477303" y="2598674"/>
                  <a:ext cx="180000" cy="50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 hidden="1">
                  <a:extLst>
                    <a:ext uri="{FF2B5EF4-FFF2-40B4-BE49-F238E27FC236}">
                      <a16:creationId xmlns:a16="http://schemas.microsoft.com/office/drawing/2014/main" id="{98E8EFBE-0844-5B4F-8963-ADC21E8410A8}"/>
                    </a:ext>
                  </a:extLst>
                </p:cNvPr>
                <p:cNvSpPr/>
                <p:nvPr/>
              </p:nvSpPr>
              <p:spPr>
                <a:xfrm rot="16200000">
                  <a:off x="7729303" y="1999622"/>
                  <a:ext cx="180000" cy="10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7" name="직사각형 26" hidden="1">
              <a:extLst>
                <a:ext uri="{FF2B5EF4-FFF2-40B4-BE49-F238E27FC236}">
                  <a16:creationId xmlns:a16="http://schemas.microsoft.com/office/drawing/2014/main" id="{A267F162-FCE6-6E49-8392-E96EC64EC901}"/>
                </a:ext>
              </a:extLst>
            </p:cNvPr>
            <p:cNvSpPr/>
            <p:nvPr/>
          </p:nvSpPr>
          <p:spPr>
            <a:xfrm>
              <a:off x="1102244" y="823200"/>
              <a:ext cx="1952140" cy="2070883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왜 나는 분명 들었는데 다시 원점인 것인가</a:t>
              </a:r>
              <a:r>
                <a:rPr lang="en-US" altLang="ko-KR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!! </a:t>
              </a:r>
            </a:p>
            <a:p>
              <a:pPr algn="ctr"/>
              <a:endParaRPr lang="en-US" altLang="ko-KR" sz="15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방금 움직인 말이 바로 전 턴에 있던 위치로 </a:t>
              </a:r>
              <a:endParaRPr lang="en-US" altLang="ko-KR" sz="15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되돌아갑니다</a:t>
              </a:r>
              <a:r>
                <a:rPr lang="en-US" altLang="ko-KR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 </a:t>
              </a:r>
            </a:p>
            <a:p>
              <a:pPr algn="ctr"/>
              <a:r>
                <a:rPr lang="ko-KR" altLang="en-US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만약 업은 말이라면</a:t>
              </a:r>
              <a:r>
                <a:rPr lang="en-US" altLang="ko-KR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, </a:t>
              </a:r>
            </a:p>
            <a:p>
              <a:pPr algn="ctr"/>
              <a:r>
                <a:rPr lang="ko-KR" altLang="en-US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같이 이동합니다</a:t>
              </a:r>
              <a:r>
                <a:rPr lang="en-US" altLang="ko-KR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</a:t>
              </a:r>
            </a:p>
          </p:txBody>
        </p:sp>
        <p:sp>
          <p:nvSpPr>
            <p:cNvPr id="28" name="직사각형 27" hidden="1">
              <a:extLst>
                <a:ext uri="{FF2B5EF4-FFF2-40B4-BE49-F238E27FC236}">
                  <a16:creationId xmlns:a16="http://schemas.microsoft.com/office/drawing/2014/main" id="{13A76D93-7BC7-6D49-BC53-5B51FB352622}"/>
                </a:ext>
              </a:extLst>
            </p:cNvPr>
            <p:cNvSpPr/>
            <p:nvPr/>
          </p:nvSpPr>
          <p:spPr>
            <a:xfrm>
              <a:off x="1169671" y="439415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재수강</a:t>
              </a:r>
              <a:endParaRPr lang="en-US" altLang="ko-KR" sz="2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42" name="rg4">
            <a:extLst>
              <a:ext uri="{FF2B5EF4-FFF2-40B4-BE49-F238E27FC236}">
                <a16:creationId xmlns:a16="http://schemas.microsoft.com/office/drawing/2014/main" id="{8773AAD3-28CE-774C-9276-839010275665}"/>
              </a:ext>
            </a:extLst>
          </p:cNvPr>
          <p:cNvGrpSpPr/>
          <p:nvPr/>
        </p:nvGrpSpPr>
        <p:grpSpPr>
          <a:xfrm>
            <a:off x="3589074" y="757284"/>
            <a:ext cx="1944000" cy="3081600"/>
            <a:chOff x="1110384" y="3497392"/>
            <a:chExt cx="1944000" cy="3081600"/>
          </a:xfrm>
        </p:grpSpPr>
        <p:grpSp>
          <p:nvGrpSpPr>
            <p:cNvPr id="43" name="그룹 42" hidden="1">
              <a:extLst>
                <a:ext uri="{FF2B5EF4-FFF2-40B4-BE49-F238E27FC236}">
                  <a16:creationId xmlns:a16="http://schemas.microsoft.com/office/drawing/2014/main" id="{0DE164DC-65AD-9441-94FB-754EE196E2ED}"/>
                </a:ext>
              </a:extLst>
            </p:cNvPr>
            <p:cNvGrpSpPr/>
            <p:nvPr/>
          </p:nvGrpSpPr>
          <p:grpSpPr>
            <a:xfrm>
              <a:off x="1110384" y="3497392"/>
              <a:ext cx="1944000" cy="3081600"/>
              <a:chOff x="1110384" y="3497392"/>
              <a:chExt cx="1944000" cy="3081600"/>
            </a:xfrm>
          </p:grpSpPr>
          <p:grpSp>
            <p:nvGrpSpPr>
              <p:cNvPr id="46" name="그룹 45" hidden="1">
                <a:extLst>
                  <a:ext uri="{FF2B5EF4-FFF2-40B4-BE49-F238E27FC236}">
                    <a16:creationId xmlns:a16="http://schemas.microsoft.com/office/drawing/2014/main" id="{8F59E85C-FAD7-D941-9EC1-B1C308E17038}"/>
                  </a:ext>
                </a:extLst>
              </p:cNvPr>
              <p:cNvGrpSpPr/>
              <p:nvPr/>
            </p:nvGrpSpPr>
            <p:grpSpPr>
              <a:xfrm>
                <a:off x="1110384" y="3497392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56" name="모서리가 둥근 직사각형 55" hidden="1">
                  <a:extLst>
                    <a:ext uri="{FF2B5EF4-FFF2-40B4-BE49-F238E27FC236}">
                      <a16:creationId xmlns:a16="http://schemas.microsoft.com/office/drawing/2014/main" id="{EDC84FA7-30B3-1E4E-95F2-97A9731D16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7" name="Picture 2" descr="카이스트" hidden="1">
                  <a:extLst>
                    <a:ext uri="{FF2B5EF4-FFF2-40B4-BE49-F238E27FC236}">
                      <a16:creationId xmlns:a16="http://schemas.microsoft.com/office/drawing/2014/main" id="{B78C4B3E-4C73-4845-8E84-B763A22418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2" descr="카이스트" hidden="1">
                  <a:extLst>
                    <a:ext uri="{FF2B5EF4-FFF2-40B4-BE49-F238E27FC236}">
                      <a16:creationId xmlns:a16="http://schemas.microsoft.com/office/drawing/2014/main" id="{A14AFF46-6EEF-7448-83A2-6E7AEBA227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74046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7" name="직사각형 46" hidden="1">
                <a:extLst>
                  <a:ext uri="{FF2B5EF4-FFF2-40B4-BE49-F238E27FC236}">
                    <a16:creationId xmlns:a16="http://schemas.microsoft.com/office/drawing/2014/main" id="{39734420-CDF6-FB4D-8075-D2E81AEDFBFC}"/>
                  </a:ext>
                </a:extLst>
              </p:cNvPr>
              <p:cNvSpPr/>
              <p:nvPr/>
            </p:nvSpPr>
            <p:spPr>
              <a:xfrm>
                <a:off x="1401249" y="4158818"/>
                <a:ext cx="1362269" cy="1772816"/>
              </a:xfrm>
              <a:prstGeom prst="rect">
                <a:avLst/>
              </a:prstGeom>
              <a:gradFill>
                <a:gsLst>
                  <a:gs pos="0">
                    <a:srgbClr val="5FBEEB"/>
                  </a:gs>
                  <a:gs pos="49000">
                    <a:srgbClr val="1487C8"/>
                  </a:gs>
                  <a:gs pos="100000">
                    <a:srgbClr val="005AAA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 hidden="1">
                <a:extLst>
                  <a:ext uri="{FF2B5EF4-FFF2-40B4-BE49-F238E27FC236}">
                    <a16:creationId xmlns:a16="http://schemas.microsoft.com/office/drawing/2014/main" id="{E81F0F6E-6A50-244B-977F-1154E57DFFF3}"/>
                  </a:ext>
                </a:extLst>
              </p:cNvPr>
              <p:cNvSpPr/>
              <p:nvPr/>
            </p:nvSpPr>
            <p:spPr>
              <a:xfrm rot="2745497">
                <a:off x="1325601" y="3938336"/>
                <a:ext cx="337947" cy="5868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액자 48" hidden="1">
                <a:extLst>
                  <a:ext uri="{FF2B5EF4-FFF2-40B4-BE49-F238E27FC236}">
                    <a16:creationId xmlns:a16="http://schemas.microsoft.com/office/drawing/2014/main" id="{292C2BD6-6912-4242-9D17-46EFE24AE1CD}"/>
                  </a:ext>
                </a:extLst>
              </p:cNvPr>
              <p:cNvSpPr/>
              <p:nvPr/>
            </p:nvSpPr>
            <p:spPr>
              <a:xfrm>
                <a:off x="1401249" y="4058816"/>
                <a:ext cx="432360" cy="504505"/>
              </a:xfrm>
              <a:prstGeom prst="frame">
                <a:avLst>
                  <a:gd name="adj1" fmla="val 670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그룹 49" hidden="1">
                <a:extLst>
                  <a:ext uri="{FF2B5EF4-FFF2-40B4-BE49-F238E27FC236}">
                    <a16:creationId xmlns:a16="http://schemas.microsoft.com/office/drawing/2014/main" id="{8EB56464-85C4-C44B-8321-D1C15836076E}"/>
                  </a:ext>
                </a:extLst>
              </p:cNvPr>
              <p:cNvGrpSpPr/>
              <p:nvPr/>
            </p:nvGrpSpPr>
            <p:grpSpPr>
              <a:xfrm>
                <a:off x="1494574" y="4400307"/>
                <a:ext cx="1174002" cy="1183368"/>
                <a:chOff x="1559869" y="4478426"/>
                <a:chExt cx="1101013" cy="1109693"/>
              </a:xfrm>
            </p:grpSpPr>
            <p:sp>
              <p:nvSpPr>
                <p:cNvPr id="53" name="사다리꼴 22" hidden="1">
                  <a:extLst>
                    <a:ext uri="{FF2B5EF4-FFF2-40B4-BE49-F238E27FC236}">
                      <a16:creationId xmlns:a16="http://schemas.microsoft.com/office/drawing/2014/main" id="{BA265FCD-97AA-0948-91D7-62E16226306D}"/>
                    </a:ext>
                  </a:extLst>
                </p:cNvPr>
                <p:cNvSpPr/>
                <p:nvPr/>
              </p:nvSpPr>
              <p:spPr>
                <a:xfrm>
                  <a:off x="1559869" y="5416017"/>
                  <a:ext cx="1101013" cy="72000"/>
                </a:xfrm>
                <a:prstGeom prst="trapezoid">
                  <a:avLst>
                    <a:gd name="adj" fmla="val 59043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사다리꼴 24" hidden="1">
                  <a:extLst>
                    <a:ext uri="{FF2B5EF4-FFF2-40B4-BE49-F238E27FC236}">
                      <a16:creationId xmlns:a16="http://schemas.microsoft.com/office/drawing/2014/main" id="{FEE29997-A9CE-1040-A2C0-69B708D78EA0}"/>
                    </a:ext>
                  </a:extLst>
                </p:cNvPr>
                <p:cNvSpPr/>
                <p:nvPr/>
              </p:nvSpPr>
              <p:spPr>
                <a:xfrm rot="7252627">
                  <a:off x="1308574" y="4992933"/>
                  <a:ext cx="1101013" cy="72000"/>
                </a:xfrm>
                <a:prstGeom prst="trapezoid">
                  <a:avLst>
                    <a:gd name="adj" fmla="val 59043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사다리꼴 25" hidden="1">
                  <a:extLst>
                    <a:ext uri="{FF2B5EF4-FFF2-40B4-BE49-F238E27FC236}">
                      <a16:creationId xmlns:a16="http://schemas.microsoft.com/office/drawing/2014/main" id="{A98D746B-F6FA-984C-873C-3693E0907942}"/>
                    </a:ext>
                  </a:extLst>
                </p:cNvPr>
                <p:cNvSpPr/>
                <p:nvPr/>
              </p:nvSpPr>
              <p:spPr>
                <a:xfrm rot="14296969">
                  <a:off x="1821726" y="5001613"/>
                  <a:ext cx="1101013" cy="72000"/>
                </a:xfrm>
                <a:prstGeom prst="trapezoid">
                  <a:avLst>
                    <a:gd name="adj" fmla="val 59043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1" name="사다리꼴 29" hidden="1">
                <a:extLst>
                  <a:ext uri="{FF2B5EF4-FFF2-40B4-BE49-F238E27FC236}">
                    <a16:creationId xmlns:a16="http://schemas.microsoft.com/office/drawing/2014/main" id="{7136F6B0-3F5B-8040-B689-90018211676F}"/>
                  </a:ext>
                </a:extLst>
              </p:cNvPr>
              <p:cNvSpPr/>
              <p:nvPr/>
            </p:nvSpPr>
            <p:spPr>
              <a:xfrm rot="10800000">
                <a:off x="2019186" y="4806085"/>
                <a:ext cx="124778" cy="374797"/>
              </a:xfrm>
              <a:prstGeom prst="trapezoid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 hidden="1">
                <a:extLst>
                  <a:ext uri="{FF2B5EF4-FFF2-40B4-BE49-F238E27FC236}">
                    <a16:creationId xmlns:a16="http://schemas.microsoft.com/office/drawing/2014/main" id="{5A0B16B0-F9AE-9C49-A7B2-A13A752A3B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8517" y="5226546"/>
                <a:ext cx="108676" cy="10867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직사각형 43" hidden="1">
              <a:extLst>
                <a:ext uri="{FF2B5EF4-FFF2-40B4-BE49-F238E27FC236}">
                  <a16:creationId xmlns:a16="http://schemas.microsoft.com/office/drawing/2014/main" id="{02E35156-72FF-DB47-9159-881B5FCFB1BD}"/>
                </a:ext>
              </a:extLst>
            </p:cNvPr>
            <p:cNvSpPr/>
            <p:nvPr/>
          </p:nvSpPr>
          <p:spPr>
            <a:xfrm>
              <a:off x="1116120" y="4123809"/>
              <a:ext cx="1938264" cy="2070883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학고를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받으면 </a:t>
              </a:r>
              <a:r>
                <a:rPr lang="ko-KR" altLang="en-US" sz="1600" b="1" dirty="0" err="1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모든게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물거품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... 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이번 턴 상대방 말의 이동을 하나 무효화 할 수 있습니다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논의 시간 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20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초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45" name="직사각형 44" hidden="1">
              <a:extLst>
                <a:ext uri="{FF2B5EF4-FFF2-40B4-BE49-F238E27FC236}">
                  <a16:creationId xmlns:a16="http://schemas.microsoft.com/office/drawing/2014/main" id="{4B0BE0B9-B593-F449-9823-C90244973373}"/>
                </a:ext>
              </a:extLst>
            </p:cNvPr>
            <p:cNvSpPr/>
            <p:nvPr/>
          </p:nvSpPr>
          <p:spPr>
            <a:xfrm>
              <a:off x="1176609" y="3740024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학사 경고장</a:t>
              </a:r>
              <a:endParaRPr lang="en-US" altLang="ko-KR" sz="2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59" name="rg5">
            <a:extLst>
              <a:ext uri="{FF2B5EF4-FFF2-40B4-BE49-F238E27FC236}">
                <a16:creationId xmlns:a16="http://schemas.microsoft.com/office/drawing/2014/main" id="{F3F4F711-1652-124C-8BEC-06379EAAD389}"/>
              </a:ext>
            </a:extLst>
          </p:cNvPr>
          <p:cNvGrpSpPr/>
          <p:nvPr/>
        </p:nvGrpSpPr>
        <p:grpSpPr>
          <a:xfrm>
            <a:off x="3523217" y="737121"/>
            <a:ext cx="2184485" cy="3081600"/>
            <a:chOff x="996803" y="183579"/>
            <a:chExt cx="2184485" cy="3081600"/>
          </a:xfrm>
        </p:grpSpPr>
        <p:grpSp>
          <p:nvGrpSpPr>
            <p:cNvPr id="60" name="그룹 59" hidden="1">
              <a:extLst>
                <a:ext uri="{FF2B5EF4-FFF2-40B4-BE49-F238E27FC236}">
                  <a16:creationId xmlns:a16="http://schemas.microsoft.com/office/drawing/2014/main" id="{D553AD5A-06D4-9440-A628-73AA715B3652}"/>
                </a:ext>
              </a:extLst>
            </p:cNvPr>
            <p:cNvGrpSpPr/>
            <p:nvPr/>
          </p:nvGrpSpPr>
          <p:grpSpPr>
            <a:xfrm>
              <a:off x="996803" y="183579"/>
              <a:ext cx="2184485" cy="3081600"/>
              <a:chOff x="996803" y="183579"/>
              <a:chExt cx="2184485" cy="3081600"/>
            </a:xfrm>
          </p:grpSpPr>
          <p:grpSp>
            <p:nvGrpSpPr>
              <p:cNvPr id="63" name="그룹 62" hidden="1">
                <a:extLst>
                  <a:ext uri="{FF2B5EF4-FFF2-40B4-BE49-F238E27FC236}">
                    <a16:creationId xmlns:a16="http://schemas.microsoft.com/office/drawing/2014/main" id="{0BA589C2-AF5C-8D40-B3A5-ED9E45102B05}"/>
                  </a:ext>
                </a:extLst>
              </p:cNvPr>
              <p:cNvGrpSpPr/>
              <p:nvPr/>
            </p:nvGrpSpPr>
            <p:grpSpPr>
              <a:xfrm>
                <a:off x="1110384" y="183579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81" name="모서리가 둥근 직사각형 80" hidden="1">
                  <a:extLst>
                    <a:ext uri="{FF2B5EF4-FFF2-40B4-BE49-F238E27FC236}">
                      <a16:creationId xmlns:a16="http://schemas.microsoft.com/office/drawing/2014/main" id="{4230CE3C-EF09-3B4A-9AAE-41659E956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2" name="Picture 2" descr="카이스트" hidden="1">
                  <a:extLst>
                    <a:ext uri="{FF2B5EF4-FFF2-40B4-BE49-F238E27FC236}">
                      <a16:creationId xmlns:a16="http://schemas.microsoft.com/office/drawing/2014/main" id="{536ACAA1-06C3-5148-8378-52F28DC076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" name="Picture 2" descr="카이스트" hidden="1">
                  <a:extLst>
                    <a:ext uri="{FF2B5EF4-FFF2-40B4-BE49-F238E27FC236}">
                      <a16:creationId xmlns:a16="http://schemas.microsoft.com/office/drawing/2014/main" id="{95018538-2CDF-7F4B-86C8-71BB009C38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65808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4" name="그룹 63" hidden="1">
                <a:extLst>
                  <a:ext uri="{FF2B5EF4-FFF2-40B4-BE49-F238E27FC236}">
                    <a16:creationId xmlns:a16="http://schemas.microsoft.com/office/drawing/2014/main" id="{7E8B3F66-4E18-BB40-AC87-85AE369ADB0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46491" y="841807"/>
                <a:ext cx="349091" cy="699868"/>
                <a:chOff x="5996762" y="-2445488"/>
                <a:chExt cx="701750" cy="1361999"/>
              </a:xfrm>
              <a:gradFill>
                <a:gsLst>
                  <a:gs pos="0">
                    <a:srgbClr val="5FBEEB"/>
                  </a:gs>
                  <a:gs pos="49000">
                    <a:srgbClr val="1487C8"/>
                  </a:gs>
                  <a:gs pos="100000">
                    <a:srgbClr val="005AAA"/>
                  </a:gs>
                </a:gsLst>
                <a:lin ang="0" scaled="0"/>
              </a:gradFill>
            </p:grpSpPr>
            <p:sp>
              <p:nvSpPr>
                <p:cNvPr id="78" name="타원 77" hidden="1">
                  <a:extLst>
                    <a:ext uri="{FF2B5EF4-FFF2-40B4-BE49-F238E27FC236}">
                      <a16:creationId xmlns:a16="http://schemas.microsoft.com/office/drawing/2014/main" id="{9379DC6C-50DD-8544-ACB9-136267D4FF53}"/>
                    </a:ext>
                  </a:extLst>
                </p:cNvPr>
                <p:cNvSpPr/>
                <p:nvPr/>
              </p:nvSpPr>
              <p:spPr>
                <a:xfrm>
                  <a:off x="5996763" y="-2445488"/>
                  <a:ext cx="701749" cy="6804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 hidden="1">
                  <a:extLst>
                    <a:ext uri="{FF2B5EF4-FFF2-40B4-BE49-F238E27FC236}">
                      <a16:creationId xmlns:a16="http://schemas.microsoft.com/office/drawing/2014/main" id="{08DA3D14-6244-7A44-948D-51EA92D555E7}"/>
                    </a:ext>
                  </a:extLst>
                </p:cNvPr>
                <p:cNvSpPr/>
                <p:nvPr/>
              </p:nvSpPr>
              <p:spPr>
                <a:xfrm>
                  <a:off x="5996763" y="-1763972"/>
                  <a:ext cx="701749" cy="6804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 hidden="1">
                  <a:extLst>
                    <a:ext uri="{FF2B5EF4-FFF2-40B4-BE49-F238E27FC236}">
                      <a16:creationId xmlns:a16="http://schemas.microsoft.com/office/drawing/2014/main" id="{1EA0299F-EFEB-F549-B0BB-65BB2541DE9A}"/>
                    </a:ext>
                  </a:extLst>
                </p:cNvPr>
                <p:cNvSpPr/>
                <p:nvPr/>
              </p:nvSpPr>
              <p:spPr>
                <a:xfrm>
                  <a:off x="5996762" y="-1440925"/>
                  <a:ext cx="701750" cy="35743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" name="그룹 64" hidden="1">
                <a:extLst>
                  <a:ext uri="{FF2B5EF4-FFF2-40B4-BE49-F238E27FC236}">
                    <a16:creationId xmlns:a16="http://schemas.microsoft.com/office/drawing/2014/main" id="{F0067592-AF56-F448-863D-CDEEF55D84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98990" y="1933029"/>
                <a:ext cx="349091" cy="699868"/>
                <a:chOff x="5996762" y="-2445488"/>
                <a:chExt cx="701750" cy="1361999"/>
              </a:xfrm>
              <a:gradFill>
                <a:gsLst>
                  <a:gs pos="100000">
                    <a:srgbClr val="5FBEEB"/>
                  </a:gs>
                  <a:gs pos="49000">
                    <a:srgbClr val="1487C8"/>
                  </a:gs>
                  <a:gs pos="0">
                    <a:srgbClr val="005AAA"/>
                  </a:gs>
                </a:gsLst>
                <a:lin ang="0" scaled="0"/>
              </a:gradFill>
            </p:grpSpPr>
            <p:sp>
              <p:nvSpPr>
                <p:cNvPr id="75" name="타원 74" hidden="1">
                  <a:extLst>
                    <a:ext uri="{FF2B5EF4-FFF2-40B4-BE49-F238E27FC236}">
                      <a16:creationId xmlns:a16="http://schemas.microsoft.com/office/drawing/2014/main" id="{B135770C-365F-8546-88E3-1B1433CAB6D0}"/>
                    </a:ext>
                  </a:extLst>
                </p:cNvPr>
                <p:cNvSpPr/>
                <p:nvPr/>
              </p:nvSpPr>
              <p:spPr>
                <a:xfrm>
                  <a:off x="5996763" y="-2445488"/>
                  <a:ext cx="701749" cy="6804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 hidden="1">
                  <a:extLst>
                    <a:ext uri="{FF2B5EF4-FFF2-40B4-BE49-F238E27FC236}">
                      <a16:creationId xmlns:a16="http://schemas.microsoft.com/office/drawing/2014/main" id="{8C8199A8-129E-6D4A-81DE-EECACD8D6244}"/>
                    </a:ext>
                  </a:extLst>
                </p:cNvPr>
                <p:cNvSpPr/>
                <p:nvPr/>
              </p:nvSpPr>
              <p:spPr>
                <a:xfrm>
                  <a:off x="5996763" y="-1763972"/>
                  <a:ext cx="701749" cy="6804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 hidden="1">
                  <a:extLst>
                    <a:ext uri="{FF2B5EF4-FFF2-40B4-BE49-F238E27FC236}">
                      <a16:creationId xmlns:a16="http://schemas.microsoft.com/office/drawing/2014/main" id="{268B105E-EC9E-FC4F-B48C-22FFEC8E30D9}"/>
                    </a:ext>
                  </a:extLst>
                </p:cNvPr>
                <p:cNvSpPr/>
                <p:nvPr/>
              </p:nvSpPr>
              <p:spPr>
                <a:xfrm>
                  <a:off x="5996762" y="-1440925"/>
                  <a:ext cx="701750" cy="35743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아래로 구부러진 화살표 22" hidden="1">
                <a:extLst>
                  <a:ext uri="{FF2B5EF4-FFF2-40B4-BE49-F238E27FC236}">
                    <a16:creationId xmlns:a16="http://schemas.microsoft.com/office/drawing/2014/main" id="{AFDFBF62-D313-0B4C-93D6-0D62205A9A4F}"/>
                  </a:ext>
                </a:extLst>
              </p:cNvPr>
              <p:cNvSpPr/>
              <p:nvPr/>
            </p:nvSpPr>
            <p:spPr>
              <a:xfrm rot="2488361">
                <a:off x="1867876" y="998621"/>
                <a:ext cx="1313412" cy="559888"/>
              </a:xfrm>
              <a:prstGeom prst="curvedDownArrow">
                <a:avLst/>
              </a:prstGeom>
              <a:gradFill>
                <a:gsLst>
                  <a:gs pos="0">
                    <a:srgbClr val="5FBEEB"/>
                  </a:gs>
                  <a:gs pos="49000">
                    <a:srgbClr val="1487C8"/>
                  </a:gs>
                  <a:gs pos="100000">
                    <a:srgbClr val="005AAA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아래로 구부러진 화살표 23" hidden="1">
                <a:extLst>
                  <a:ext uri="{FF2B5EF4-FFF2-40B4-BE49-F238E27FC236}">
                    <a16:creationId xmlns:a16="http://schemas.microsoft.com/office/drawing/2014/main" id="{5F3DFB58-A83A-AA41-8657-908F1DE1302F}"/>
                  </a:ext>
                </a:extLst>
              </p:cNvPr>
              <p:cNvSpPr/>
              <p:nvPr/>
            </p:nvSpPr>
            <p:spPr>
              <a:xfrm rot="13249198">
                <a:off x="996803" y="1897859"/>
                <a:ext cx="1313412" cy="559888"/>
              </a:xfrm>
              <a:prstGeom prst="curvedDownArrow">
                <a:avLst/>
              </a:prstGeom>
              <a:gradFill>
                <a:gsLst>
                  <a:gs pos="100000">
                    <a:srgbClr val="5FBEEB"/>
                  </a:gs>
                  <a:gs pos="49000">
                    <a:srgbClr val="1487C8"/>
                  </a:gs>
                  <a:gs pos="0">
                    <a:srgbClr val="005AAA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8" name="그룹 67" hidden="1">
                <a:extLst>
                  <a:ext uri="{FF2B5EF4-FFF2-40B4-BE49-F238E27FC236}">
                    <a16:creationId xmlns:a16="http://schemas.microsoft.com/office/drawing/2014/main" id="{61C18E90-7F4B-584A-964B-305B743131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02568" y="1406123"/>
                <a:ext cx="759632" cy="759632"/>
                <a:chOff x="5325068" y="3783930"/>
                <a:chExt cx="2596621" cy="2596621"/>
              </a:xfrm>
              <a:gradFill>
                <a:gsLst>
                  <a:gs pos="0">
                    <a:srgbClr val="5FBEEB"/>
                  </a:gs>
                  <a:gs pos="49000">
                    <a:srgbClr val="1487C8"/>
                  </a:gs>
                  <a:gs pos="100000">
                    <a:srgbClr val="005AAA"/>
                  </a:gs>
                </a:gsLst>
                <a:lin ang="16200000" scaled="0"/>
              </a:gradFill>
            </p:grpSpPr>
            <p:sp>
              <p:nvSpPr>
                <p:cNvPr id="69" name="도넛 24" hidden="1">
                  <a:extLst>
                    <a:ext uri="{FF2B5EF4-FFF2-40B4-BE49-F238E27FC236}">
                      <a16:creationId xmlns:a16="http://schemas.microsoft.com/office/drawing/2014/main" id="{64A02D2E-40A8-074A-A9FD-36B20D6AAF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21" y="4055083"/>
                  <a:ext cx="2054317" cy="2054317"/>
                </a:xfrm>
                <a:prstGeom prst="donut">
                  <a:avLst>
                    <a:gd name="adj" fmla="val 847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덧셈 기호 26" hidden="1">
                  <a:extLst>
                    <a:ext uri="{FF2B5EF4-FFF2-40B4-BE49-F238E27FC236}">
                      <a16:creationId xmlns:a16="http://schemas.microsoft.com/office/drawing/2014/main" id="{F48D21CF-FF31-8C41-AFF9-AA850AE0BE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5068" y="3783930"/>
                  <a:ext cx="2596621" cy="2596621"/>
                </a:xfrm>
                <a:prstGeom prst="mathPlus">
                  <a:avLst>
                    <a:gd name="adj1" fmla="val 742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 hidden="1">
                  <a:extLst>
                    <a:ext uri="{FF2B5EF4-FFF2-40B4-BE49-F238E27FC236}">
                      <a16:creationId xmlns:a16="http://schemas.microsoft.com/office/drawing/2014/main" id="{2EF53F37-E498-7240-9399-AEBF2E20FB8C}"/>
                    </a:ext>
                  </a:extLst>
                </p:cNvPr>
                <p:cNvSpPr/>
                <p:nvPr/>
              </p:nvSpPr>
              <p:spPr>
                <a:xfrm>
                  <a:off x="5779277" y="4536129"/>
                  <a:ext cx="1671878" cy="1894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 hidden="1">
                  <a:extLst>
                    <a:ext uri="{FF2B5EF4-FFF2-40B4-BE49-F238E27FC236}">
                      <a16:creationId xmlns:a16="http://schemas.microsoft.com/office/drawing/2014/main" id="{B546CE58-D585-8D45-AF3A-C1F85BEAA11F}"/>
                    </a:ext>
                  </a:extLst>
                </p:cNvPr>
                <p:cNvSpPr/>
                <p:nvPr/>
              </p:nvSpPr>
              <p:spPr>
                <a:xfrm>
                  <a:off x="5779277" y="5458410"/>
                  <a:ext cx="1671878" cy="1894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막힌 원호 29" hidden="1">
                  <a:extLst>
                    <a:ext uri="{FF2B5EF4-FFF2-40B4-BE49-F238E27FC236}">
                      <a16:creationId xmlns:a16="http://schemas.microsoft.com/office/drawing/2014/main" id="{DC2A736F-A7CA-3248-A6A3-84F1662C2717}"/>
                    </a:ext>
                  </a:extLst>
                </p:cNvPr>
                <p:cNvSpPr/>
                <p:nvPr/>
              </p:nvSpPr>
              <p:spPr>
                <a:xfrm rot="16200000">
                  <a:off x="5587599" y="4566232"/>
                  <a:ext cx="2044591" cy="1022291"/>
                </a:xfrm>
                <a:prstGeom prst="blockArc">
                  <a:avLst>
                    <a:gd name="adj1" fmla="val 10800000"/>
                    <a:gd name="adj2" fmla="val 2"/>
                    <a:gd name="adj3" fmla="val 1636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막힌 원호 34" hidden="1">
                  <a:extLst>
                    <a:ext uri="{FF2B5EF4-FFF2-40B4-BE49-F238E27FC236}">
                      <a16:creationId xmlns:a16="http://schemas.microsoft.com/office/drawing/2014/main" id="{15B4E5ED-C2D9-F646-9659-7E70F85B999D}"/>
                    </a:ext>
                  </a:extLst>
                </p:cNvPr>
                <p:cNvSpPr/>
                <p:nvPr/>
              </p:nvSpPr>
              <p:spPr>
                <a:xfrm rot="5400000">
                  <a:off x="5610414" y="4567154"/>
                  <a:ext cx="2044591" cy="1022291"/>
                </a:xfrm>
                <a:prstGeom prst="blockArc">
                  <a:avLst>
                    <a:gd name="adj1" fmla="val 10800000"/>
                    <a:gd name="adj2" fmla="val 2"/>
                    <a:gd name="adj3" fmla="val 1636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1" name="직사각형 60" hidden="1">
              <a:extLst>
                <a:ext uri="{FF2B5EF4-FFF2-40B4-BE49-F238E27FC236}">
                  <a16:creationId xmlns:a16="http://schemas.microsoft.com/office/drawing/2014/main" id="{43AF4E27-1EA2-3A4E-84D0-D8D8A0430DAE}"/>
                </a:ext>
              </a:extLst>
            </p:cNvPr>
            <p:cNvSpPr/>
            <p:nvPr/>
          </p:nvSpPr>
          <p:spPr>
            <a:xfrm>
              <a:off x="1177930" y="823200"/>
              <a:ext cx="1800768" cy="2070883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한번쯤 꿈꾸는 교환학생의 기회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...! 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지금 바로 아무 </a:t>
              </a:r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두 말의 위치를 </a:t>
              </a:r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바꿔주세요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단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, 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업은 말이라면 한 말만 해당합니다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62" name="직사각형 61" hidden="1">
              <a:extLst>
                <a:ext uri="{FF2B5EF4-FFF2-40B4-BE49-F238E27FC236}">
                  <a16:creationId xmlns:a16="http://schemas.microsoft.com/office/drawing/2014/main" id="{F9125F6E-1864-CE4A-AB3B-7F0724A57ADB}"/>
                </a:ext>
              </a:extLst>
            </p:cNvPr>
            <p:cNvSpPr/>
            <p:nvPr/>
          </p:nvSpPr>
          <p:spPr>
            <a:xfrm>
              <a:off x="1169671" y="439415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교환학생</a:t>
              </a:r>
              <a:endParaRPr lang="en-US" altLang="ko-KR" sz="2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84" name="rg6">
            <a:extLst>
              <a:ext uri="{FF2B5EF4-FFF2-40B4-BE49-F238E27FC236}">
                <a16:creationId xmlns:a16="http://schemas.microsoft.com/office/drawing/2014/main" id="{A22E28DF-970B-704C-A3CE-92C8D0F94E73}"/>
              </a:ext>
            </a:extLst>
          </p:cNvPr>
          <p:cNvGrpSpPr/>
          <p:nvPr/>
        </p:nvGrpSpPr>
        <p:grpSpPr>
          <a:xfrm>
            <a:off x="3587406" y="747952"/>
            <a:ext cx="1944000" cy="3081600"/>
            <a:chOff x="1110384" y="3495949"/>
            <a:chExt cx="1944000" cy="3081600"/>
          </a:xfrm>
        </p:grpSpPr>
        <p:grpSp>
          <p:nvGrpSpPr>
            <p:cNvPr id="85" name="그룹 84" hidden="1">
              <a:extLst>
                <a:ext uri="{FF2B5EF4-FFF2-40B4-BE49-F238E27FC236}">
                  <a16:creationId xmlns:a16="http://schemas.microsoft.com/office/drawing/2014/main" id="{F882FC58-F3C3-5D4F-8FE7-B03CB323D1C3}"/>
                </a:ext>
              </a:extLst>
            </p:cNvPr>
            <p:cNvGrpSpPr/>
            <p:nvPr/>
          </p:nvGrpSpPr>
          <p:grpSpPr>
            <a:xfrm>
              <a:off x="1110384" y="3495949"/>
              <a:ext cx="1944000" cy="3081600"/>
              <a:chOff x="1110384" y="3495949"/>
              <a:chExt cx="1944000" cy="3081600"/>
            </a:xfrm>
          </p:grpSpPr>
          <p:grpSp>
            <p:nvGrpSpPr>
              <p:cNvPr id="88" name="그룹 87" hidden="1">
                <a:extLst>
                  <a:ext uri="{FF2B5EF4-FFF2-40B4-BE49-F238E27FC236}">
                    <a16:creationId xmlns:a16="http://schemas.microsoft.com/office/drawing/2014/main" id="{2A637FA4-A42B-C74E-A5B4-383B9E351612}"/>
                  </a:ext>
                </a:extLst>
              </p:cNvPr>
              <p:cNvGrpSpPr/>
              <p:nvPr/>
            </p:nvGrpSpPr>
            <p:grpSpPr>
              <a:xfrm>
                <a:off x="1110384" y="3495949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93" name="모서리가 둥근 직사각형 92" hidden="1">
                  <a:extLst>
                    <a:ext uri="{FF2B5EF4-FFF2-40B4-BE49-F238E27FC236}">
                      <a16:creationId xmlns:a16="http://schemas.microsoft.com/office/drawing/2014/main" id="{75ACD5DF-989D-324D-953C-5F292C7D1A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4" name="Picture 2" descr="카이스트" hidden="1">
                  <a:extLst>
                    <a:ext uri="{FF2B5EF4-FFF2-40B4-BE49-F238E27FC236}">
                      <a16:creationId xmlns:a16="http://schemas.microsoft.com/office/drawing/2014/main" id="{5584663B-D5C5-BC40-877B-6984048EA4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5" name="Picture 2" descr="카이스트" hidden="1">
                  <a:extLst>
                    <a:ext uri="{FF2B5EF4-FFF2-40B4-BE49-F238E27FC236}">
                      <a16:creationId xmlns:a16="http://schemas.microsoft.com/office/drawing/2014/main" id="{1D826281-B5F3-5748-85D0-DC7CB86DA4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65808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9" name="그룹 88" hidden="1">
                <a:extLst>
                  <a:ext uri="{FF2B5EF4-FFF2-40B4-BE49-F238E27FC236}">
                    <a16:creationId xmlns:a16="http://schemas.microsoft.com/office/drawing/2014/main" id="{F1F4AE88-2B49-534C-809C-04F75F8675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24304" y="4064292"/>
                <a:ext cx="1499963" cy="1997230"/>
                <a:chOff x="7311920" y="3549341"/>
                <a:chExt cx="2190920" cy="2917252"/>
              </a:xfrm>
            </p:grpSpPr>
            <p:sp>
              <p:nvSpPr>
                <p:cNvPr id="90" name="타원 89" hidden="1">
                  <a:extLst>
                    <a:ext uri="{FF2B5EF4-FFF2-40B4-BE49-F238E27FC236}">
                      <a16:creationId xmlns:a16="http://schemas.microsoft.com/office/drawing/2014/main" id="{3CF9F376-FAC8-4C46-B917-86732E95A670}"/>
                    </a:ext>
                  </a:extLst>
                </p:cNvPr>
                <p:cNvSpPr/>
                <p:nvPr/>
              </p:nvSpPr>
              <p:spPr>
                <a:xfrm>
                  <a:off x="7311920" y="5549366"/>
                  <a:ext cx="1869402" cy="917227"/>
                </a:xfrm>
                <a:prstGeom prst="ellipse">
                  <a:avLst/>
                </a:prstGeom>
                <a:gradFill>
                  <a:gsLst>
                    <a:gs pos="0">
                      <a:srgbClr val="5FBEEB"/>
                    </a:gs>
                    <a:gs pos="50000">
                      <a:srgbClr val="1487C8"/>
                    </a:gs>
                    <a:gs pos="100000">
                      <a:srgbClr val="005AAA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 hidden="1">
                  <a:extLst>
                    <a:ext uri="{FF2B5EF4-FFF2-40B4-BE49-F238E27FC236}">
                      <a16:creationId xmlns:a16="http://schemas.microsoft.com/office/drawing/2014/main" id="{0035219E-5451-294B-B0D7-A582D5B52398}"/>
                    </a:ext>
                  </a:extLst>
                </p:cNvPr>
                <p:cNvSpPr/>
                <p:nvPr/>
              </p:nvSpPr>
              <p:spPr>
                <a:xfrm>
                  <a:off x="8165671" y="3549341"/>
                  <a:ext cx="157236" cy="250529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5FBEEB"/>
                    </a:gs>
                    <a:gs pos="50000">
                      <a:srgbClr val="1487C8"/>
                    </a:gs>
                    <a:gs pos="100000">
                      <a:srgbClr val="005AAA"/>
                    </a:gs>
                  </a:gsLst>
                  <a:lin ang="16200000" scaled="0"/>
                </a:gra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89" hidden="1">
                  <a:extLst>
                    <a:ext uri="{FF2B5EF4-FFF2-40B4-BE49-F238E27FC236}">
                      <a16:creationId xmlns:a16="http://schemas.microsoft.com/office/drawing/2014/main" id="{012EEE76-8E19-0F47-BF3D-AED01ABD28E4}"/>
                    </a:ext>
                  </a:extLst>
                </p:cNvPr>
                <p:cNvSpPr/>
                <p:nvPr/>
              </p:nvSpPr>
              <p:spPr>
                <a:xfrm rot="5400000">
                  <a:off x="8504595" y="3461160"/>
                  <a:ext cx="849086" cy="1147404"/>
                </a:xfrm>
                <a:prstGeom prst="triangle">
                  <a:avLst/>
                </a:prstGeom>
                <a:gradFill>
                  <a:gsLst>
                    <a:gs pos="0">
                      <a:srgbClr val="5FBEEB"/>
                    </a:gs>
                    <a:gs pos="50000">
                      <a:srgbClr val="1487C8"/>
                    </a:gs>
                    <a:gs pos="100000">
                      <a:srgbClr val="005AAA"/>
                    </a:gs>
                  </a:gsLst>
                  <a:lin ang="9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6" name="직사각형 85" hidden="1">
              <a:extLst>
                <a:ext uri="{FF2B5EF4-FFF2-40B4-BE49-F238E27FC236}">
                  <a16:creationId xmlns:a16="http://schemas.microsoft.com/office/drawing/2014/main" id="{E004CCC3-6291-C94F-B555-9CEA08A6F6BB}"/>
                </a:ext>
              </a:extLst>
            </p:cNvPr>
            <p:cNvSpPr/>
            <p:nvPr/>
          </p:nvSpPr>
          <p:spPr>
            <a:xfrm>
              <a:off x="1116120" y="4089780"/>
              <a:ext cx="1938264" cy="2013970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과제에 지친 당신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  <a:r>
                <a:rPr lang="ko-KR" altLang="en-US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지금 바로 미련없이 떠나세요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</a:p>
            <a:p>
              <a:pPr algn="ctr"/>
              <a:endParaRPr lang="en-US" altLang="ko-KR" sz="1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자신의 말을 줄의 끝 </a:t>
              </a:r>
              <a:endParaRPr lang="en-US" altLang="ko-KR" sz="1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교차점으로 이동합니다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</a:p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단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, </a:t>
              </a:r>
              <a:r>
                <a:rPr lang="ko-KR" altLang="en-US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업은 말이라면 하나만 이동할 수 있습니다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 </a:t>
              </a:r>
            </a:p>
            <a:p>
              <a:pPr algn="ctr"/>
              <a:endParaRPr lang="en-US" altLang="ko-KR" sz="1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87" name="직사각형 86" hidden="1">
              <a:extLst>
                <a:ext uri="{FF2B5EF4-FFF2-40B4-BE49-F238E27FC236}">
                  <a16:creationId xmlns:a16="http://schemas.microsoft.com/office/drawing/2014/main" id="{F6E3595C-F148-6641-AD66-0219F57ED26F}"/>
                </a:ext>
              </a:extLst>
            </p:cNvPr>
            <p:cNvSpPr/>
            <p:nvPr/>
          </p:nvSpPr>
          <p:spPr>
            <a:xfrm>
              <a:off x="1176609" y="3740024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MT</a:t>
              </a:r>
            </a:p>
          </p:txBody>
        </p:sp>
      </p:grpSp>
      <p:grpSp>
        <p:nvGrpSpPr>
          <p:cNvPr id="96" name="rg7">
            <a:extLst>
              <a:ext uri="{FF2B5EF4-FFF2-40B4-BE49-F238E27FC236}">
                <a16:creationId xmlns:a16="http://schemas.microsoft.com/office/drawing/2014/main" id="{D3325E49-2977-4540-90AA-32043C5CA19E}"/>
              </a:ext>
            </a:extLst>
          </p:cNvPr>
          <p:cNvGrpSpPr/>
          <p:nvPr/>
        </p:nvGrpSpPr>
        <p:grpSpPr>
          <a:xfrm>
            <a:off x="3609034" y="755659"/>
            <a:ext cx="1944000" cy="3081600"/>
            <a:chOff x="1110384" y="183579"/>
            <a:chExt cx="1944000" cy="3081600"/>
          </a:xfrm>
        </p:grpSpPr>
        <p:grpSp>
          <p:nvGrpSpPr>
            <p:cNvPr id="97" name="그룹 96" hidden="1">
              <a:extLst>
                <a:ext uri="{FF2B5EF4-FFF2-40B4-BE49-F238E27FC236}">
                  <a16:creationId xmlns:a16="http://schemas.microsoft.com/office/drawing/2014/main" id="{90AB849F-8D63-9B4C-8816-C22BF0024371}"/>
                </a:ext>
              </a:extLst>
            </p:cNvPr>
            <p:cNvGrpSpPr/>
            <p:nvPr/>
          </p:nvGrpSpPr>
          <p:grpSpPr>
            <a:xfrm>
              <a:off x="1110384" y="183579"/>
              <a:ext cx="1944000" cy="3081600"/>
              <a:chOff x="1110384" y="183579"/>
              <a:chExt cx="1944000" cy="3081600"/>
            </a:xfrm>
          </p:grpSpPr>
          <p:grpSp>
            <p:nvGrpSpPr>
              <p:cNvPr id="100" name="그룹 99" hidden="1">
                <a:extLst>
                  <a:ext uri="{FF2B5EF4-FFF2-40B4-BE49-F238E27FC236}">
                    <a16:creationId xmlns:a16="http://schemas.microsoft.com/office/drawing/2014/main" id="{A4D07295-9F59-7246-8770-81B3306F59CB}"/>
                  </a:ext>
                </a:extLst>
              </p:cNvPr>
              <p:cNvGrpSpPr/>
              <p:nvPr/>
            </p:nvGrpSpPr>
            <p:grpSpPr>
              <a:xfrm>
                <a:off x="1110384" y="183579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130" name="모서리가 둥근 직사각형 129" hidden="1">
                  <a:extLst>
                    <a:ext uri="{FF2B5EF4-FFF2-40B4-BE49-F238E27FC236}">
                      <a16:creationId xmlns:a16="http://schemas.microsoft.com/office/drawing/2014/main" id="{434B2CDD-9C44-FB45-A0E4-EA9F2C91FC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1" name="Picture 2" descr="카이스트" hidden="1">
                  <a:extLst>
                    <a:ext uri="{FF2B5EF4-FFF2-40B4-BE49-F238E27FC236}">
                      <a16:creationId xmlns:a16="http://schemas.microsoft.com/office/drawing/2014/main" id="{9EC332DB-93B1-DF41-8CC1-DCDF89035B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2" descr="카이스트" hidden="1">
                  <a:extLst>
                    <a:ext uri="{FF2B5EF4-FFF2-40B4-BE49-F238E27FC236}">
                      <a16:creationId xmlns:a16="http://schemas.microsoft.com/office/drawing/2014/main" id="{78F3C89F-9B3A-004F-94E2-210403769F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65808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1" name="그룹 100" hidden="1">
                <a:extLst>
                  <a:ext uri="{FF2B5EF4-FFF2-40B4-BE49-F238E27FC236}">
                    <a16:creationId xmlns:a16="http://schemas.microsoft.com/office/drawing/2014/main" id="{C4B5958C-2928-2C4F-B5E9-6258A2732E2E}"/>
                  </a:ext>
                </a:extLst>
              </p:cNvPr>
              <p:cNvGrpSpPr/>
              <p:nvPr/>
            </p:nvGrpSpPr>
            <p:grpSpPr>
              <a:xfrm>
                <a:off x="1335887" y="843978"/>
                <a:ext cx="1492991" cy="1791477"/>
                <a:chOff x="4110040" y="1115268"/>
                <a:chExt cx="1492991" cy="1791477"/>
              </a:xfrm>
            </p:grpSpPr>
            <p:sp>
              <p:nvSpPr>
                <p:cNvPr id="102" name="직사각형 101" hidden="1">
                  <a:extLst>
                    <a:ext uri="{FF2B5EF4-FFF2-40B4-BE49-F238E27FC236}">
                      <a16:creationId xmlns:a16="http://schemas.microsoft.com/office/drawing/2014/main" id="{F311F82A-6A5C-F342-BE20-9B1E2250F9D5}"/>
                    </a:ext>
                  </a:extLst>
                </p:cNvPr>
                <p:cNvSpPr/>
                <p:nvPr/>
              </p:nvSpPr>
              <p:spPr>
                <a:xfrm>
                  <a:off x="4110040" y="1115268"/>
                  <a:ext cx="1492991" cy="1791477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5A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3" name="그룹 102" hidden="1">
                  <a:extLst>
                    <a:ext uri="{FF2B5EF4-FFF2-40B4-BE49-F238E27FC236}">
                      <a16:creationId xmlns:a16="http://schemas.microsoft.com/office/drawing/2014/main" id="{63597780-B387-8C42-B88E-41B6AEF594BB}"/>
                    </a:ext>
                  </a:extLst>
                </p:cNvPr>
                <p:cNvGrpSpPr/>
                <p:nvPr/>
              </p:nvGrpSpPr>
              <p:grpSpPr>
                <a:xfrm>
                  <a:off x="4144126" y="1338407"/>
                  <a:ext cx="1421798" cy="1533237"/>
                  <a:chOff x="5123278" y="1347720"/>
                  <a:chExt cx="1421798" cy="1533237"/>
                </a:xfrm>
                <a:gradFill>
                  <a:gsLst>
                    <a:gs pos="0">
                      <a:srgbClr val="5FBEEB"/>
                    </a:gs>
                    <a:gs pos="99000">
                      <a:srgbClr val="005AAA"/>
                    </a:gs>
                  </a:gsLst>
                  <a:lin ang="2700000" scaled="0"/>
                </a:gradFill>
              </p:grpSpPr>
              <p:grpSp>
                <p:nvGrpSpPr>
                  <p:cNvPr id="104" name="그룹 103" hidden="1">
                    <a:extLst>
                      <a:ext uri="{FF2B5EF4-FFF2-40B4-BE49-F238E27FC236}">
                        <a16:creationId xmlns:a16="http://schemas.microsoft.com/office/drawing/2014/main" id="{0BC52AAD-153C-FB45-9E90-6CC5AD95C177}"/>
                      </a:ext>
                    </a:extLst>
                  </p:cNvPr>
                  <p:cNvGrpSpPr/>
                  <p:nvPr/>
                </p:nvGrpSpPr>
                <p:grpSpPr>
                  <a:xfrm>
                    <a:off x="5124662" y="1659361"/>
                    <a:ext cx="1420414" cy="1221596"/>
                    <a:chOff x="7434101" y="1389168"/>
                    <a:chExt cx="1420414" cy="1221596"/>
                  </a:xfrm>
                  <a:grpFill/>
                </p:grpSpPr>
                <p:sp>
                  <p:nvSpPr>
                    <p:cNvPr id="110" name="직사각형 109" hidden="1">
                      <a:extLst>
                        <a:ext uri="{FF2B5EF4-FFF2-40B4-BE49-F238E27FC236}">
                          <a16:creationId xmlns:a16="http://schemas.microsoft.com/office/drawing/2014/main" id="{5C6E573D-17FB-964B-AEFF-528F89A432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101" y="1389168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1" name="직사각형 110" hidden="1">
                      <a:extLst>
                        <a:ext uri="{FF2B5EF4-FFF2-40B4-BE49-F238E27FC236}">
                          <a16:creationId xmlns:a16="http://schemas.microsoft.com/office/drawing/2014/main" id="{66475371-43D9-5844-A686-DAD3B1445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4992" y="1389168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2" name="직사각형 111" hidden="1">
                      <a:extLst>
                        <a:ext uri="{FF2B5EF4-FFF2-40B4-BE49-F238E27FC236}">
                          <a16:creationId xmlns:a16="http://schemas.microsoft.com/office/drawing/2014/main" id="{C570B45E-FAE3-5048-B3F7-62DBBB541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5883" y="1389168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직사각형 112" hidden="1">
                      <a:extLst>
                        <a:ext uri="{FF2B5EF4-FFF2-40B4-BE49-F238E27FC236}">
                          <a16:creationId xmlns:a16="http://schemas.microsoft.com/office/drawing/2014/main" id="{47CBB359-7ABA-B349-AB84-517A92E2B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0323" y="1389168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4" name="직사각형 113" hidden="1">
                      <a:extLst>
                        <a:ext uri="{FF2B5EF4-FFF2-40B4-BE49-F238E27FC236}">
                          <a16:creationId xmlns:a16="http://schemas.microsoft.com/office/drawing/2014/main" id="{01A0CD6A-1755-C748-8EC5-6F15CB7E0E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0727" y="1389168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5" name="직사각형 114" hidden="1">
                      <a:extLst>
                        <a:ext uri="{FF2B5EF4-FFF2-40B4-BE49-F238E27FC236}">
                          <a16:creationId xmlns:a16="http://schemas.microsoft.com/office/drawing/2014/main" id="{7E1C7506-4D4A-A44A-92E1-AC375FD68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101" y="170227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6" name="직사각형 115" hidden="1">
                      <a:extLst>
                        <a:ext uri="{FF2B5EF4-FFF2-40B4-BE49-F238E27FC236}">
                          <a16:creationId xmlns:a16="http://schemas.microsoft.com/office/drawing/2014/main" id="{E22F93F3-DFC0-F24D-A0B1-BC7BEF9C0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4992" y="170227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7" name="직사각형 116" hidden="1">
                      <a:extLst>
                        <a:ext uri="{FF2B5EF4-FFF2-40B4-BE49-F238E27FC236}">
                          <a16:creationId xmlns:a16="http://schemas.microsoft.com/office/drawing/2014/main" id="{4823DD9F-3705-9E45-962B-A1C38E5112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5883" y="170227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8" name="직사각형 117" hidden="1">
                      <a:extLst>
                        <a:ext uri="{FF2B5EF4-FFF2-40B4-BE49-F238E27FC236}">
                          <a16:creationId xmlns:a16="http://schemas.microsoft.com/office/drawing/2014/main" id="{BDDABC89-A756-554D-AB8F-AC66C1196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0323" y="170227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" name="직사각형 118" hidden="1">
                      <a:extLst>
                        <a:ext uri="{FF2B5EF4-FFF2-40B4-BE49-F238E27FC236}">
                          <a16:creationId xmlns:a16="http://schemas.microsoft.com/office/drawing/2014/main" id="{65B3ED0D-71EB-2749-A8CD-CCDBAF3852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0727" y="170227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0" name="직사각형 119" hidden="1">
                      <a:extLst>
                        <a:ext uri="{FF2B5EF4-FFF2-40B4-BE49-F238E27FC236}">
                          <a16:creationId xmlns:a16="http://schemas.microsoft.com/office/drawing/2014/main" id="{DE42F46B-B301-9642-B198-88D1F641F9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036" y="201571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1" name="직사각형 120" hidden="1">
                      <a:extLst>
                        <a:ext uri="{FF2B5EF4-FFF2-40B4-BE49-F238E27FC236}">
                          <a16:creationId xmlns:a16="http://schemas.microsoft.com/office/drawing/2014/main" id="{81BF1CEA-AFC7-4541-B02B-1406A290B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7927" y="201571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2" name="직사각형 121" hidden="1">
                      <a:extLst>
                        <a:ext uri="{FF2B5EF4-FFF2-40B4-BE49-F238E27FC236}">
                          <a16:creationId xmlns:a16="http://schemas.microsoft.com/office/drawing/2014/main" id="{EC407115-2E5D-FA4B-B595-4C8AD23EF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8818" y="201571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직사각형 122" hidden="1">
                      <a:extLst>
                        <a:ext uri="{FF2B5EF4-FFF2-40B4-BE49-F238E27FC236}">
                          <a16:creationId xmlns:a16="http://schemas.microsoft.com/office/drawing/2014/main" id="{42CFD387-D039-2E42-B34A-1E902269C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3258" y="201571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4" name="직사각형 123" hidden="1">
                      <a:extLst>
                        <a:ext uri="{FF2B5EF4-FFF2-40B4-BE49-F238E27FC236}">
                          <a16:creationId xmlns:a16="http://schemas.microsoft.com/office/drawing/2014/main" id="{C0AEABB4-5EB3-F841-B293-673DEDE9F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3662" y="201571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5" name="직사각형 124" hidden="1">
                      <a:extLst>
                        <a:ext uri="{FF2B5EF4-FFF2-40B4-BE49-F238E27FC236}">
                          <a16:creationId xmlns:a16="http://schemas.microsoft.com/office/drawing/2014/main" id="{C7869859-8419-9A49-8A20-83C4893DA5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036" y="2328830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6" name="직사각형 125" hidden="1">
                      <a:extLst>
                        <a:ext uri="{FF2B5EF4-FFF2-40B4-BE49-F238E27FC236}">
                          <a16:creationId xmlns:a16="http://schemas.microsoft.com/office/drawing/2014/main" id="{A7788560-5430-B74B-8A7D-1A1A6DD0B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7927" y="2328830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7" name="직사각형 126" hidden="1">
                      <a:extLst>
                        <a:ext uri="{FF2B5EF4-FFF2-40B4-BE49-F238E27FC236}">
                          <a16:creationId xmlns:a16="http://schemas.microsoft.com/office/drawing/2014/main" id="{D3C0924E-B5FE-AA43-B5BB-C21446DA9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8818" y="2328830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8" name="직사각형 127" hidden="1">
                      <a:extLst>
                        <a:ext uri="{FF2B5EF4-FFF2-40B4-BE49-F238E27FC236}">
                          <a16:creationId xmlns:a16="http://schemas.microsoft.com/office/drawing/2014/main" id="{AEA1DBC2-4647-F944-8F14-66051EE489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3258" y="2328830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9" name="직사각형 128" hidden="1">
                      <a:extLst>
                        <a:ext uri="{FF2B5EF4-FFF2-40B4-BE49-F238E27FC236}">
                          <a16:creationId xmlns:a16="http://schemas.microsoft.com/office/drawing/2014/main" id="{0FD72ECF-81E2-114E-8DC1-226816703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3662" y="2328830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05" name="직사각형 104" hidden="1">
                    <a:extLst>
                      <a:ext uri="{FF2B5EF4-FFF2-40B4-BE49-F238E27FC236}">
                        <a16:creationId xmlns:a16="http://schemas.microsoft.com/office/drawing/2014/main" id="{926349E0-613A-0147-86B8-C2F8832278BC}"/>
                      </a:ext>
                    </a:extLst>
                  </p:cNvPr>
                  <p:cNvSpPr/>
                  <p:nvPr/>
                </p:nvSpPr>
                <p:spPr>
                  <a:xfrm>
                    <a:off x="5123278" y="1347720"/>
                    <a:ext cx="261257" cy="2819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6" name="직사각형 105" hidden="1">
                    <a:extLst>
                      <a:ext uri="{FF2B5EF4-FFF2-40B4-BE49-F238E27FC236}">
                        <a16:creationId xmlns:a16="http://schemas.microsoft.com/office/drawing/2014/main" id="{1E045731-067C-9248-9702-7454ABD197AE}"/>
                      </a:ext>
                    </a:extLst>
                  </p:cNvPr>
                  <p:cNvSpPr/>
                  <p:nvPr/>
                </p:nvSpPr>
                <p:spPr>
                  <a:xfrm>
                    <a:off x="5414169" y="1347720"/>
                    <a:ext cx="261257" cy="2819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직사각형 106" hidden="1">
                    <a:extLst>
                      <a:ext uri="{FF2B5EF4-FFF2-40B4-BE49-F238E27FC236}">
                        <a16:creationId xmlns:a16="http://schemas.microsoft.com/office/drawing/2014/main" id="{5742338A-2A29-104C-8DC8-B5A8D9FA1D37}"/>
                      </a:ext>
                    </a:extLst>
                  </p:cNvPr>
                  <p:cNvSpPr/>
                  <p:nvPr/>
                </p:nvSpPr>
                <p:spPr>
                  <a:xfrm>
                    <a:off x="5705060" y="1347720"/>
                    <a:ext cx="261257" cy="2819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직사각형 107" hidden="1">
                    <a:extLst>
                      <a:ext uri="{FF2B5EF4-FFF2-40B4-BE49-F238E27FC236}">
                        <a16:creationId xmlns:a16="http://schemas.microsoft.com/office/drawing/2014/main" id="{207E40C1-9E28-0041-AEA8-AAC577EA74EB}"/>
                      </a:ext>
                    </a:extLst>
                  </p:cNvPr>
                  <p:cNvSpPr/>
                  <p:nvPr/>
                </p:nvSpPr>
                <p:spPr>
                  <a:xfrm>
                    <a:off x="6279500" y="1347720"/>
                    <a:ext cx="261257" cy="2819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 hidden="1">
                    <a:extLst>
                      <a:ext uri="{FF2B5EF4-FFF2-40B4-BE49-F238E27FC236}">
                        <a16:creationId xmlns:a16="http://schemas.microsoft.com/office/drawing/2014/main" id="{7E650836-56BF-564D-8967-1EA34DBA8522}"/>
                      </a:ext>
                    </a:extLst>
                  </p:cNvPr>
                  <p:cNvSpPr/>
                  <p:nvPr/>
                </p:nvSpPr>
                <p:spPr>
                  <a:xfrm>
                    <a:off x="5989904" y="1347720"/>
                    <a:ext cx="261257" cy="2819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98" name="직사각형 97" hidden="1">
              <a:extLst>
                <a:ext uri="{FF2B5EF4-FFF2-40B4-BE49-F238E27FC236}">
                  <a16:creationId xmlns:a16="http://schemas.microsoft.com/office/drawing/2014/main" id="{EA0C69FA-F5A3-E248-94C0-959246290671}"/>
                </a:ext>
              </a:extLst>
            </p:cNvPr>
            <p:cNvSpPr/>
            <p:nvPr/>
          </p:nvSpPr>
          <p:spPr>
            <a:xfrm>
              <a:off x="1177930" y="823200"/>
              <a:ext cx="1800768" cy="2070883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수강신청에 실패한 당신은 어려운 길을 가게 되었습니다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해당 말은 </a:t>
              </a:r>
              <a:r>
                <a:rPr lang="ko-KR" altLang="en-US" sz="1600" b="1" dirty="0" err="1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다음번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갈림길에서 지름길로 가지 못합니다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 </a:t>
              </a:r>
            </a:p>
          </p:txBody>
        </p:sp>
        <p:sp>
          <p:nvSpPr>
            <p:cNvPr id="99" name="직사각형 98" hidden="1">
              <a:extLst>
                <a:ext uri="{FF2B5EF4-FFF2-40B4-BE49-F238E27FC236}">
                  <a16:creationId xmlns:a16="http://schemas.microsoft.com/office/drawing/2014/main" id="{D0DF1ECC-5B34-6241-8851-4B0D05DAFCA4}"/>
                </a:ext>
              </a:extLst>
            </p:cNvPr>
            <p:cNvSpPr/>
            <p:nvPr/>
          </p:nvSpPr>
          <p:spPr>
            <a:xfrm>
              <a:off x="1169671" y="439415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수강신청 실패</a:t>
              </a:r>
              <a:endParaRPr lang="en-US" altLang="ko-KR" sz="20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133" name="rg8">
            <a:extLst>
              <a:ext uri="{FF2B5EF4-FFF2-40B4-BE49-F238E27FC236}">
                <a16:creationId xmlns:a16="http://schemas.microsoft.com/office/drawing/2014/main" id="{E987CFA7-F55A-5643-8193-D77E15D27D01}"/>
              </a:ext>
            </a:extLst>
          </p:cNvPr>
          <p:cNvGrpSpPr/>
          <p:nvPr/>
        </p:nvGrpSpPr>
        <p:grpSpPr>
          <a:xfrm>
            <a:off x="3587405" y="743286"/>
            <a:ext cx="2234077" cy="3081600"/>
            <a:chOff x="1062869" y="3497392"/>
            <a:chExt cx="2234077" cy="3081600"/>
          </a:xfrm>
        </p:grpSpPr>
        <p:grpSp>
          <p:nvGrpSpPr>
            <p:cNvPr id="134" name="그룹 133" hidden="1">
              <a:extLst>
                <a:ext uri="{FF2B5EF4-FFF2-40B4-BE49-F238E27FC236}">
                  <a16:creationId xmlns:a16="http://schemas.microsoft.com/office/drawing/2014/main" id="{B89EF391-D62E-C143-83B4-512600B67A0E}"/>
                </a:ext>
              </a:extLst>
            </p:cNvPr>
            <p:cNvGrpSpPr/>
            <p:nvPr/>
          </p:nvGrpSpPr>
          <p:grpSpPr>
            <a:xfrm>
              <a:off x="1062869" y="3497392"/>
              <a:ext cx="2234077" cy="3081600"/>
              <a:chOff x="1062869" y="3497392"/>
              <a:chExt cx="2234077" cy="3081600"/>
            </a:xfrm>
          </p:grpSpPr>
          <p:grpSp>
            <p:nvGrpSpPr>
              <p:cNvPr id="136" name="그룹 135" hidden="1">
                <a:extLst>
                  <a:ext uri="{FF2B5EF4-FFF2-40B4-BE49-F238E27FC236}">
                    <a16:creationId xmlns:a16="http://schemas.microsoft.com/office/drawing/2014/main" id="{D91A0990-E8BF-3746-B1FA-6DE7E14F1D53}"/>
                  </a:ext>
                </a:extLst>
              </p:cNvPr>
              <p:cNvGrpSpPr/>
              <p:nvPr/>
            </p:nvGrpSpPr>
            <p:grpSpPr>
              <a:xfrm>
                <a:off x="1062869" y="3497392"/>
                <a:ext cx="2234077" cy="3081600"/>
                <a:chOff x="1062869" y="3497392"/>
                <a:chExt cx="2234077" cy="3081600"/>
              </a:xfrm>
            </p:grpSpPr>
            <p:grpSp>
              <p:nvGrpSpPr>
                <p:cNvPr id="139" name="그룹 138" hidden="1">
                  <a:extLst>
                    <a:ext uri="{FF2B5EF4-FFF2-40B4-BE49-F238E27FC236}">
                      <a16:creationId xmlns:a16="http://schemas.microsoft.com/office/drawing/2014/main" id="{075F7DD4-726B-3C45-ABA4-4FFB728079E2}"/>
                    </a:ext>
                  </a:extLst>
                </p:cNvPr>
                <p:cNvGrpSpPr/>
                <p:nvPr/>
              </p:nvGrpSpPr>
              <p:grpSpPr>
                <a:xfrm>
                  <a:off x="1110384" y="3497392"/>
                  <a:ext cx="1944000" cy="3081600"/>
                  <a:chOff x="2067316" y="1859978"/>
                  <a:chExt cx="1944000" cy="3081600"/>
                </a:xfrm>
              </p:grpSpPr>
              <p:sp>
                <p:nvSpPr>
                  <p:cNvPr id="144" name="모서리가 둥근 직사각형 143" hidden="1">
                    <a:extLst>
                      <a:ext uri="{FF2B5EF4-FFF2-40B4-BE49-F238E27FC236}">
                        <a16:creationId xmlns:a16="http://schemas.microsoft.com/office/drawing/2014/main" id="{EE37EB90-7469-174D-81D9-C084295986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67316" y="1859978"/>
                    <a:ext cx="1944000" cy="30816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FFFF"/>
                  </a:solidFill>
                  <a:ln w="19050">
                    <a:solidFill>
                      <a:srgbClr val="00419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45" name="Picture 2" descr="카이스트" hidden="1">
                    <a:extLst>
                      <a:ext uri="{FF2B5EF4-FFF2-40B4-BE49-F238E27FC236}">
                        <a16:creationId xmlns:a16="http://schemas.microsoft.com/office/drawing/2014/main" id="{AAD66E7E-ADFD-B74F-A72E-B3038960E44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88422"/>
                  <a:stretch/>
                </p:blipFill>
                <p:spPr bwMode="auto">
                  <a:xfrm rot="10800000">
                    <a:off x="2067316" y="4728642"/>
                    <a:ext cx="1944000" cy="2129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6" name="Picture 2" descr="카이스트" hidden="1">
                    <a:extLst>
                      <a:ext uri="{FF2B5EF4-FFF2-40B4-BE49-F238E27FC236}">
                        <a16:creationId xmlns:a16="http://schemas.microsoft.com/office/drawing/2014/main" id="{DD90D54D-8EAC-554A-B080-41364DDC98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88422"/>
                  <a:stretch/>
                </p:blipFill>
                <p:spPr bwMode="auto">
                  <a:xfrm>
                    <a:off x="2067316" y="1874046"/>
                    <a:ext cx="1944000" cy="2129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40" name="타원형 설명선 13" hidden="1">
                  <a:extLst>
                    <a:ext uri="{FF2B5EF4-FFF2-40B4-BE49-F238E27FC236}">
                      <a16:creationId xmlns:a16="http://schemas.microsoft.com/office/drawing/2014/main" id="{D45F8200-3503-D442-8F32-6EA1184237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7894241">
                  <a:off x="1220531" y="4176341"/>
                  <a:ext cx="1723701" cy="1723701"/>
                </a:xfrm>
                <a:prstGeom prst="wedgeEllipseCallout">
                  <a:avLst/>
                </a:prstGeom>
                <a:gradFill>
                  <a:gsLst>
                    <a:gs pos="0">
                      <a:srgbClr val="5FBEEB"/>
                    </a:gs>
                    <a:gs pos="50000">
                      <a:srgbClr val="1487C8"/>
                    </a:gs>
                    <a:gs pos="100000">
                      <a:srgbClr val="005AAA"/>
                    </a:gs>
                  </a:gsLst>
                  <a:lin ang="2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1" name="TextBox 140" hidden="1">
                  <a:extLst>
                    <a:ext uri="{FF2B5EF4-FFF2-40B4-BE49-F238E27FC236}">
                      <a16:creationId xmlns:a16="http://schemas.microsoft.com/office/drawing/2014/main" id="{D7051CCA-E982-BA4A-B7F3-1FE9B55ECDEA}"/>
                    </a:ext>
                  </a:extLst>
                </p:cNvPr>
                <p:cNvSpPr txBox="1"/>
                <p:nvPr/>
              </p:nvSpPr>
              <p:spPr>
                <a:xfrm>
                  <a:off x="1062869" y="3791132"/>
                  <a:ext cx="1315616" cy="2273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800" dirty="0">
                      <a:solidFill>
                        <a:schemeClr val="bg1"/>
                      </a:solidFill>
                      <a:latin typeface="HY견명조" panose="02030600000101010101" pitchFamily="18" charset="-127"/>
                      <a:ea typeface="HY견명조" panose="02030600000101010101" pitchFamily="18" charset="-127"/>
                    </a:rPr>
                    <a:t>?</a:t>
                  </a:r>
                  <a:endParaRPr lang="ko-KR" altLang="en-US" sz="13800" dirty="0">
                    <a:solidFill>
                      <a:schemeClr val="bg1"/>
                    </a:solidFill>
                    <a:latin typeface="HY견명조" panose="02030600000101010101" pitchFamily="18" charset="-127"/>
                    <a:ea typeface="HY견명조" panose="02030600000101010101" pitchFamily="18" charset="-127"/>
                  </a:endParaRPr>
                </a:p>
              </p:txBody>
            </p:sp>
            <p:sp>
              <p:nvSpPr>
                <p:cNvPr id="142" name="TextBox 141" hidden="1">
                  <a:extLst>
                    <a:ext uri="{FF2B5EF4-FFF2-40B4-BE49-F238E27FC236}">
                      <a16:creationId xmlns:a16="http://schemas.microsoft.com/office/drawing/2014/main" id="{0F97E3CD-91D9-B546-A00F-A7EF9418B5D0}"/>
                    </a:ext>
                  </a:extLst>
                </p:cNvPr>
                <p:cNvSpPr txBox="1"/>
                <p:nvPr/>
              </p:nvSpPr>
              <p:spPr>
                <a:xfrm>
                  <a:off x="1791492" y="4719325"/>
                  <a:ext cx="908481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800" dirty="0">
                      <a:solidFill>
                        <a:schemeClr val="bg1"/>
                      </a:solidFill>
                      <a:latin typeface="HY견명조" panose="02030600000101010101" pitchFamily="18" charset="-127"/>
                      <a:ea typeface="HY견명조" panose="02030600000101010101" pitchFamily="18" charset="-127"/>
                    </a:rPr>
                    <a:t>?</a:t>
                  </a:r>
                  <a:endParaRPr lang="ko-KR" altLang="en-US" sz="8800" dirty="0">
                    <a:solidFill>
                      <a:schemeClr val="bg1"/>
                    </a:solidFill>
                    <a:latin typeface="HY견명조" panose="02030600000101010101" pitchFamily="18" charset="-127"/>
                    <a:ea typeface="HY견명조" panose="02030600000101010101" pitchFamily="18" charset="-127"/>
                  </a:endParaRPr>
                </a:p>
              </p:txBody>
            </p:sp>
            <p:sp>
              <p:nvSpPr>
                <p:cNvPr id="143" name="TextBox 142" hidden="1">
                  <a:extLst>
                    <a:ext uri="{FF2B5EF4-FFF2-40B4-BE49-F238E27FC236}">
                      <a16:creationId xmlns:a16="http://schemas.microsoft.com/office/drawing/2014/main" id="{8CF37C08-9631-5C49-829A-C4EDE07B8028}"/>
                    </a:ext>
                  </a:extLst>
                </p:cNvPr>
                <p:cNvSpPr txBox="1"/>
                <p:nvPr/>
              </p:nvSpPr>
              <p:spPr>
                <a:xfrm>
                  <a:off x="2360809" y="4334604"/>
                  <a:ext cx="936137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600" dirty="0">
                      <a:solidFill>
                        <a:schemeClr val="bg1"/>
                      </a:solidFill>
                      <a:latin typeface="HY견명조" panose="02030600000101010101" pitchFamily="18" charset="-127"/>
                      <a:ea typeface="HY견명조" panose="02030600000101010101" pitchFamily="18" charset="-127"/>
                    </a:rPr>
                    <a:t>?</a:t>
                  </a:r>
                  <a:endParaRPr lang="ko-KR" altLang="en-US" sz="7200" dirty="0">
                    <a:solidFill>
                      <a:schemeClr val="bg1"/>
                    </a:solidFill>
                    <a:latin typeface="HY견명조" panose="02030600000101010101" pitchFamily="18" charset="-127"/>
                    <a:ea typeface="HY견명조" panose="02030600000101010101" pitchFamily="18" charset="-127"/>
                  </a:endParaRPr>
                </a:p>
              </p:txBody>
            </p:sp>
          </p:grpSp>
          <p:sp>
            <p:nvSpPr>
              <p:cNvPr id="137" name="직사각형 136" hidden="1">
                <a:extLst>
                  <a:ext uri="{FF2B5EF4-FFF2-40B4-BE49-F238E27FC236}">
                    <a16:creationId xmlns:a16="http://schemas.microsoft.com/office/drawing/2014/main" id="{C266E493-4AD0-6549-B3FE-F6C6F99FD925}"/>
                  </a:ext>
                </a:extLst>
              </p:cNvPr>
              <p:cNvSpPr/>
              <p:nvPr/>
            </p:nvSpPr>
            <p:spPr>
              <a:xfrm>
                <a:off x="1116120" y="4123809"/>
                <a:ext cx="1938264" cy="2070883"/>
              </a:xfrm>
              <a:prstGeom prst="rect">
                <a:avLst/>
              </a:prstGeom>
              <a:solidFill>
                <a:srgbClr val="FFFFFF">
                  <a:alpha val="5002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퀴즈를 본 당신</a:t>
                </a:r>
                <a:r>
                  <a:rPr lang="en-US" altLang="ko-KR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.. </a:t>
                </a:r>
              </a:p>
              <a:p>
                <a:pPr algn="ctr"/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성적에 </a:t>
                </a:r>
                <a:r>
                  <a:rPr lang="en-US" altLang="ko-KR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+</a:t>
                </a:r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가 될지 </a:t>
                </a:r>
                <a:r>
                  <a:rPr lang="en-US" altLang="ko-KR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-</a:t>
                </a:r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가 될지 알 수 없네요</a:t>
                </a:r>
                <a:r>
                  <a:rPr lang="en-US" altLang="ko-KR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.. </a:t>
                </a:r>
              </a:p>
              <a:p>
                <a:pPr algn="ctr"/>
                <a:endPara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algn="ctr"/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자신의 말 하나를 </a:t>
                </a:r>
                <a:endPara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algn="ctr"/>
                <a:endPara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algn="ctr"/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이동할 수 있습니다</a:t>
                </a:r>
                <a:r>
                  <a:rPr lang="en-US" altLang="ko-KR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! </a:t>
                </a:r>
              </a:p>
              <a:p>
                <a:pPr algn="ctr"/>
                <a:r>
                  <a:rPr lang="ko-KR" altLang="en-US" sz="1600" b="1" dirty="0" err="1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논의시간</a:t>
                </a:r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</a:t>
                </a:r>
                <a:r>
                  <a:rPr lang="en-US" altLang="ko-KR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20</a:t>
                </a:r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초</a:t>
                </a:r>
                <a:endPara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  <p:sp>
            <p:nvSpPr>
              <p:cNvPr id="138" name="직사각형 137" hidden="1">
                <a:extLst>
                  <a:ext uri="{FF2B5EF4-FFF2-40B4-BE49-F238E27FC236}">
                    <a16:creationId xmlns:a16="http://schemas.microsoft.com/office/drawing/2014/main" id="{A2F691CE-8824-E34A-9626-7FDEE24F43C4}"/>
                  </a:ext>
                </a:extLst>
              </p:cNvPr>
              <p:cNvSpPr/>
              <p:nvPr/>
            </p:nvSpPr>
            <p:spPr>
              <a:xfrm>
                <a:off x="1176609" y="3740024"/>
                <a:ext cx="1800768" cy="349756"/>
              </a:xfrm>
              <a:prstGeom prst="rect">
                <a:avLst/>
              </a:prstGeom>
              <a:solidFill>
                <a:srgbClr val="FFFFFF">
                  <a:alpha val="5002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퀴즈</a:t>
                </a:r>
                <a:endParaRPr lang="en-US" altLang="ko-KR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  <p:sp>
          <p:nvSpPr>
            <p:cNvPr id="135" name="rg_random" hidden="1">
              <a:extLst>
                <a:ext uri="{FF2B5EF4-FFF2-40B4-BE49-F238E27FC236}">
                  <a16:creationId xmlns:a16="http://schemas.microsoft.com/office/drawing/2014/main" id="{9B439773-DB72-D84B-95E6-EA9238EB35E9}"/>
                </a:ext>
              </a:extLst>
            </p:cNvPr>
            <p:cNvSpPr txBox="1"/>
            <p:nvPr/>
          </p:nvSpPr>
          <p:spPr>
            <a:xfrm>
              <a:off x="1275523" y="5356713"/>
              <a:ext cx="158906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 b="1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/>
                <a:t>앞으로 </a:t>
              </a:r>
              <a:r>
                <a:rPr lang="en-US" altLang="ko-KR"/>
                <a:t>1</a:t>
              </a:r>
              <a:r>
                <a:rPr lang="ko-KR" altLang="en-US"/>
                <a:t>칸</a:t>
              </a:r>
              <a:endParaRPr lang="ko-Kore-KR" altLang="en-US" dirty="0"/>
            </a:p>
          </p:txBody>
        </p:sp>
      </p:grpSp>
      <p:grpSp>
        <p:nvGrpSpPr>
          <p:cNvPr id="152" name="rg9">
            <a:extLst>
              <a:ext uri="{FF2B5EF4-FFF2-40B4-BE49-F238E27FC236}">
                <a16:creationId xmlns:a16="http://schemas.microsoft.com/office/drawing/2014/main" id="{7F04B9B8-1762-3B4C-BFD7-99BFAF2A47D7}"/>
              </a:ext>
            </a:extLst>
          </p:cNvPr>
          <p:cNvGrpSpPr/>
          <p:nvPr/>
        </p:nvGrpSpPr>
        <p:grpSpPr>
          <a:xfrm>
            <a:off x="3609973" y="747621"/>
            <a:ext cx="1944000" cy="3081600"/>
            <a:chOff x="1110384" y="185028"/>
            <a:chExt cx="1944000" cy="3081600"/>
          </a:xfrm>
        </p:grpSpPr>
        <p:grpSp>
          <p:nvGrpSpPr>
            <p:cNvPr id="153" name="그룹 152" hidden="1">
              <a:extLst>
                <a:ext uri="{FF2B5EF4-FFF2-40B4-BE49-F238E27FC236}">
                  <a16:creationId xmlns:a16="http://schemas.microsoft.com/office/drawing/2014/main" id="{6A7E0189-9E71-E349-B1F0-E2E688089F89}"/>
                </a:ext>
              </a:extLst>
            </p:cNvPr>
            <p:cNvGrpSpPr/>
            <p:nvPr/>
          </p:nvGrpSpPr>
          <p:grpSpPr>
            <a:xfrm>
              <a:off x="1110384" y="185028"/>
              <a:ext cx="1944000" cy="3081600"/>
              <a:chOff x="1110384" y="185028"/>
              <a:chExt cx="1944000" cy="3081600"/>
            </a:xfrm>
          </p:grpSpPr>
          <p:grpSp>
            <p:nvGrpSpPr>
              <p:cNvPr id="156" name="그룹 155" hidden="1">
                <a:extLst>
                  <a:ext uri="{FF2B5EF4-FFF2-40B4-BE49-F238E27FC236}">
                    <a16:creationId xmlns:a16="http://schemas.microsoft.com/office/drawing/2014/main" id="{82D5FBA7-D0B3-454A-B74D-3792020E9D2B}"/>
                  </a:ext>
                </a:extLst>
              </p:cNvPr>
              <p:cNvGrpSpPr/>
              <p:nvPr/>
            </p:nvGrpSpPr>
            <p:grpSpPr>
              <a:xfrm>
                <a:off x="1110384" y="185028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168" name="모서리가 둥근 직사각형 167" hidden="1">
                  <a:extLst>
                    <a:ext uri="{FF2B5EF4-FFF2-40B4-BE49-F238E27FC236}">
                      <a16:creationId xmlns:a16="http://schemas.microsoft.com/office/drawing/2014/main" id="{D1C1DF81-3F22-024B-8DCD-E0B80374CF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69" name="Picture 2" descr="카이스트" hidden="1">
                  <a:extLst>
                    <a:ext uri="{FF2B5EF4-FFF2-40B4-BE49-F238E27FC236}">
                      <a16:creationId xmlns:a16="http://schemas.microsoft.com/office/drawing/2014/main" id="{B1BEB852-1E23-5747-9CB1-2C962894A5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2" descr="카이스트" hidden="1">
                  <a:extLst>
                    <a:ext uri="{FF2B5EF4-FFF2-40B4-BE49-F238E27FC236}">
                      <a16:creationId xmlns:a16="http://schemas.microsoft.com/office/drawing/2014/main" id="{D73F88E9-4108-7D43-89E2-6DA25BA3E7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74046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7" name="그룹 156" hidden="1">
                <a:extLst>
                  <a:ext uri="{FF2B5EF4-FFF2-40B4-BE49-F238E27FC236}">
                    <a16:creationId xmlns:a16="http://schemas.microsoft.com/office/drawing/2014/main" id="{A8E32D07-A6EC-D347-BFFD-B6DAA94346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93924" y="721062"/>
                <a:ext cx="1569030" cy="2073195"/>
                <a:chOff x="9002444" y="4197951"/>
                <a:chExt cx="2003630" cy="2647442"/>
              </a:xfrm>
            </p:grpSpPr>
            <p:sp>
              <p:nvSpPr>
                <p:cNvPr id="158" name="직사각형 157" hidden="1">
                  <a:extLst>
                    <a:ext uri="{FF2B5EF4-FFF2-40B4-BE49-F238E27FC236}">
                      <a16:creationId xmlns:a16="http://schemas.microsoft.com/office/drawing/2014/main" id="{65002FC6-E96E-4041-8BC6-FC2DEC99A879}"/>
                    </a:ext>
                  </a:extLst>
                </p:cNvPr>
                <p:cNvSpPr/>
                <p:nvPr/>
              </p:nvSpPr>
              <p:spPr>
                <a:xfrm>
                  <a:off x="9103856" y="4299362"/>
                  <a:ext cx="1800808" cy="2444621"/>
                </a:xfrm>
                <a:prstGeom prst="rect">
                  <a:avLst/>
                </a:prstGeom>
                <a:gradFill>
                  <a:gsLst>
                    <a:gs pos="0">
                      <a:srgbClr val="5FBEEB"/>
                    </a:gs>
                    <a:gs pos="50000">
                      <a:srgbClr val="1487C8"/>
                    </a:gs>
                    <a:gs pos="100000">
                      <a:srgbClr val="005AAA"/>
                    </a:gs>
                  </a:gsLst>
                  <a:lin ang="9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직사각형 158" hidden="1">
                  <a:extLst>
                    <a:ext uri="{FF2B5EF4-FFF2-40B4-BE49-F238E27FC236}">
                      <a16:creationId xmlns:a16="http://schemas.microsoft.com/office/drawing/2014/main" id="{05E78479-D0CE-2242-A516-9357D3821D35}"/>
                    </a:ext>
                  </a:extLst>
                </p:cNvPr>
                <p:cNvSpPr/>
                <p:nvPr/>
              </p:nvSpPr>
              <p:spPr>
                <a:xfrm rot="2700000">
                  <a:off x="10439388" y="4454561"/>
                  <a:ext cx="566687" cy="53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 hidden="1">
                  <a:extLst>
                    <a:ext uri="{FF2B5EF4-FFF2-40B4-BE49-F238E27FC236}">
                      <a16:creationId xmlns:a16="http://schemas.microsoft.com/office/drawing/2014/main" id="{9AB7F291-E2D1-3C47-ADC2-7B47BC516CB3}"/>
                    </a:ext>
                  </a:extLst>
                </p:cNvPr>
                <p:cNvSpPr/>
                <p:nvPr/>
              </p:nvSpPr>
              <p:spPr>
                <a:xfrm rot="8100000">
                  <a:off x="9002444" y="4454562"/>
                  <a:ext cx="566687" cy="53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직사각형 160" hidden="1">
                  <a:extLst>
                    <a:ext uri="{FF2B5EF4-FFF2-40B4-BE49-F238E27FC236}">
                      <a16:creationId xmlns:a16="http://schemas.microsoft.com/office/drawing/2014/main" id="{921AFBEF-1EB7-AC4A-9E20-5157CD55B5CF}"/>
                    </a:ext>
                  </a:extLst>
                </p:cNvPr>
                <p:cNvSpPr/>
                <p:nvPr/>
              </p:nvSpPr>
              <p:spPr>
                <a:xfrm rot="8100000">
                  <a:off x="10439387" y="6535315"/>
                  <a:ext cx="566687" cy="53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 hidden="1">
                  <a:extLst>
                    <a:ext uri="{FF2B5EF4-FFF2-40B4-BE49-F238E27FC236}">
                      <a16:creationId xmlns:a16="http://schemas.microsoft.com/office/drawing/2014/main" id="{F017D3A5-910A-0A44-86B9-BA9300F41504}"/>
                    </a:ext>
                  </a:extLst>
                </p:cNvPr>
                <p:cNvSpPr/>
                <p:nvPr/>
              </p:nvSpPr>
              <p:spPr>
                <a:xfrm rot="2700000">
                  <a:off x="9002442" y="6535316"/>
                  <a:ext cx="566687" cy="53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3" name="그룹 162" hidden="1">
                  <a:extLst>
                    <a:ext uri="{FF2B5EF4-FFF2-40B4-BE49-F238E27FC236}">
                      <a16:creationId xmlns:a16="http://schemas.microsoft.com/office/drawing/2014/main" id="{A6CD8456-5475-E941-8F6B-3FE0B89C62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87805" y="4609598"/>
                  <a:ext cx="1232905" cy="1780186"/>
                  <a:chOff x="802432" y="373225"/>
                  <a:chExt cx="936000" cy="1351486"/>
                </a:xfrm>
              </p:grpSpPr>
              <p:sp>
                <p:nvSpPr>
                  <p:cNvPr id="164" name="톱니 모양의 오른쪽 화살표 61" hidden="1">
                    <a:extLst>
                      <a:ext uri="{FF2B5EF4-FFF2-40B4-BE49-F238E27FC236}">
                        <a16:creationId xmlns:a16="http://schemas.microsoft.com/office/drawing/2014/main" id="{22D4C2F7-5452-F84F-9F7B-CC6441E439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8000000">
                    <a:off x="518049" y="1037115"/>
                    <a:ext cx="1080000" cy="295191"/>
                  </a:xfrm>
                  <a:prstGeom prst="notchedRightArrow">
                    <a:avLst>
                      <a:gd name="adj1" fmla="val 100000"/>
                      <a:gd name="adj2" fmla="val 48703"/>
                    </a:avLst>
                  </a:prstGeom>
                  <a:gradFill>
                    <a:gsLst>
                      <a:gs pos="0">
                        <a:srgbClr val="5FBEEB"/>
                      </a:gs>
                      <a:gs pos="50000">
                        <a:srgbClr val="1487C8"/>
                      </a:gs>
                      <a:gs pos="100000">
                        <a:srgbClr val="005AAA"/>
                      </a:gs>
                    </a:gsLst>
                    <a:lin ang="9600000" scaled="0"/>
                  </a:gradFill>
                  <a:ln w="28575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톱니 모양의 오른쪽 화살표 62" hidden="1">
                    <a:extLst>
                      <a:ext uri="{FF2B5EF4-FFF2-40B4-BE49-F238E27FC236}">
                        <a16:creationId xmlns:a16="http://schemas.microsoft.com/office/drawing/2014/main" id="{C6549363-5881-CD49-BD5C-E6334985757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4400000">
                    <a:off x="942816" y="1037115"/>
                    <a:ext cx="1080000" cy="295191"/>
                  </a:xfrm>
                  <a:prstGeom prst="notchedRightArrow">
                    <a:avLst>
                      <a:gd name="adj1" fmla="val 100000"/>
                      <a:gd name="adj2" fmla="val 48703"/>
                    </a:avLst>
                  </a:prstGeom>
                  <a:gradFill>
                    <a:gsLst>
                      <a:gs pos="0">
                        <a:srgbClr val="5FBEEB"/>
                      </a:gs>
                      <a:gs pos="50000">
                        <a:srgbClr val="1487C8"/>
                      </a:gs>
                      <a:gs pos="100000">
                        <a:srgbClr val="005AAA"/>
                      </a:gs>
                    </a:gsLst>
                    <a:lin ang="9600000" scaled="0"/>
                  </a:gradFill>
                  <a:ln w="28575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6" name="포인트가 8개인 별 63" hidden="1">
                    <a:extLst>
                      <a:ext uri="{FF2B5EF4-FFF2-40B4-BE49-F238E27FC236}">
                        <a16:creationId xmlns:a16="http://schemas.microsoft.com/office/drawing/2014/main" id="{97CC4A0C-2E3B-EB49-8FE7-0153607F93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02432" y="373225"/>
                    <a:ext cx="936000" cy="936000"/>
                  </a:xfrm>
                  <a:prstGeom prst="star8">
                    <a:avLst/>
                  </a:prstGeom>
                  <a:gradFill>
                    <a:gsLst>
                      <a:gs pos="0">
                        <a:srgbClr val="5FBEEB"/>
                      </a:gs>
                      <a:gs pos="50000">
                        <a:srgbClr val="1487C8"/>
                      </a:gs>
                      <a:gs pos="100000">
                        <a:srgbClr val="005AAA"/>
                      </a:gs>
                    </a:gsLst>
                    <a:lin ang="9600000" scaled="0"/>
                  </a:gradFill>
                  <a:ln w="28575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도넛 64" hidden="1">
                    <a:extLst>
                      <a:ext uri="{FF2B5EF4-FFF2-40B4-BE49-F238E27FC236}">
                        <a16:creationId xmlns:a16="http://schemas.microsoft.com/office/drawing/2014/main" id="{92F35A3F-9B0B-1F4D-8558-69D918BAF9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8986" y="589779"/>
                    <a:ext cx="502892" cy="502892"/>
                  </a:xfrm>
                  <a:prstGeom prst="donu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54" name="직사각형 153" hidden="1">
              <a:extLst>
                <a:ext uri="{FF2B5EF4-FFF2-40B4-BE49-F238E27FC236}">
                  <a16:creationId xmlns:a16="http://schemas.microsoft.com/office/drawing/2014/main" id="{13393FC4-008C-574A-B931-500E4EBCF8C7}"/>
                </a:ext>
              </a:extLst>
            </p:cNvPr>
            <p:cNvSpPr/>
            <p:nvPr/>
          </p:nvSpPr>
          <p:spPr>
            <a:xfrm>
              <a:off x="1177930" y="750882"/>
              <a:ext cx="1800768" cy="2143202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직전학기 </a:t>
              </a:r>
              <a:r>
                <a:rPr lang="ko-KR" altLang="en-US" sz="1600" b="1" dirty="0" err="1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딘즈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달성 어드밴티지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-! 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마지막에 움직인 말을 방금 움직인 만큼 한 번 더 움직이세요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</a:t>
              </a:r>
            </a:p>
          </p:txBody>
        </p:sp>
        <p:sp>
          <p:nvSpPr>
            <p:cNvPr id="155" name="직사각형 154" hidden="1">
              <a:extLst>
                <a:ext uri="{FF2B5EF4-FFF2-40B4-BE49-F238E27FC236}">
                  <a16:creationId xmlns:a16="http://schemas.microsoft.com/office/drawing/2014/main" id="{3E2FF298-838A-1F41-B78C-55680DBF6D5E}"/>
                </a:ext>
              </a:extLst>
            </p:cNvPr>
            <p:cNvSpPr/>
            <p:nvPr/>
          </p:nvSpPr>
          <p:spPr>
            <a:xfrm>
              <a:off x="1169671" y="439415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딘즈</a:t>
              </a:r>
              <a:endParaRPr lang="en-US" altLang="ko-KR" sz="2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sp>
        <p:nvSpPr>
          <p:cNvPr id="171" name="직사각형 170">
            <a:hlinkClick r:id="" action="ppaction://macro?name=randomgame"/>
            <a:extLst>
              <a:ext uri="{FF2B5EF4-FFF2-40B4-BE49-F238E27FC236}">
                <a16:creationId xmlns:a16="http://schemas.microsoft.com/office/drawing/2014/main" id="{0108D149-7496-E143-B345-219FDFEFA829}"/>
              </a:ext>
            </a:extLst>
          </p:cNvPr>
          <p:cNvSpPr/>
          <p:nvPr/>
        </p:nvSpPr>
        <p:spPr>
          <a:xfrm>
            <a:off x="6264613" y="4542817"/>
            <a:ext cx="2957208" cy="164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765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97997" y="1562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출석 라이프 </a:t>
            </a:r>
            <a:r>
              <a:rPr lang="en-US" altLang="ko-KR" dirty="0"/>
              <a:t>- </a:t>
            </a:r>
            <a:r>
              <a:rPr lang="ko-KR" altLang="en-US" dirty="0"/>
              <a:t>자느라 수업을 놓친 당신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다행히 출석 라이프가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바로 다음 턴에 의심</a:t>
            </a:r>
            <a:r>
              <a:rPr lang="en-US" altLang="ko-KR" dirty="0"/>
              <a:t>/</a:t>
            </a:r>
            <a:r>
              <a:rPr lang="ko-KR" altLang="en-US" dirty="0"/>
              <a:t>거짓말 실패 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방패가 당신의 라이프를 보호합니다</a:t>
            </a:r>
            <a:r>
              <a:rPr lang="en-US" altLang="ko-KR" dirty="0"/>
              <a:t>!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97997" y="35114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과제 날림 </a:t>
            </a:r>
            <a:r>
              <a:rPr lang="en-US" altLang="ko-KR" dirty="0"/>
              <a:t>- </a:t>
            </a:r>
            <a:r>
              <a:rPr lang="ko-KR" altLang="en-US" dirty="0"/>
              <a:t>과제 저장 </a:t>
            </a:r>
            <a:r>
              <a:rPr lang="ko-KR" altLang="en-US" dirty="0" err="1"/>
              <a:t>안했는데</a:t>
            </a:r>
            <a:r>
              <a:rPr lang="en-US" altLang="ko-KR" dirty="0"/>
              <a:t>... </a:t>
            </a:r>
            <a:r>
              <a:rPr lang="ko-KR" altLang="en-US" dirty="0"/>
              <a:t>컴퓨터가 꺼졌다</a:t>
            </a:r>
            <a:r>
              <a:rPr lang="en-US" altLang="ko-KR" dirty="0"/>
              <a:t>...! </a:t>
            </a:r>
          </a:p>
          <a:p>
            <a:r>
              <a:rPr lang="ko-KR" altLang="en-US" dirty="0"/>
              <a:t>방금 움직인 말을 뒤로 한 칸 움직이세요</a:t>
            </a:r>
            <a:r>
              <a:rPr lang="en-US" altLang="ko-KR" dirty="0"/>
              <a:t>!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9504" b="2451"/>
          <a:stretch/>
        </p:blipFill>
        <p:spPr>
          <a:xfrm>
            <a:off x="0" y="0"/>
            <a:ext cx="784397" cy="1598141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2256CA47-5FF0-684B-A628-DC1765CAE399}"/>
              </a:ext>
            </a:extLst>
          </p:cNvPr>
          <p:cNvGrpSpPr/>
          <p:nvPr/>
        </p:nvGrpSpPr>
        <p:grpSpPr>
          <a:xfrm>
            <a:off x="1110386" y="179475"/>
            <a:ext cx="1944000" cy="3081600"/>
            <a:chOff x="1110386" y="179475"/>
            <a:chExt cx="1944000" cy="3081600"/>
          </a:xfrm>
        </p:grpSpPr>
        <p:grpSp>
          <p:nvGrpSpPr>
            <p:cNvPr id="6" name="그룹 5"/>
            <p:cNvGrpSpPr/>
            <p:nvPr/>
          </p:nvGrpSpPr>
          <p:grpSpPr>
            <a:xfrm>
              <a:off x="1110386" y="179475"/>
              <a:ext cx="1944000" cy="3081600"/>
              <a:chOff x="2067316" y="1859978"/>
              <a:chExt cx="1944000" cy="3081600"/>
            </a:xfrm>
          </p:grpSpPr>
          <p:sp>
            <p:nvSpPr>
              <p:cNvPr id="7" name="모서리가 둥근 직사각형 6"/>
              <p:cNvSpPr>
                <a:spLocks noChangeAspect="1"/>
              </p:cNvSpPr>
              <p:nvPr/>
            </p:nvSpPr>
            <p:spPr>
              <a:xfrm>
                <a:off x="2067316" y="1859978"/>
                <a:ext cx="1944000" cy="308160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9050">
                <a:solidFill>
                  <a:srgbClr val="0041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Picture 2" descr="카이스트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422"/>
              <a:stretch/>
            </p:blipFill>
            <p:spPr bwMode="auto">
              <a:xfrm rot="10800000">
                <a:off x="2067316" y="4728642"/>
                <a:ext cx="1944000" cy="212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카이스트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422"/>
              <a:stretch/>
            </p:blipFill>
            <p:spPr bwMode="auto">
              <a:xfrm>
                <a:off x="2067316" y="1872953"/>
                <a:ext cx="1944000" cy="212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B5CEC37-D6A3-B346-B1AE-EAD774DCC4EB}"/>
                </a:ext>
              </a:extLst>
            </p:cNvPr>
            <p:cNvGrpSpPr/>
            <p:nvPr/>
          </p:nvGrpSpPr>
          <p:grpSpPr>
            <a:xfrm>
              <a:off x="1358171" y="1005526"/>
              <a:ext cx="1459228" cy="1443565"/>
              <a:chOff x="1358171" y="1005526"/>
              <a:chExt cx="1459228" cy="1443565"/>
            </a:xfrm>
          </p:grpSpPr>
          <p:sp>
            <p:nvSpPr>
              <p:cNvPr id="16" name="하트 15"/>
              <p:cNvSpPr/>
              <p:nvPr/>
            </p:nvSpPr>
            <p:spPr>
              <a:xfrm>
                <a:off x="1358171" y="1005526"/>
                <a:ext cx="1459228" cy="1443565"/>
              </a:xfrm>
              <a:prstGeom prst="heart">
                <a:avLst/>
              </a:prstGeom>
              <a:gradFill>
                <a:gsLst>
                  <a:gs pos="0">
                    <a:srgbClr val="5FBEEB"/>
                  </a:gs>
                  <a:gs pos="49000">
                    <a:srgbClr val="1487C8"/>
                  </a:gs>
                  <a:gs pos="100000">
                    <a:srgbClr val="005AAA"/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십자형 21"/>
              <p:cNvSpPr>
                <a:spLocks noChangeAspect="1"/>
              </p:cNvSpPr>
              <p:nvPr/>
            </p:nvSpPr>
            <p:spPr>
              <a:xfrm>
                <a:off x="1836350" y="1528080"/>
                <a:ext cx="502869" cy="502870"/>
              </a:xfrm>
              <a:prstGeom prst="plus">
                <a:avLst>
                  <a:gd name="adj" fmla="val 41854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1AA8BC9-2966-2E43-B289-A75A505BFAF2}"/>
                </a:ext>
              </a:extLst>
            </p:cNvPr>
            <p:cNvSpPr/>
            <p:nvPr/>
          </p:nvSpPr>
          <p:spPr>
            <a:xfrm>
              <a:off x="1177930" y="823200"/>
              <a:ext cx="1800768" cy="2070883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자느라 수업을 놓친 당신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다행히 출석 라이프가 있습니다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</a:p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</a:t>
              </a: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바로 다음 턴에 의심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,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거짓말 실패 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, </a:t>
              </a: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방패가 당신의 </a:t>
              </a:r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라이프를 보호합니다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533CE2-E6B9-264A-8C85-C71A527E06AB}"/>
                </a:ext>
              </a:extLst>
            </p:cNvPr>
            <p:cNvSpPr/>
            <p:nvPr/>
          </p:nvSpPr>
          <p:spPr>
            <a:xfrm>
              <a:off x="1169671" y="439415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출석 라이프</a:t>
              </a:r>
              <a:endParaRPr lang="en-US" altLang="ko-KR" sz="2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4E89691-D20D-1343-8CF4-767D04C1A0BF}"/>
              </a:ext>
            </a:extLst>
          </p:cNvPr>
          <p:cNvGrpSpPr/>
          <p:nvPr/>
        </p:nvGrpSpPr>
        <p:grpSpPr>
          <a:xfrm>
            <a:off x="1110384" y="3497392"/>
            <a:ext cx="1944000" cy="3081600"/>
            <a:chOff x="1110384" y="3497392"/>
            <a:chExt cx="1944000" cy="30816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0AAA535-9920-294D-AE2F-93CAC09D1F20}"/>
                </a:ext>
              </a:extLst>
            </p:cNvPr>
            <p:cNvGrpSpPr/>
            <p:nvPr/>
          </p:nvGrpSpPr>
          <p:grpSpPr>
            <a:xfrm>
              <a:off x="1110384" y="3497392"/>
              <a:ext cx="1944000" cy="3081600"/>
              <a:chOff x="1110384" y="3497392"/>
              <a:chExt cx="1944000" cy="308160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110384" y="3497392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18" name="모서리가 둥근 직사각형 17"/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74046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" name="액자 1"/>
              <p:cNvSpPr/>
              <p:nvPr/>
            </p:nvSpPr>
            <p:spPr>
              <a:xfrm>
                <a:off x="1392876" y="4163151"/>
                <a:ext cx="1389815" cy="1243914"/>
              </a:xfrm>
              <a:prstGeom prst="frame">
                <a:avLst>
                  <a:gd name="adj1" fmla="val 9189"/>
                </a:avLst>
              </a:prstGeom>
              <a:gradFill>
                <a:gsLst>
                  <a:gs pos="0">
                    <a:srgbClr val="5FBEEB"/>
                  </a:gs>
                  <a:gs pos="50000">
                    <a:srgbClr val="1487C8"/>
                  </a:gs>
                  <a:gs pos="100000">
                    <a:srgbClr val="005AAA"/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사다리꼴 2"/>
              <p:cNvSpPr/>
              <p:nvPr/>
            </p:nvSpPr>
            <p:spPr>
              <a:xfrm>
                <a:off x="1182000" y="5410463"/>
                <a:ext cx="1800768" cy="561123"/>
              </a:xfrm>
              <a:prstGeom prst="trapezoid">
                <a:avLst>
                  <a:gd name="adj" fmla="val 37333"/>
                </a:avLst>
              </a:prstGeom>
              <a:gradFill>
                <a:gsLst>
                  <a:gs pos="0">
                    <a:srgbClr val="5FBEEB"/>
                  </a:gs>
                  <a:gs pos="50000">
                    <a:srgbClr val="1487C8"/>
                  </a:gs>
                  <a:gs pos="100000">
                    <a:srgbClr val="005AAA"/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곱셈 기호 3"/>
              <p:cNvSpPr>
                <a:spLocks noChangeAspect="1"/>
              </p:cNvSpPr>
              <p:nvPr/>
            </p:nvSpPr>
            <p:spPr>
              <a:xfrm>
                <a:off x="1563588" y="4373853"/>
                <a:ext cx="514726" cy="514726"/>
              </a:xfrm>
              <a:prstGeom prst="mathMultiply">
                <a:avLst>
                  <a:gd name="adj1" fmla="val 14456"/>
                </a:avLst>
              </a:prstGeom>
              <a:gradFill>
                <a:gsLst>
                  <a:gs pos="0">
                    <a:srgbClr val="5FBEEB"/>
                  </a:gs>
                  <a:gs pos="50000">
                    <a:srgbClr val="1487C8"/>
                  </a:gs>
                  <a:gs pos="100000">
                    <a:srgbClr val="005AAA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곱셈 기호 24"/>
              <p:cNvSpPr>
                <a:spLocks noChangeAspect="1"/>
              </p:cNvSpPr>
              <p:nvPr/>
            </p:nvSpPr>
            <p:spPr>
              <a:xfrm>
                <a:off x="2078315" y="4363161"/>
                <a:ext cx="514726" cy="514726"/>
              </a:xfrm>
              <a:prstGeom prst="mathMultiply">
                <a:avLst>
                  <a:gd name="adj1" fmla="val 14456"/>
                </a:avLst>
              </a:prstGeom>
              <a:gradFill>
                <a:gsLst>
                  <a:gs pos="0">
                    <a:srgbClr val="5FBEEB"/>
                  </a:gs>
                  <a:gs pos="50000">
                    <a:srgbClr val="1487C8"/>
                  </a:gs>
                  <a:gs pos="100000">
                    <a:srgbClr val="005AAA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막힌 원호 9"/>
              <p:cNvSpPr>
                <a:spLocks noChangeAspect="1"/>
              </p:cNvSpPr>
              <p:nvPr/>
            </p:nvSpPr>
            <p:spPr>
              <a:xfrm>
                <a:off x="1790315" y="4849130"/>
                <a:ext cx="576000" cy="576000"/>
              </a:xfrm>
              <a:prstGeom prst="blockArc">
                <a:avLst>
                  <a:gd name="adj1" fmla="val 10800000"/>
                  <a:gd name="adj2" fmla="val 0"/>
                  <a:gd name="adj3" fmla="val 13661"/>
                </a:avLst>
              </a:prstGeom>
              <a:gradFill>
                <a:gsLst>
                  <a:gs pos="50000">
                    <a:srgbClr val="1487C8"/>
                  </a:gs>
                  <a:gs pos="0">
                    <a:srgbClr val="5FBEEB"/>
                  </a:gs>
                  <a:gs pos="100000">
                    <a:srgbClr val="005AAA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88E8FC4-0F31-9A43-A144-4B6B071AA17B}"/>
                </a:ext>
              </a:extLst>
            </p:cNvPr>
            <p:cNvSpPr/>
            <p:nvPr/>
          </p:nvSpPr>
          <p:spPr>
            <a:xfrm>
              <a:off x="1116120" y="4123809"/>
              <a:ext cx="1938264" cy="2070883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과제 저장 안했는데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... 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컴퓨터가 꺼졌다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...! 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방금 움직인 말을 뒤로 한 칸 움직이세요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28B435-6ADC-8F4A-BEF0-117E3813BA01}"/>
                </a:ext>
              </a:extLst>
            </p:cNvPr>
            <p:cNvSpPr/>
            <p:nvPr/>
          </p:nvSpPr>
          <p:spPr>
            <a:xfrm>
              <a:off x="1176609" y="3740024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과제 날림</a:t>
              </a:r>
              <a:endParaRPr lang="en-US" altLang="ko-KR" sz="2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22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111256" y="3539730"/>
            <a:ext cx="7718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학사경고장 </a:t>
            </a:r>
            <a:r>
              <a:rPr lang="en-US" altLang="ko-KR" dirty="0"/>
              <a:t>- </a:t>
            </a:r>
            <a:r>
              <a:rPr lang="ko-KR" altLang="en-US" dirty="0" err="1"/>
              <a:t>학고를</a:t>
            </a:r>
            <a:r>
              <a:rPr lang="ko-KR" altLang="en-US" dirty="0"/>
              <a:t> 받으면 </a:t>
            </a:r>
            <a:r>
              <a:rPr lang="ko-KR" altLang="en-US" dirty="0" err="1"/>
              <a:t>모든게</a:t>
            </a:r>
            <a:r>
              <a:rPr lang="ko-KR" altLang="en-US" dirty="0"/>
              <a:t> 물거품</a:t>
            </a:r>
            <a:r>
              <a:rPr lang="en-US" altLang="ko-KR" dirty="0"/>
              <a:t>... </a:t>
            </a:r>
          </a:p>
          <a:p>
            <a:r>
              <a:rPr lang="ko-KR" altLang="en-US" dirty="0"/>
              <a:t>이번 턴 상대방 말의 이동을 하나 무효화 할 수 있습니다</a:t>
            </a:r>
            <a:r>
              <a:rPr lang="en-US" altLang="ko-KR" dirty="0"/>
              <a:t>! </a:t>
            </a:r>
            <a:r>
              <a:rPr lang="ko-KR" altLang="en-US" dirty="0"/>
              <a:t>논의 시간 </a:t>
            </a:r>
            <a:r>
              <a:rPr lang="en-US" altLang="ko-KR" dirty="0"/>
              <a:t>20</a:t>
            </a:r>
            <a:r>
              <a:rPr lang="ko-KR" altLang="en-US" dirty="0"/>
              <a:t>초</a:t>
            </a:r>
            <a:endParaRPr lang="en-US" altLang="ko-KR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9504" b="2451"/>
          <a:stretch/>
        </p:blipFill>
        <p:spPr>
          <a:xfrm>
            <a:off x="0" y="0"/>
            <a:ext cx="784397" cy="15981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1256" y="115330"/>
            <a:ext cx="644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재수강 </a:t>
            </a:r>
            <a:r>
              <a:rPr lang="en-US" altLang="ko-KR" dirty="0"/>
              <a:t>- </a:t>
            </a:r>
            <a:r>
              <a:rPr lang="ko-KR" altLang="en-US" dirty="0"/>
              <a:t>왜 나는 분명 들었는데 다시 원점인 것인가</a:t>
            </a:r>
            <a:r>
              <a:rPr lang="en-US" altLang="ko-KR" dirty="0"/>
              <a:t>!! </a:t>
            </a:r>
          </a:p>
          <a:p>
            <a:r>
              <a:rPr lang="ko-KR" altLang="en-US" dirty="0"/>
              <a:t>방금 움직인 말이 바로 전 턴에 있던 위치로 되돌아갑니다</a:t>
            </a:r>
            <a:r>
              <a:rPr lang="en-US" altLang="ko-KR" dirty="0"/>
              <a:t>. </a:t>
            </a:r>
            <a:r>
              <a:rPr lang="ko-KR" altLang="en-US" dirty="0"/>
              <a:t>만약 업은 말이라면</a:t>
            </a:r>
            <a:r>
              <a:rPr lang="en-US" altLang="ko-KR" dirty="0"/>
              <a:t>, </a:t>
            </a:r>
            <a:r>
              <a:rPr lang="ko-KR" altLang="en-US" dirty="0"/>
              <a:t>같이 이동합니다</a:t>
            </a:r>
            <a:r>
              <a:rPr lang="en-US" altLang="ko-KR" dirty="0"/>
              <a:t>!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4F7339-F7EC-6744-BB04-0CD216AB85AF}"/>
              </a:ext>
            </a:extLst>
          </p:cNvPr>
          <p:cNvGrpSpPr/>
          <p:nvPr/>
        </p:nvGrpSpPr>
        <p:grpSpPr>
          <a:xfrm>
            <a:off x="1102244" y="183579"/>
            <a:ext cx="1952140" cy="3081600"/>
            <a:chOff x="1102244" y="183579"/>
            <a:chExt cx="1952140" cy="30816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03C2D39-D712-B644-B76C-29540686C12C}"/>
                </a:ext>
              </a:extLst>
            </p:cNvPr>
            <p:cNvGrpSpPr/>
            <p:nvPr/>
          </p:nvGrpSpPr>
          <p:grpSpPr>
            <a:xfrm>
              <a:off x="1110384" y="183579"/>
              <a:ext cx="1944000" cy="3081600"/>
              <a:chOff x="1110384" y="183579"/>
              <a:chExt cx="1944000" cy="308160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110384" y="183579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7" name="모서리가 둥근 직사각형 6"/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65808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9" name="그룹 48"/>
              <p:cNvGrpSpPr/>
              <p:nvPr/>
            </p:nvGrpSpPr>
            <p:grpSpPr>
              <a:xfrm>
                <a:off x="1401249" y="833428"/>
                <a:ext cx="1562389" cy="1872818"/>
                <a:chOff x="7101186" y="1392361"/>
                <a:chExt cx="1562389" cy="1872818"/>
              </a:xfrm>
            </p:grpSpPr>
            <p:grpSp>
              <p:nvGrpSpPr>
                <p:cNvPr id="38" name="그룹 37"/>
                <p:cNvGrpSpPr/>
                <p:nvPr/>
              </p:nvGrpSpPr>
              <p:grpSpPr>
                <a:xfrm rot="10800000">
                  <a:off x="7101186" y="1392361"/>
                  <a:ext cx="1562389" cy="1872818"/>
                  <a:chOff x="5039121" y="4624753"/>
                  <a:chExt cx="1562389" cy="1872818"/>
                </a:xfrm>
              </p:grpSpPr>
              <p:sp>
                <p:nvSpPr>
                  <p:cNvPr id="35" name="직사각형 34"/>
                  <p:cNvSpPr/>
                  <p:nvPr/>
                </p:nvSpPr>
                <p:spPr>
                  <a:xfrm>
                    <a:off x="5239241" y="4724755"/>
                    <a:ext cx="1362269" cy="1772816"/>
                  </a:xfrm>
                  <a:prstGeom prst="rect">
                    <a:avLst/>
                  </a:prstGeom>
                  <a:gradFill>
                    <a:gsLst>
                      <a:gs pos="0">
                        <a:srgbClr val="5FBEEB"/>
                      </a:gs>
                      <a:gs pos="49000">
                        <a:srgbClr val="1487C8"/>
                      </a:gs>
                      <a:gs pos="100000">
                        <a:srgbClr val="005AAA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 rot="2745497">
                    <a:off x="5163593" y="4504273"/>
                    <a:ext cx="337947" cy="5868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" name="액자 36"/>
                  <p:cNvSpPr/>
                  <p:nvPr/>
                </p:nvSpPr>
                <p:spPr>
                  <a:xfrm>
                    <a:off x="5239241" y="4624753"/>
                    <a:ext cx="432360" cy="504505"/>
                  </a:xfrm>
                  <a:prstGeom prst="frame">
                    <a:avLst>
                      <a:gd name="adj1" fmla="val 6705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2" name="직사각형 41"/>
                <p:cNvSpPr/>
                <p:nvPr/>
              </p:nvSpPr>
              <p:spPr>
                <a:xfrm rot="16200000">
                  <a:off x="7990978" y="1902209"/>
                  <a:ext cx="180000" cy="50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176810" y="1411826"/>
                  <a:ext cx="6997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0" dirty="0">
                      <a:solidFill>
                        <a:schemeClr val="bg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F</a:t>
                  </a:r>
                  <a:endParaRPr lang="ko-KR" altLang="en-US" sz="6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 rot="16200000">
                  <a:off x="7477303" y="2598674"/>
                  <a:ext cx="180000" cy="50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 rot="16200000">
                  <a:off x="7729303" y="1999622"/>
                  <a:ext cx="180000" cy="10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0674B5-261C-7942-84E8-B7C42C9F26C7}"/>
                </a:ext>
              </a:extLst>
            </p:cNvPr>
            <p:cNvSpPr/>
            <p:nvPr/>
          </p:nvSpPr>
          <p:spPr>
            <a:xfrm>
              <a:off x="1102244" y="823200"/>
              <a:ext cx="1952140" cy="2070883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왜 나는 분명 들었는데 다시 원점인 것인가</a:t>
              </a:r>
              <a:r>
                <a:rPr lang="en-US" altLang="ko-KR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!! </a:t>
              </a:r>
            </a:p>
            <a:p>
              <a:pPr algn="ctr"/>
              <a:endParaRPr lang="en-US" altLang="ko-KR" sz="15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방금 움직인 말이 바로 전 턴에 있던 위치로 </a:t>
              </a:r>
              <a:endParaRPr lang="en-US" altLang="ko-KR" sz="15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되돌아갑니다</a:t>
              </a:r>
              <a:r>
                <a:rPr lang="en-US" altLang="ko-KR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 </a:t>
              </a:r>
            </a:p>
            <a:p>
              <a:pPr algn="ctr"/>
              <a:r>
                <a:rPr lang="ko-KR" altLang="en-US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만약 업은 말이라면</a:t>
              </a:r>
              <a:r>
                <a:rPr lang="en-US" altLang="ko-KR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, </a:t>
              </a:r>
            </a:p>
            <a:p>
              <a:pPr algn="ctr"/>
              <a:r>
                <a:rPr lang="ko-KR" altLang="en-US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같이 이동합니다</a:t>
              </a:r>
              <a:r>
                <a:rPr lang="en-US" altLang="ko-KR" sz="15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35523D-6674-934F-9F59-1F84940DE76D}"/>
                </a:ext>
              </a:extLst>
            </p:cNvPr>
            <p:cNvSpPr/>
            <p:nvPr/>
          </p:nvSpPr>
          <p:spPr>
            <a:xfrm>
              <a:off x="1169671" y="439415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재수강</a:t>
              </a:r>
              <a:endParaRPr lang="en-US" altLang="ko-KR" sz="2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7F4B72-A95C-3A41-BE7C-598AFB1406F0}"/>
              </a:ext>
            </a:extLst>
          </p:cNvPr>
          <p:cNvGrpSpPr/>
          <p:nvPr/>
        </p:nvGrpSpPr>
        <p:grpSpPr>
          <a:xfrm>
            <a:off x="1110384" y="3497392"/>
            <a:ext cx="1944000" cy="3081600"/>
            <a:chOff x="1110384" y="3497392"/>
            <a:chExt cx="1944000" cy="30816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09D5554-FE8B-E844-A5A8-86D7B9860C79}"/>
                </a:ext>
              </a:extLst>
            </p:cNvPr>
            <p:cNvGrpSpPr/>
            <p:nvPr/>
          </p:nvGrpSpPr>
          <p:grpSpPr>
            <a:xfrm>
              <a:off x="1110384" y="3497392"/>
              <a:ext cx="1944000" cy="3081600"/>
              <a:chOff x="1110384" y="3497392"/>
              <a:chExt cx="1944000" cy="3081600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110384" y="3497392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3" name="모서리가 둥근 직사각형 2"/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74046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직사각형 18"/>
              <p:cNvSpPr/>
              <p:nvPr/>
            </p:nvSpPr>
            <p:spPr>
              <a:xfrm>
                <a:off x="1401249" y="4158818"/>
                <a:ext cx="1362269" cy="1772816"/>
              </a:xfrm>
              <a:prstGeom prst="rect">
                <a:avLst/>
              </a:prstGeom>
              <a:gradFill>
                <a:gsLst>
                  <a:gs pos="0">
                    <a:srgbClr val="5FBEEB"/>
                  </a:gs>
                  <a:gs pos="49000">
                    <a:srgbClr val="1487C8"/>
                  </a:gs>
                  <a:gs pos="100000">
                    <a:srgbClr val="005AAA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2745497">
                <a:off x="1325601" y="3938336"/>
                <a:ext cx="337947" cy="5868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액자 21"/>
              <p:cNvSpPr/>
              <p:nvPr/>
            </p:nvSpPr>
            <p:spPr>
              <a:xfrm>
                <a:off x="1401249" y="4058816"/>
                <a:ext cx="432360" cy="504505"/>
              </a:xfrm>
              <a:prstGeom prst="frame">
                <a:avLst>
                  <a:gd name="adj1" fmla="val 670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1494574" y="4400307"/>
                <a:ext cx="1174002" cy="1183368"/>
                <a:chOff x="1559869" y="4478426"/>
                <a:chExt cx="1101013" cy="1109693"/>
              </a:xfrm>
            </p:grpSpPr>
            <p:sp>
              <p:nvSpPr>
                <p:cNvPr id="23" name="사다리꼴 22"/>
                <p:cNvSpPr/>
                <p:nvPr/>
              </p:nvSpPr>
              <p:spPr>
                <a:xfrm>
                  <a:off x="1559869" y="5416017"/>
                  <a:ext cx="1101013" cy="72000"/>
                </a:xfrm>
                <a:prstGeom prst="trapezoid">
                  <a:avLst>
                    <a:gd name="adj" fmla="val 59043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다리꼴 24"/>
                <p:cNvSpPr/>
                <p:nvPr/>
              </p:nvSpPr>
              <p:spPr>
                <a:xfrm rot="7252627">
                  <a:off x="1308574" y="4992933"/>
                  <a:ext cx="1101013" cy="72000"/>
                </a:xfrm>
                <a:prstGeom prst="trapezoid">
                  <a:avLst>
                    <a:gd name="adj" fmla="val 59043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사다리꼴 25"/>
                <p:cNvSpPr/>
                <p:nvPr/>
              </p:nvSpPr>
              <p:spPr>
                <a:xfrm rot="14296969">
                  <a:off x="1821726" y="5001613"/>
                  <a:ext cx="1101013" cy="72000"/>
                </a:xfrm>
                <a:prstGeom prst="trapezoid">
                  <a:avLst>
                    <a:gd name="adj" fmla="val 59043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사다리꼴 29"/>
              <p:cNvSpPr/>
              <p:nvPr/>
            </p:nvSpPr>
            <p:spPr>
              <a:xfrm rot="10800000">
                <a:off x="2019186" y="4806085"/>
                <a:ext cx="124778" cy="374797"/>
              </a:xfrm>
              <a:prstGeom prst="trapezoid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>
                <a:spLocks noChangeAspect="1"/>
              </p:cNvSpPr>
              <p:nvPr/>
            </p:nvSpPr>
            <p:spPr>
              <a:xfrm>
                <a:off x="2028517" y="5226546"/>
                <a:ext cx="108676" cy="10867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824B221-F53C-6745-AD28-4D2C8E55D173}"/>
                </a:ext>
              </a:extLst>
            </p:cNvPr>
            <p:cNvSpPr/>
            <p:nvPr/>
          </p:nvSpPr>
          <p:spPr>
            <a:xfrm>
              <a:off x="1116120" y="4123809"/>
              <a:ext cx="1938264" cy="2070883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학고를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받으면 </a:t>
              </a:r>
              <a:r>
                <a:rPr lang="ko-KR" altLang="en-US" sz="1600" b="1" dirty="0" err="1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모든게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물거품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... 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이번 턴 상대방 말의 이동을 하나 무효화 할 수 있습니다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논의 시간 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20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초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AFD288C-9B58-004A-A073-0D169D9724E8}"/>
                </a:ext>
              </a:extLst>
            </p:cNvPr>
            <p:cNvSpPr/>
            <p:nvPr/>
          </p:nvSpPr>
          <p:spPr>
            <a:xfrm>
              <a:off x="1176609" y="3740024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학사 경고장</a:t>
              </a:r>
              <a:endParaRPr lang="en-US" altLang="ko-KR" sz="2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9504" b="2451"/>
          <a:stretch/>
        </p:blipFill>
        <p:spPr>
          <a:xfrm>
            <a:off x="0" y="0"/>
            <a:ext cx="784397" cy="159814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069647" y="157755"/>
            <a:ext cx="499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교환학생 </a:t>
            </a:r>
            <a:r>
              <a:rPr lang="en-US" altLang="ko-KR" dirty="0"/>
              <a:t>-  </a:t>
            </a:r>
            <a:r>
              <a:rPr lang="ko-KR" altLang="en-US" dirty="0"/>
              <a:t>한번쯤 꿈꾸는 교환학생의 기회</a:t>
            </a:r>
            <a:r>
              <a:rPr lang="en-US" altLang="ko-KR" dirty="0"/>
              <a:t>...! </a:t>
            </a:r>
          </a:p>
          <a:p>
            <a:r>
              <a:rPr lang="ko-KR" altLang="en-US" dirty="0"/>
              <a:t>지금 바로 아무 두 말의 위치를 바꿔주세요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업은 말이라면 한 말만 해당합니다</a:t>
            </a:r>
            <a:r>
              <a:rPr lang="en-US" altLang="ko-KR" dirty="0"/>
              <a:t>.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118595" y="3510294"/>
            <a:ext cx="6125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MT - </a:t>
            </a:r>
            <a:r>
              <a:rPr lang="ko-KR" altLang="en-US" dirty="0"/>
              <a:t>과제에 지친 당신</a:t>
            </a:r>
            <a:r>
              <a:rPr lang="en-US" altLang="ko-KR" dirty="0"/>
              <a:t>! </a:t>
            </a:r>
            <a:r>
              <a:rPr lang="ko-KR" altLang="en-US" dirty="0"/>
              <a:t>지금 바로 </a:t>
            </a:r>
            <a:r>
              <a:rPr lang="ko-KR" altLang="en-US" dirty="0" err="1"/>
              <a:t>미련없이</a:t>
            </a:r>
            <a:r>
              <a:rPr lang="ko-KR" altLang="en-US" dirty="0"/>
              <a:t> 떠나세요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자신의 말이 </a:t>
            </a:r>
            <a:r>
              <a:rPr lang="en-US" altLang="ko-KR" dirty="0"/>
              <a:t>(</a:t>
            </a:r>
            <a:r>
              <a:rPr lang="ko-KR" altLang="en-US" dirty="0"/>
              <a:t>말이 있는</a:t>
            </a:r>
            <a:r>
              <a:rPr lang="en-US" altLang="ko-KR" dirty="0"/>
              <a:t>) </a:t>
            </a:r>
            <a:r>
              <a:rPr lang="ko-KR" altLang="en-US" dirty="0"/>
              <a:t>줄의 끝 교차점으로 이동합니다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업은 말이라면 하나만 이동할 수 있습니다</a:t>
            </a:r>
            <a:r>
              <a:rPr lang="en-US" altLang="ko-KR" dirty="0"/>
              <a:t>.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E22ED00-8DEF-4B41-B7B2-644CCE446F5D}"/>
              </a:ext>
            </a:extLst>
          </p:cNvPr>
          <p:cNvGrpSpPr/>
          <p:nvPr/>
        </p:nvGrpSpPr>
        <p:grpSpPr>
          <a:xfrm>
            <a:off x="996803" y="183579"/>
            <a:ext cx="2184485" cy="3081600"/>
            <a:chOff x="996803" y="183579"/>
            <a:chExt cx="2184485" cy="30816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C16923E-7EDA-A041-B6A4-7A621DBFD926}"/>
                </a:ext>
              </a:extLst>
            </p:cNvPr>
            <p:cNvGrpSpPr/>
            <p:nvPr/>
          </p:nvGrpSpPr>
          <p:grpSpPr>
            <a:xfrm>
              <a:off x="996803" y="183579"/>
              <a:ext cx="2184485" cy="3081600"/>
              <a:chOff x="996803" y="183579"/>
              <a:chExt cx="2184485" cy="308160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110384" y="183579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7" name="모서리가 둥근 직사각형 6"/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65808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" name="그룹 17"/>
              <p:cNvGrpSpPr>
                <a:grpSpLocks noChangeAspect="1"/>
              </p:cNvGrpSpPr>
              <p:nvPr/>
            </p:nvGrpSpPr>
            <p:grpSpPr>
              <a:xfrm>
                <a:off x="1446491" y="841807"/>
                <a:ext cx="349091" cy="699868"/>
                <a:chOff x="5996762" y="-2445488"/>
                <a:chExt cx="701750" cy="1361999"/>
              </a:xfrm>
              <a:gradFill>
                <a:gsLst>
                  <a:gs pos="0">
                    <a:srgbClr val="5FBEEB"/>
                  </a:gs>
                  <a:gs pos="49000">
                    <a:srgbClr val="1487C8"/>
                  </a:gs>
                  <a:gs pos="100000">
                    <a:srgbClr val="005AAA"/>
                  </a:gs>
                </a:gsLst>
                <a:lin ang="0" scaled="0"/>
              </a:gradFill>
            </p:grpSpPr>
            <p:sp>
              <p:nvSpPr>
                <p:cNvPr id="13" name="타원 12"/>
                <p:cNvSpPr/>
                <p:nvPr/>
              </p:nvSpPr>
              <p:spPr>
                <a:xfrm>
                  <a:off x="5996763" y="-2445488"/>
                  <a:ext cx="701749" cy="6804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5996763" y="-1763972"/>
                  <a:ext cx="701749" cy="6804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996762" y="-1440925"/>
                  <a:ext cx="701750" cy="35743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>
                <a:grpSpLocks noChangeAspect="1"/>
              </p:cNvGrpSpPr>
              <p:nvPr/>
            </p:nvGrpSpPr>
            <p:grpSpPr>
              <a:xfrm>
                <a:off x="2398990" y="1933029"/>
                <a:ext cx="349091" cy="699868"/>
                <a:chOff x="5996762" y="-2445488"/>
                <a:chExt cx="701750" cy="1361999"/>
              </a:xfrm>
              <a:gradFill>
                <a:gsLst>
                  <a:gs pos="100000">
                    <a:srgbClr val="5FBEEB"/>
                  </a:gs>
                  <a:gs pos="49000">
                    <a:srgbClr val="1487C8"/>
                  </a:gs>
                  <a:gs pos="0">
                    <a:srgbClr val="005AAA"/>
                  </a:gs>
                </a:gsLst>
                <a:lin ang="0" scaled="0"/>
              </a:gradFill>
            </p:grpSpPr>
            <p:sp>
              <p:nvSpPr>
                <p:cNvPr id="20" name="타원 19"/>
                <p:cNvSpPr/>
                <p:nvPr/>
              </p:nvSpPr>
              <p:spPr>
                <a:xfrm>
                  <a:off x="5996763" y="-2445488"/>
                  <a:ext cx="701749" cy="6804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5996763" y="-1763972"/>
                  <a:ext cx="701749" cy="6804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5996762" y="-1440925"/>
                  <a:ext cx="701750" cy="35743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" name="아래로 구부러진 화살표 22"/>
              <p:cNvSpPr/>
              <p:nvPr/>
            </p:nvSpPr>
            <p:spPr>
              <a:xfrm rot="2488361">
                <a:off x="1867876" y="998621"/>
                <a:ext cx="1313412" cy="559888"/>
              </a:xfrm>
              <a:prstGeom prst="curvedDownArrow">
                <a:avLst/>
              </a:prstGeom>
              <a:gradFill>
                <a:gsLst>
                  <a:gs pos="0">
                    <a:srgbClr val="5FBEEB"/>
                  </a:gs>
                  <a:gs pos="49000">
                    <a:srgbClr val="1487C8"/>
                  </a:gs>
                  <a:gs pos="100000">
                    <a:srgbClr val="005AAA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아래로 구부러진 화살표 23"/>
              <p:cNvSpPr/>
              <p:nvPr/>
            </p:nvSpPr>
            <p:spPr>
              <a:xfrm rot="13249198">
                <a:off x="996803" y="1897859"/>
                <a:ext cx="1313412" cy="559888"/>
              </a:xfrm>
              <a:prstGeom prst="curvedDownArrow">
                <a:avLst/>
              </a:prstGeom>
              <a:gradFill>
                <a:gsLst>
                  <a:gs pos="100000">
                    <a:srgbClr val="5FBEEB"/>
                  </a:gs>
                  <a:gs pos="49000">
                    <a:srgbClr val="1487C8"/>
                  </a:gs>
                  <a:gs pos="0">
                    <a:srgbClr val="005AAA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" name="그룹 36"/>
              <p:cNvGrpSpPr>
                <a:grpSpLocks noChangeAspect="1"/>
              </p:cNvGrpSpPr>
              <p:nvPr/>
            </p:nvGrpSpPr>
            <p:grpSpPr>
              <a:xfrm>
                <a:off x="1702568" y="1406123"/>
                <a:ext cx="759632" cy="759632"/>
                <a:chOff x="5325068" y="3783930"/>
                <a:chExt cx="2596621" cy="2596621"/>
              </a:xfrm>
              <a:gradFill>
                <a:gsLst>
                  <a:gs pos="0">
                    <a:srgbClr val="5FBEEB"/>
                  </a:gs>
                  <a:gs pos="49000">
                    <a:srgbClr val="1487C8"/>
                  </a:gs>
                  <a:gs pos="100000">
                    <a:srgbClr val="005AAA"/>
                  </a:gs>
                </a:gsLst>
                <a:lin ang="16200000" scaled="0"/>
              </a:gradFill>
            </p:grpSpPr>
            <p:sp>
              <p:nvSpPr>
                <p:cNvPr id="25" name="도넛 24"/>
                <p:cNvSpPr>
                  <a:spLocks noChangeAspect="1"/>
                </p:cNvSpPr>
                <p:nvPr/>
              </p:nvSpPr>
              <p:spPr>
                <a:xfrm>
                  <a:off x="5596221" y="4055083"/>
                  <a:ext cx="2054317" cy="2054317"/>
                </a:xfrm>
                <a:prstGeom prst="donut">
                  <a:avLst>
                    <a:gd name="adj" fmla="val 847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덧셈 기호 26"/>
                <p:cNvSpPr>
                  <a:spLocks noChangeAspect="1"/>
                </p:cNvSpPr>
                <p:nvPr/>
              </p:nvSpPr>
              <p:spPr>
                <a:xfrm>
                  <a:off x="5325068" y="3783930"/>
                  <a:ext cx="2596621" cy="2596621"/>
                </a:xfrm>
                <a:prstGeom prst="mathPlus">
                  <a:avLst>
                    <a:gd name="adj1" fmla="val 742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779277" y="4536129"/>
                  <a:ext cx="1671878" cy="1894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5779277" y="5458410"/>
                  <a:ext cx="1671878" cy="1894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막힌 원호 29"/>
                <p:cNvSpPr/>
                <p:nvPr/>
              </p:nvSpPr>
              <p:spPr>
                <a:xfrm rot="16200000">
                  <a:off x="5587599" y="4566232"/>
                  <a:ext cx="2044591" cy="1022291"/>
                </a:xfrm>
                <a:prstGeom prst="blockArc">
                  <a:avLst>
                    <a:gd name="adj1" fmla="val 10800000"/>
                    <a:gd name="adj2" fmla="val 2"/>
                    <a:gd name="adj3" fmla="val 1636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막힌 원호 34"/>
                <p:cNvSpPr/>
                <p:nvPr/>
              </p:nvSpPr>
              <p:spPr>
                <a:xfrm rot="5400000">
                  <a:off x="5610414" y="4567154"/>
                  <a:ext cx="2044591" cy="1022291"/>
                </a:xfrm>
                <a:prstGeom prst="blockArc">
                  <a:avLst>
                    <a:gd name="adj1" fmla="val 10800000"/>
                    <a:gd name="adj2" fmla="val 2"/>
                    <a:gd name="adj3" fmla="val 1636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82D31B6-B2B5-B345-BF30-91422FB41CA9}"/>
                </a:ext>
              </a:extLst>
            </p:cNvPr>
            <p:cNvSpPr/>
            <p:nvPr/>
          </p:nvSpPr>
          <p:spPr>
            <a:xfrm>
              <a:off x="1177930" y="823200"/>
              <a:ext cx="1800768" cy="2070883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한번쯤 꿈꾸는 교환학생의 기회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...! 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지금 바로 아무 </a:t>
              </a:r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두 말의 위치를 </a:t>
              </a:r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바꿔주세요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단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, 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업은 말이라면 한 말만 해당합니다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</a:t>
              </a:r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C2FF91-B0C6-1645-AF52-237C82147EBD}"/>
                </a:ext>
              </a:extLst>
            </p:cNvPr>
            <p:cNvSpPr/>
            <p:nvPr/>
          </p:nvSpPr>
          <p:spPr>
            <a:xfrm>
              <a:off x="1169671" y="439415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교환학생</a:t>
              </a:r>
              <a:endParaRPr lang="en-US" altLang="ko-KR" sz="2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31FA4B-2248-FC42-8B15-BA1A35734AA0}"/>
              </a:ext>
            </a:extLst>
          </p:cNvPr>
          <p:cNvGrpSpPr/>
          <p:nvPr/>
        </p:nvGrpSpPr>
        <p:grpSpPr>
          <a:xfrm>
            <a:off x="1110384" y="3495949"/>
            <a:ext cx="1944000" cy="3081600"/>
            <a:chOff x="1110384" y="3495949"/>
            <a:chExt cx="1944000" cy="30816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A54A45-13C2-8B47-BCBC-4746C8C8942A}"/>
                </a:ext>
              </a:extLst>
            </p:cNvPr>
            <p:cNvGrpSpPr/>
            <p:nvPr/>
          </p:nvGrpSpPr>
          <p:grpSpPr>
            <a:xfrm>
              <a:off x="1110384" y="3495949"/>
              <a:ext cx="1944000" cy="3081600"/>
              <a:chOff x="1110384" y="3495949"/>
              <a:chExt cx="1944000" cy="3081600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1110384" y="3495949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83" name="모서리가 둥근 직사각형 82"/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4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65808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7" name="그룹 86"/>
              <p:cNvGrpSpPr>
                <a:grpSpLocks noChangeAspect="1"/>
              </p:cNvGrpSpPr>
              <p:nvPr/>
            </p:nvGrpSpPr>
            <p:grpSpPr>
              <a:xfrm>
                <a:off x="1424304" y="4064292"/>
                <a:ext cx="1499963" cy="1997230"/>
                <a:chOff x="7311920" y="3549341"/>
                <a:chExt cx="2190920" cy="2917252"/>
              </a:xfrm>
            </p:grpSpPr>
            <p:sp>
              <p:nvSpPr>
                <p:cNvPr id="88" name="타원 87"/>
                <p:cNvSpPr/>
                <p:nvPr/>
              </p:nvSpPr>
              <p:spPr>
                <a:xfrm>
                  <a:off x="7311920" y="5549366"/>
                  <a:ext cx="1869402" cy="917227"/>
                </a:xfrm>
                <a:prstGeom prst="ellipse">
                  <a:avLst/>
                </a:prstGeom>
                <a:gradFill>
                  <a:gsLst>
                    <a:gs pos="0">
                      <a:srgbClr val="5FBEEB"/>
                    </a:gs>
                    <a:gs pos="50000">
                      <a:srgbClr val="1487C8"/>
                    </a:gs>
                    <a:gs pos="100000">
                      <a:srgbClr val="005AAA"/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8165671" y="3549341"/>
                  <a:ext cx="157236" cy="250529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5FBEEB"/>
                    </a:gs>
                    <a:gs pos="50000">
                      <a:srgbClr val="1487C8"/>
                    </a:gs>
                    <a:gs pos="100000">
                      <a:srgbClr val="005AAA"/>
                    </a:gs>
                  </a:gsLst>
                  <a:lin ang="16200000" scaled="0"/>
                </a:gra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5400000">
                  <a:off x="8504595" y="3461160"/>
                  <a:ext cx="849086" cy="1147404"/>
                </a:xfrm>
                <a:prstGeom prst="triangle">
                  <a:avLst/>
                </a:prstGeom>
                <a:gradFill>
                  <a:gsLst>
                    <a:gs pos="0">
                      <a:srgbClr val="5FBEEB"/>
                    </a:gs>
                    <a:gs pos="50000">
                      <a:srgbClr val="1487C8"/>
                    </a:gs>
                    <a:gs pos="100000">
                      <a:srgbClr val="005AAA"/>
                    </a:gs>
                  </a:gsLst>
                  <a:lin ang="9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8AA6A54-CB46-A446-80F3-DF626BC6005C}"/>
                </a:ext>
              </a:extLst>
            </p:cNvPr>
            <p:cNvSpPr/>
            <p:nvPr/>
          </p:nvSpPr>
          <p:spPr>
            <a:xfrm>
              <a:off x="1116120" y="4089780"/>
              <a:ext cx="1938264" cy="2013970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과제에 지친 당신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  <a:r>
                <a:rPr lang="ko-KR" altLang="en-US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지금 바로 미련없이 떠나세요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</a:p>
            <a:p>
              <a:pPr algn="ctr"/>
              <a:endParaRPr lang="en-US" altLang="ko-KR" sz="1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자신의 말을 줄의 끝 </a:t>
              </a:r>
              <a:endParaRPr lang="en-US" altLang="ko-KR" sz="1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교차점으로 이동합니다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</a:p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단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, </a:t>
              </a:r>
              <a:r>
                <a:rPr lang="ko-KR" altLang="en-US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업은 말이라면 하나만 이동할 수 있습니다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 </a:t>
              </a:r>
            </a:p>
            <a:p>
              <a:pPr algn="ctr"/>
              <a:endParaRPr lang="en-US" altLang="ko-KR" sz="1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815C4A5-455B-9F40-9964-DEBBD913449A}"/>
                </a:ext>
              </a:extLst>
            </p:cNvPr>
            <p:cNvSpPr/>
            <p:nvPr/>
          </p:nvSpPr>
          <p:spPr>
            <a:xfrm>
              <a:off x="1176609" y="3740024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MT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74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408967" y="1976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수강신청 실패 </a:t>
            </a:r>
            <a:r>
              <a:rPr lang="en-US" altLang="ko-KR" dirty="0"/>
              <a:t>- </a:t>
            </a:r>
            <a:r>
              <a:rPr lang="ko-KR" altLang="en-US" dirty="0"/>
              <a:t>수강신청에 실패한 당신은 어려운 길을 가게 되었습니다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해당 말은 </a:t>
            </a:r>
            <a:r>
              <a:rPr lang="ko-KR" altLang="en-US" dirty="0" err="1"/>
              <a:t>다음번</a:t>
            </a:r>
            <a:r>
              <a:rPr lang="ko-KR" altLang="en-US" dirty="0"/>
              <a:t> 갈림길에서 지름길로 가지 못합니다</a:t>
            </a:r>
            <a:r>
              <a:rPr lang="en-US" altLang="ko-KR" dirty="0"/>
              <a:t>.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08967" y="3544341"/>
            <a:ext cx="74270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퀴즈 </a:t>
            </a:r>
            <a:r>
              <a:rPr lang="en-US" altLang="ko-KR" dirty="0"/>
              <a:t>- </a:t>
            </a:r>
            <a:r>
              <a:rPr lang="ko-KR" altLang="en-US" dirty="0"/>
              <a:t>퀴즈를 본 당신</a:t>
            </a:r>
            <a:r>
              <a:rPr lang="en-US" altLang="ko-KR" dirty="0"/>
              <a:t>.. </a:t>
            </a:r>
            <a:r>
              <a:rPr lang="ko-KR" altLang="en-US" dirty="0"/>
              <a:t>성적에 </a:t>
            </a:r>
            <a:r>
              <a:rPr lang="en-US" altLang="ko-KR" dirty="0"/>
              <a:t>+</a:t>
            </a:r>
            <a:r>
              <a:rPr lang="ko-KR" altLang="en-US" dirty="0"/>
              <a:t>가 될지 </a:t>
            </a:r>
            <a:r>
              <a:rPr lang="en-US" altLang="ko-KR" dirty="0"/>
              <a:t>-</a:t>
            </a:r>
            <a:r>
              <a:rPr lang="ko-KR" altLang="en-US" dirty="0"/>
              <a:t>가 될지 알 수 없네요</a:t>
            </a:r>
            <a:r>
              <a:rPr lang="en-US" altLang="ko-KR" dirty="0"/>
              <a:t>.. </a:t>
            </a:r>
          </a:p>
          <a:p>
            <a:r>
              <a:rPr lang="ko-KR" altLang="en-US" dirty="0"/>
              <a:t>자신의 말 하나를 앞</a:t>
            </a:r>
            <a:r>
              <a:rPr lang="en-US" altLang="ko-KR" dirty="0"/>
              <a:t>(</a:t>
            </a:r>
            <a:r>
              <a:rPr lang="ko-KR" altLang="en-US" dirty="0"/>
              <a:t>뒤</a:t>
            </a:r>
            <a:r>
              <a:rPr lang="en-US" altLang="ko-KR" dirty="0"/>
              <a:t>)(</a:t>
            </a:r>
            <a:r>
              <a:rPr lang="ko-KR" altLang="en-US" dirty="0" err="1"/>
              <a:t>으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n</a:t>
            </a:r>
            <a:r>
              <a:rPr lang="ko-KR" altLang="en-US" dirty="0"/>
              <a:t>칸 이동할 수 있습니다</a:t>
            </a:r>
            <a:r>
              <a:rPr lang="en-US" altLang="ko-KR" dirty="0"/>
              <a:t>! </a:t>
            </a:r>
            <a:r>
              <a:rPr lang="ko-KR" altLang="en-US" dirty="0"/>
              <a:t>논의시간 </a:t>
            </a:r>
            <a:r>
              <a:rPr lang="en-US" altLang="ko-KR" dirty="0"/>
              <a:t>20</a:t>
            </a:r>
            <a:r>
              <a:rPr lang="ko-KR" altLang="en-US" dirty="0"/>
              <a:t>초</a:t>
            </a:r>
            <a:endParaRPr lang="en-US" altLang="ko-KR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rcRect l="9504" b="2451"/>
          <a:stretch/>
        </p:blipFill>
        <p:spPr>
          <a:xfrm>
            <a:off x="0" y="0"/>
            <a:ext cx="784397" cy="1598141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E68AE2-004A-3246-8763-1DABB66D8066}"/>
              </a:ext>
            </a:extLst>
          </p:cNvPr>
          <p:cNvGrpSpPr/>
          <p:nvPr/>
        </p:nvGrpSpPr>
        <p:grpSpPr>
          <a:xfrm>
            <a:off x="1110384" y="183579"/>
            <a:ext cx="1944000" cy="3081600"/>
            <a:chOff x="1110384" y="183579"/>
            <a:chExt cx="1944000" cy="30816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582AF10-488D-D54C-9533-1398C4AD0587}"/>
                </a:ext>
              </a:extLst>
            </p:cNvPr>
            <p:cNvGrpSpPr/>
            <p:nvPr/>
          </p:nvGrpSpPr>
          <p:grpSpPr>
            <a:xfrm>
              <a:off x="1110384" y="183579"/>
              <a:ext cx="1944000" cy="3081600"/>
              <a:chOff x="1110384" y="183579"/>
              <a:chExt cx="1944000" cy="308160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110384" y="183579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7" name="모서리가 둥근 직사각형 6"/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65808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2" name="그룹 61"/>
              <p:cNvGrpSpPr/>
              <p:nvPr/>
            </p:nvGrpSpPr>
            <p:grpSpPr>
              <a:xfrm>
                <a:off x="1335887" y="843978"/>
                <a:ext cx="1492991" cy="1791477"/>
                <a:chOff x="4110040" y="1115268"/>
                <a:chExt cx="1492991" cy="1791477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4110040" y="1115268"/>
                  <a:ext cx="1492991" cy="1791477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5A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1" name="그룹 60"/>
                <p:cNvGrpSpPr/>
                <p:nvPr/>
              </p:nvGrpSpPr>
              <p:grpSpPr>
                <a:xfrm>
                  <a:off x="4144126" y="1338407"/>
                  <a:ext cx="1421798" cy="1533237"/>
                  <a:chOff x="5123278" y="1347720"/>
                  <a:chExt cx="1421798" cy="1533237"/>
                </a:xfrm>
                <a:gradFill>
                  <a:gsLst>
                    <a:gs pos="0">
                      <a:srgbClr val="5FBEEB"/>
                    </a:gs>
                    <a:gs pos="99000">
                      <a:srgbClr val="005AAA"/>
                    </a:gs>
                  </a:gsLst>
                  <a:lin ang="2700000" scaled="0"/>
                </a:gradFill>
              </p:grpSpPr>
              <p:grpSp>
                <p:nvGrpSpPr>
                  <p:cNvPr id="53" name="그룹 52"/>
                  <p:cNvGrpSpPr/>
                  <p:nvPr/>
                </p:nvGrpSpPr>
                <p:grpSpPr>
                  <a:xfrm>
                    <a:off x="5124662" y="1659361"/>
                    <a:ext cx="1420414" cy="1221596"/>
                    <a:chOff x="7434101" y="1389168"/>
                    <a:chExt cx="1420414" cy="1221596"/>
                  </a:xfrm>
                  <a:grpFill/>
                </p:grpSpPr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7434101" y="1389168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7724992" y="1389168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/>
                    <p:cNvSpPr/>
                    <p:nvPr/>
                  </p:nvSpPr>
                  <p:spPr>
                    <a:xfrm>
                      <a:off x="8015883" y="1389168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/>
                    <p:cNvSpPr/>
                    <p:nvPr/>
                  </p:nvSpPr>
                  <p:spPr>
                    <a:xfrm>
                      <a:off x="8590323" y="1389168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8300727" y="1389168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7434101" y="170227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9" name="직사각형 38"/>
                    <p:cNvSpPr/>
                    <p:nvPr/>
                  </p:nvSpPr>
                  <p:spPr>
                    <a:xfrm>
                      <a:off x="7724992" y="170227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0" name="직사각형 39"/>
                    <p:cNvSpPr/>
                    <p:nvPr/>
                  </p:nvSpPr>
                  <p:spPr>
                    <a:xfrm>
                      <a:off x="8015883" y="170227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1" name="직사각형 40"/>
                    <p:cNvSpPr/>
                    <p:nvPr/>
                  </p:nvSpPr>
                  <p:spPr>
                    <a:xfrm>
                      <a:off x="8590323" y="170227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2" name="직사각형 41"/>
                    <p:cNvSpPr/>
                    <p:nvPr/>
                  </p:nvSpPr>
                  <p:spPr>
                    <a:xfrm>
                      <a:off x="8300727" y="170227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3" name="직사각형 42"/>
                    <p:cNvSpPr/>
                    <p:nvPr/>
                  </p:nvSpPr>
                  <p:spPr>
                    <a:xfrm>
                      <a:off x="7437036" y="201571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7727927" y="201571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8018818" y="201571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8593258" y="201571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7" name="직사각형 46"/>
                    <p:cNvSpPr/>
                    <p:nvPr/>
                  </p:nvSpPr>
                  <p:spPr>
                    <a:xfrm>
                      <a:off x="8303662" y="2015719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8" name="직사각형 47"/>
                    <p:cNvSpPr/>
                    <p:nvPr/>
                  </p:nvSpPr>
                  <p:spPr>
                    <a:xfrm>
                      <a:off x="7437036" y="2328830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7727927" y="2328830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" name="직사각형 49"/>
                    <p:cNvSpPr/>
                    <p:nvPr/>
                  </p:nvSpPr>
                  <p:spPr>
                    <a:xfrm>
                      <a:off x="8018818" y="2328830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8593258" y="2328830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2" name="직사각형 51"/>
                    <p:cNvSpPr/>
                    <p:nvPr/>
                  </p:nvSpPr>
                  <p:spPr>
                    <a:xfrm>
                      <a:off x="8303662" y="2328830"/>
                      <a:ext cx="261257" cy="2819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4" name="직사각형 53"/>
                  <p:cNvSpPr/>
                  <p:nvPr/>
                </p:nvSpPr>
                <p:spPr>
                  <a:xfrm>
                    <a:off x="5123278" y="1347720"/>
                    <a:ext cx="261257" cy="2819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5414169" y="1347720"/>
                    <a:ext cx="261257" cy="2819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직사각형 55"/>
                  <p:cNvSpPr/>
                  <p:nvPr/>
                </p:nvSpPr>
                <p:spPr>
                  <a:xfrm>
                    <a:off x="5705060" y="1347720"/>
                    <a:ext cx="261257" cy="2819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6279500" y="1347720"/>
                    <a:ext cx="261257" cy="2819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직사각형 57"/>
                  <p:cNvSpPr/>
                  <p:nvPr/>
                </p:nvSpPr>
                <p:spPr>
                  <a:xfrm>
                    <a:off x="5989904" y="1347720"/>
                    <a:ext cx="261257" cy="2819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ED00C20-8AB5-004D-A0E3-AA596214FB81}"/>
                </a:ext>
              </a:extLst>
            </p:cNvPr>
            <p:cNvSpPr/>
            <p:nvPr/>
          </p:nvSpPr>
          <p:spPr>
            <a:xfrm>
              <a:off x="1177930" y="823200"/>
              <a:ext cx="1800768" cy="2070883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수강신청에 실패한 당신은 어려운 길을 가게 되었습니다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 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해당 말은 </a:t>
              </a:r>
              <a:r>
                <a:rPr lang="ko-KR" altLang="en-US" sz="1600" b="1" dirty="0" err="1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다음번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갈림길에서 지름길로 가지 못합니다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. 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56B7DB8-EB96-F74F-A34B-07D5DC7F947E}"/>
                </a:ext>
              </a:extLst>
            </p:cNvPr>
            <p:cNvSpPr/>
            <p:nvPr/>
          </p:nvSpPr>
          <p:spPr>
            <a:xfrm>
              <a:off x="1169671" y="439415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수강신청 실패</a:t>
              </a:r>
              <a:endParaRPr lang="en-US" altLang="ko-KR" sz="20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  <p:grpSp>
        <p:nvGrpSpPr>
          <p:cNvPr id="19" name="rg8">
            <a:extLst>
              <a:ext uri="{FF2B5EF4-FFF2-40B4-BE49-F238E27FC236}">
                <a16:creationId xmlns:a16="http://schemas.microsoft.com/office/drawing/2014/main" id="{C1E2326C-8356-B047-9DD3-745992CB23BC}"/>
              </a:ext>
            </a:extLst>
          </p:cNvPr>
          <p:cNvGrpSpPr/>
          <p:nvPr/>
        </p:nvGrpSpPr>
        <p:grpSpPr>
          <a:xfrm>
            <a:off x="1062869" y="3497392"/>
            <a:ext cx="2234077" cy="3081600"/>
            <a:chOff x="1062869" y="3497392"/>
            <a:chExt cx="2234077" cy="308160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4ACB5D8-6989-394A-8C50-41730ED6065A}"/>
                </a:ext>
              </a:extLst>
            </p:cNvPr>
            <p:cNvGrpSpPr/>
            <p:nvPr/>
          </p:nvGrpSpPr>
          <p:grpSpPr>
            <a:xfrm>
              <a:off x="1062869" y="3497392"/>
              <a:ext cx="2234077" cy="3081600"/>
              <a:chOff x="1062869" y="3497392"/>
              <a:chExt cx="2234077" cy="308160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2853EAED-728E-3149-A3D9-5F6EE7DCB19E}"/>
                  </a:ext>
                </a:extLst>
              </p:cNvPr>
              <p:cNvGrpSpPr/>
              <p:nvPr/>
            </p:nvGrpSpPr>
            <p:grpSpPr>
              <a:xfrm>
                <a:off x="1062869" y="3497392"/>
                <a:ext cx="2234077" cy="3081600"/>
                <a:chOff x="1062869" y="3497392"/>
                <a:chExt cx="2234077" cy="3081600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1110384" y="3497392"/>
                  <a:ext cx="1944000" cy="3081600"/>
                  <a:chOff x="2067316" y="1859978"/>
                  <a:chExt cx="1944000" cy="3081600"/>
                </a:xfrm>
              </p:grpSpPr>
              <p:sp>
                <p:nvSpPr>
                  <p:cNvPr id="3" name="모서리가 둥근 직사각형 2"/>
                  <p:cNvSpPr>
                    <a:spLocks noChangeAspect="1"/>
                  </p:cNvSpPr>
                  <p:nvPr/>
                </p:nvSpPr>
                <p:spPr>
                  <a:xfrm>
                    <a:off x="2067316" y="1859978"/>
                    <a:ext cx="1944000" cy="30816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FFFF"/>
                  </a:solidFill>
                  <a:ln w="19050">
                    <a:solidFill>
                      <a:srgbClr val="00419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" name="Picture 2" descr="카이스트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88422"/>
                  <a:stretch/>
                </p:blipFill>
                <p:spPr bwMode="auto">
                  <a:xfrm rot="10800000">
                    <a:off x="2067316" y="4728642"/>
                    <a:ext cx="1944000" cy="2129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" name="Picture 2" descr="카이스트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88422"/>
                  <a:stretch/>
                </p:blipFill>
                <p:spPr bwMode="auto">
                  <a:xfrm>
                    <a:off x="2067316" y="1874046"/>
                    <a:ext cx="1944000" cy="2129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4" name="타원형 설명선 13"/>
                <p:cNvSpPr>
                  <a:spLocks noChangeAspect="1"/>
                </p:cNvSpPr>
                <p:nvPr/>
              </p:nvSpPr>
              <p:spPr>
                <a:xfrm rot="17894241">
                  <a:off x="1220531" y="4176341"/>
                  <a:ext cx="1723701" cy="1723701"/>
                </a:xfrm>
                <a:prstGeom prst="wedgeEllipseCallout">
                  <a:avLst/>
                </a:prstGeom>
                <a:gradFill>
                  <a:gsLst>
                    <a:gs pos="0">
                      <a:srgbClr val="5FBEEB"/>
                    </a:gs>
                    <a:gs pos="50000">
                      <a:srgbClr val="1487C8"/>
                    </a:gs>
                    <a:gs pos="100000">
                      <a:srgbClr val="005AAA"/>
                    </a:gs>
                  </a:gsLst>
                  <a:lin ang="2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062869" y="3791132"/>
                  <a:ext cx="1315616" cy="2273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800" dirty="0">
                      <a:solidFill>
                        <a:schemeClr val="bg1"/>
                      </a:solidFill>
                      <a:latin typeface="HY견명조" panose="02030600000101010101" pitchFamily="18" charset="-127"/>
                      <a:ea typeface="HY견명조" panose="02030600000101010101" pitchFamily="18" charset="-127"/>
                    </a:rPr>
                    <a:t>?</a:t>
                  </a:r>
                  <a:endParaRPr lang="ko-KR" altLang="en-US" sz="13800" dirty="0">
                    <a:solidFill>
                      <a:schemeClr val="bg1"/>
                    </a:solidFill>
                    <a:latin typeface="HY견명조" panose="02030600000101010101" pitchFamily="18" charset="-127"/>
                    <a:ea typeface="HY견명조" panose="02030600000101010101" pitchFamily="18" charset="-127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791492" y="4719325"/>
                  <a:ext cx="908481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800" dirty="0">
                      <a:solidFill>
                        <a:schemeClr val="bg1"/>
                      </a:solidFill>
                      <a:latin typeface="HY견명조" panose="02030600000101010101" pitchFamily="18" charset="-127"/>
                      <a:ea typeface="HY견명조" panose="02030600000101010101" pitchFamily="18" charset="-127"/>
                    </a:rPr>
                    <a:t>?</a:t>
                  </a:r>
                  <a:endParaRPr lang="ko-KR" altLang="en-US" sz="8800" dirty="0">
                    <a:solidFill>
                      <a:schemeClr val="bg1"/>
                    </a:solidFill>
                    <a:latin typeface="HY견명조" panose="02030600000101010101" pitchFamily="18" charset="-127"/>
                    <a:ea typeface="HY견명조" panose="02030600000101010101" pitchFamily="18" charset="-127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360809" y="4334604"/>
                  <a:ext cx="936137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600" dirty="0">
                      <a:solidFill>
                        <a:schemeClr val="bg1"/>
                      </a:solidFill>
                      <a:latin typeface="HY견명조" panose="02030600000101010101" pitchFamily="18" charset="-127"/>
                      <a:ea typeface="HY견명조" panose="02030600000101010101" pitchFamily="18" charset="-127"/>
                    </a:rPr>
                    <a:t>?</a:t>
                  </a:r>
                  <a:endParaRPr lang="ko-KR" altLang="en-US" sz="7200" dirty="0">
                    <a:solidFill>
                      <a:schemeClr val="bg1"/>
                    </a:solidFill>
                    <a:latin typeface="HY견명조" panose="02030600000101010101" pitchFamily="18" charset="-127"/>
                    <a:ea typeface="HY견명조" panose="02030600000101010101" pitchFamily="18" charset="-127"/>
                  </a:endParaRPr>
                </a:p>
              </p:txBody>
            </p:sp>
          </p:grp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1DE2C75-25D7-F849-9F1C-CE924060F629}"/>
                  </a:ext>
                </a:extLst>
              </p:cNvPr>
              <p:cNvSpPr/>
              <p:nvPr/>
            </p:nvSpPr>
            <p:spPr>
              <a:xfrm>
                <a:off x="1116120" y="4123809"/>
                <a:ext cx="1938264" cy="2070883"/>
              </a:xfrm>
              <a:prstGeom prst="rect">
                <a:avLst/>
              </a:prstGeom>
              <a:solidFill>
                <a:srgbClr val="FFFFFF">
                  <a:alpha val="5002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퀴즈를 본 당신</a:t>
                </a:r>
                <a:r>
                  <a:rPr lang="en-US" altLang="ko-KR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.. </a:t>
                </a:r>
              </a:p>
              <a:p>
                <a:pPr algn="ctr"/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성적에 </a:t>
                </a:r>
                <a:r>
                  <a:rPr lang="en-US" altLang="ko-KR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+</a:t>
                </a:r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가 될지 </a:t>
                </a:r>
                <a:r>
                  <a:rPr lang="en-US" altLang="ko-KR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-</a:t>
                </a:r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가 될지 알 수 없네요</a:t>
                </a:r>
                <a:r>
                  <a:rPr lang="en-US" altLang="ko-KR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.. </a:t>
                </a:r>
              </a:p>
              <a:p>
                <a:pPr algn="ctr"/>
                <a:endPara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algn="ctr"/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자신의 말 하나를 </a:t>
                </a:r>
                <a:endPara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algn="ctr"/>
                <a:endPara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algn="ctr"/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이동할 수 있습니다</a:t>
                </a:r>
                <a:r>
                  <a:rPr lang="en-US" altLang="ko-KR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! </a:t>
                </a:r>
              </a:p>
              <a:p>
                <a:pPr algn="ctr"/>
                <a:r>
                  <a:rPr lang="ko-KR" altLang="en-US" sz="1600" b="1" dirty="0" err="1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논의시간</a:t>
                </a:r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</a:t>
                </a:r>
                <a:r>
                  <a:rPr lang="en-US" altLang="ko-KR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20</a:t>
                </a:r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초</a:t>
                </a:r>
                <a:endPara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BFEAEF9-3995-8D40-A346-72D2C8DB4305}"/>
                  </a:ext>
                </a:extLst>
              </p:cNvPr>
              <p:cNvSpPr/>
              <p:nvPr/>
            </p:nvSpPr>
            <p:spPr>
              <a:xfrm>
                <a:off x="1176609" y="3740024"/>
                <a:ext cx="1800768" cy="349756"/>
              </a:xfrm>
              <a:prstGeom prst="rect">
                <a:avLst/>
              </a:prstGeom>
              <a:solidFill>
                <a:srgbClr val="FFFFFF">
                  <a:alpha val="5002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>
                    <a:solidFill>
                      <a:sysClr val="windowText" lastClr="0000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퀴즈</a:t>
                </a:r>
                <a:endParaRPr lang="en-US" altLang="ko-KR" sz="24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p:grpSp>
        <p:sp>
          <p:nvSpPr>
            <p:cNvPr id="18" name="rg_random">
              <a:extLst>
                <a:ext uri="{FF2B5EF4-FFF2-40B4-BE49-F238E27FC236}">
                  <a16:creationId xmlns:a16="http://schemas.microsoft.com/office/drawing/2014/main" id="{D940733F-751E-DA43-B10D-4076500B36B1}"/>
                </a:ext>
              </a:extLst>
            </p:cNvPr>
            <p:cNvSpPr txBox="1"/>
            <p:nvPr/>
          </p:nvSpPr>
          <p:spPr>
            <a:xfrm>
              <a:off x="1532889" y="5338342"/>
              <a:ext cx="107433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 b="1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ore-KR" altLang="en-US" dirty="0"/>
                <a:t>앞으로 </a:t>
              </a:r>
              <a:r>
                <a:rPr lang="en-US" altLang="ko-KR" dirty="0"/>
                <a:t>?</a:t>
              </a:r>
              <a:r>
                <a:rPr lang="ko-Kore-KR" altLang="en-US" dirty="0"/>
                <a:t>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67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267452" y="4954704"/>
            <a:ext cx="554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뒷면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7208F0F-23AB-CB42-95ED-05A26103AABF}"/>
              </a:ext>
            </a:extLst>
          </p:cNvPr>
          <p:cNvGrpSpPr/>
          <p:nvPr/>
        </p:nvGrpSpPr>
        <p:grpSpPr>
          <a:xfrm>
            <a:off x="1110384" y="3502686"/>
            <a:ext cx="1944000" cy="3081600"/>
            <a:chOff x="1110384" y="3502686"/>
            <a:chExt cx="1944000" cy="3081600"/>
          </a:xfrm>
        </p:grpSpPr>
        <p:sp>
          <p:nvSpPr>
            <p:cNvPr id="34" name="모서리가 둥근 직사각형 33"/>
            <p:cNvSpPr>
              <a:spLocks noChangeAspect="1"/>
            </p:cNvSpPr>
            <p:nvPr/>
          </p:nvSpPr>
          <p:spPr>
            <a:xfrm>
              <a:off x="1110384" y="3502686"/>
              <a:ext cx="1944000" cy="30816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9050">
              <a:solidFill>
                <a:srgbClr val="004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Picture 2" descr="카이스트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422"/>
            <a:stretch/>
          </p:blipFill>
          <p:spPr bwMode="auto">
            <a:xfrm rot="10800000">
              <a:off x="1110384" y="6371350"/>
              <a:ext cx="1944000" cy="21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카이스트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422"/>
            <a:stretch/>
          </p:blipFill>
          <p:spPr bwMode="auto">
            <a:xfrm>
              <a:off x="1110384" y="3507423"/>
              <a:ext cx="1944000" cy="21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카이스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547" y="4767673"/>
              <a:ext cx="1835671" cy="556363"/>
            </a:xfrm>
            <a:prstGeom prst="rect">
              <a:avLst/>
            </a:prstGeom>
            <a:noFill/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rcRect l="9504" b="2451"/>
          <a:stretch/>
        </p:blipFill>
        <p:spPr>
          <a:xfrm>
            <a:off x="0" y="0"/>
            <a:ext cx="784397" cy="159814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439175" y="172171"/>
            <a:ext cx="64924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딘즈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직전학기 </a:t>
            </a:r>
            <a:r>
              <a:rPr lang="ko-KR" altLang="en-US" dirty="0" err="1"/>
              <a:t>딘즈</a:t>
            </a:r>
            <a:r>
              <a:rPr lang="ko-KR" altLang="en-US" dirty="0"/>
              <a:t> 달성 어드밴티지</a:t>
            </a:r>
            <a:r>
              <a:rPr lang="en-US" altLang="ko-KR" dirty="0"/>
              <a:t>-! </a:t>
            </a:r>
          </a:p>
          <a:p>
            <a:r>
              <a:rPr lang="ko-KR" altLang="en-US" dirty="0"/>
              <a:t>마지막에 움직인 말을 방금 움직인 만큼 한 번 더 움직이세요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표현이 어려워서 어떤 게 더 적절한지 잘 모르겠습니다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E98CEB3-2110-354A-99B6-49D1EBB152D9}"/>
              </a:ext>
            </a:extLst>
          </p:cNvPr>
          <p:cNvGrpSpPr/>
          <p:nvPr/>
        </p:nvGrpSpPr>
        <p:grpSpPr>
          <a:xfrm>
            <a:off x="3305874" y="199096"/>
            <a:ext cx="1944000" cy="3081600"/>
            <a:chOff x="3305874" y="199096"/>
            <a:chExt cx="1944000" cy="3081600"/>
          </a:xfrm>
        </p:grpSpPr>
        <p:grpSp>
          <p:nvGrpSpPr>
            <p:cNvPr id="66" name="그룹 65"/>
            <p:cNvGrpSpPr/>
            <p:nvPr/>
          </p:nvGrpSpPr>
          <p:grpSpPr>
            <a:xfrm>
              <a:off x="3305874" y="199096"/>
              <a:ext cx="1944000" cy="3081600"/>
              <a:chOff x="2067316" y="1859978"/>
              <a:chExt cx="1944000" cy="3081600"/>
            </a:xfrm>
          </p:grpSpPr>
          <p:sp>
            <p:nvSpPr>
              <p:cNvPr id="67" name="모서리가 둥근 직사각형 66"/>
              <p:cNvSpPr>
                <a:spLocks noChangeAspect="1"/>
              </p:cNvSpPr>
              <p:nvPr/>
            </p:nvSpPr>
            <p:spPr>
              <a:xfrm>
                <a:off x="2067316" y="1859978"/>
                <a:ext cx="1944000" cy="308160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9050">
                <a:solidFill>
                  <a:srgbClr val="0041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8" name="Picture 2" descr="카이스트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422"/>
              <a:stretch/>
            </p:blipFill>
            <p:spPr bwMode="auto">
              <a:xfrm rot="10800000">
                <a:off x="2067316" y="4728642"/>
                <a:ext cx="1944000" cy="212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카이스트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422"/>
              <a:stretch/>
            </p:blipFill>
            <p:spPr bwMode="auto">
              <a:xfrm>
                <a:off x="2067316" y="1864715"/>
                <a:ext cx="1944000" cy="212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그룹 69"/>
            <p:cNvGrpSpPr>
              <a:grpSpLocks noChangeAspect="1"/>
            </p:cNvGrpSpPr>
            <p:nvPr/>
          </p:nvGrpSpPr>
          <p:grpSpPr>
            <a:xfrm>
              <a:off x="3496311" y="707200"/>
              <a:ext cx="1563124" cy="2065391"/>
              <a:chOff x="7333521" y="4185248"/>
              <a:chExt cx="1525108" cy="2015160"/>
            </a:xfrm>
          </p:grpSpPr>
          <p:grpSp>
            <p:nvGrpSpPr>
              <p:cNvPr id="71" name="그룹 70"/>
              <p:cNvGrpSpPr>
                <a:grpSpLocks noChangeAspect="1"/>
              </p:cNvGrpSpPr>
              <p:nvPr/>
            </p:nvGrpSpPr>
            <p:grpSpPr>
              <a:xfrm>
                <a:off x="7333521" y="4185248"/>
                <a:ext cx="1525108" cy="2015160"/>
                <a:chOff x="10289780" y="-101411"/>
                <a:chExt cx="2003630" cy="2647442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10391192" y="0"/>
                  <a:ext cx="1800808" cy="2444621"/>
                </a:xfrm>
                <a:prstGeom prst="rect">
                  <a:avLst/>
                </a:prstGeom>
                <a:gradFill>
                  <a:gsLst>
                    <a:gs pos="0">
                      <a:srgbClr val="5FBEEB"/>
                    </a:gs>
                    <a:gs pos="50000">
                      <a:srgbClr val="1487C8"/>
                    </a:gs>
                    <a:gs pos="100000">
                      <a:srgbClr val="005AAA"/>
                    </a:gs>
                  </a:gsLst>
                  <a:lin ang="9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 rot="2700000">
                  <a:off x="11726724" y="155199"/>
                  <a:ext cx="566687" cy="53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 rot="8100000">
                  <a:off x="10289780" y="155200"/>
                  <a:ext cx="566687" cy="53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 rot="8100000">
                  <a:off x="11726723" y="2235953"/>
                  <a:ext cx="566687" cy="53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 rot="2700000">
                  <a:off x="10289778" y="2235954"/>
                  <a:ext cx="566687" cy="53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포인트가 32개인 별 80"/>
                <p:cNvSpPr>
                  <a:spLocks noChangeAspect="1"/>
                </p:cNvSpPr>
                <p:nvPr/>
              </p:nvSpPr>
              <p:spPr>
                <a:xfrm>
                  <a:off x="11035031" y="181933"/>
                  <a:ext cx="513129" cy="512899"/>
                </a:xfrm>
                <a:prstGeom prst="star32">
                  <a:avLst>
                    <a:gd name="adj" fmla="val 44757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직사각형 71"/>
              <p:cNvSpPr/>
              <p:nvPr/>
            </p:nvSpPr>
            <p:spPr>
              <a:xfrm>
                <a:off x="7646075" y="5051691"/>
                <a:ext cx="900000" cy="274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7730054" y="5232015"/>
                <a:ext cx="720000" cy="274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7646075" y="5424207"/>
                <a:ext cx="900000" cy="274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913118" y="5699335"/>
                <a:ext cx="360000" cy="274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9C4AE0-4E8B-0542-81ED-B6983BEFCBA2}"/>
              </a:ext>
            </a:extLst>
          </p:cNvPr>
          <p:cNvGrpSpPr/>
          <p:nvPr/>
        </p:nvGrpSpPr>
        <p:grpSpPr>
          <a:xfrm>
            <a:off x="1110384" y="185028"/>
            <a:ext cx="1944000" cy="3081600"/>
            <a:chOff x="1110384" y="185028"/>
            <a:chExt cx="1944000" cy="30816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E48CC46-CC5A-4F4E-A986-DA399B6A0D14}"/>
                </a:ext>
              </a:extLst>
            </p:cNvPr>
            <p:cNvGrpSpPr/>
            <p:nvPr/>
          </p:nvGrpSpPr>
          <p:grpSpPr>
            <a:xfrm>
              <a:off x="1110384" y="185028"/>
              <a:ext cx="1944000" cy="3081600"/>
              <a:chOff x="1110384" y="185028"/>
              <a:chExt cx="1944000" cy="3081600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110384" y="185028"/>
                <a:ext cx="1944000" cy="3081600"/>
                <a:chOff x="2067316" y="1859978"/>
                <a:chExt cx="1944000" cy="3081600"/>
              </a:xfrm>
            </p:grpSpPr>
            <p:sp>
              <p:nvSpPr>
                <p:cNvPr id="51" name="모서리가 둥근 직사각형 50"/>
                <p:cNvSpPr>
                  <a:spLocks noChangeAspect="1"/>
                </p:cNvSpPr>
                <p:nvPr/>
              </p:nvSpPr>
              <p:spPr>
                <a:xfrm>
                  <a:off x="2067316" y="1859978"/>
                  <a:ext cx="1944000" cy="30816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19050">
                  <a:solidFill>
                    <a:srgbClr val="0041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2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 rot="10800000">
                  <a:off x="2067316" y="4728642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카이스트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422"/>
                <a:stretch/>
              </p:blipFill>
              <p:spPr bwMode="auto">
                <a:xfrm>
                  <a:off x="2067316" y="1874046"/>
                  <a:ext cx="1944000" cy="2129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5" name="그룹 54"/>
              <p:cNvGrpSpPr>
                <a:grpSpLocks noChangeAspect="1"/>
              </p:cNvGrpSpPr>
              <p:nvPr/>
            </p:nvGrpSpPr>
            <p:grpSpPr>
              <a:xfrm>
                <a:off x="1293924" y="721062"/>
                <a:ext cx="1569030" cy="2073195"/>
                <a:chOff x="9002444" y="4197951"/>
                <a:chExt cx="2003630" cy="2647442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103856" y="4299362"/>
                  <a:ext cx="1800808" cy="2444621"/>
                </a:xfrm>
                <a:prstGeom prst="rect">
                  <a:avLst/>
                </a:prstGeom>
                <a:gradFill>
                  <a:gsLst>
                    <a:gs pos="0">
                      <a:srgbClr val="5FBEEB"/>
                    </a:gs>
                    <a:gs pos="50000">
                      <a:srgbClr val="1487C8"/>
                    </a:gs>
                    <a:gs pos="100000">
                      <a:srgbClr val="005AAA"/>
                    </a:gs>
                  </a:gsLst>
                  <a:lin ang="9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 rot="2700000">
                  <a:off x="10439388" y="4454561"/>
                  <a:ext cx="566687" cy="53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 rot="8100000">
                  <a:off x="9002444" y="4454562"/>
                  <a:ext cx="566687" cy="53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 rot="8100000">
                  <a:off x="10439387" y="6535315"/>
                  <a:ext cx="566687" cy="53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 rot="2700000">
                  <a:off x="9002442" y="6535316"/>
                  <a:ext cx="566687" cy="53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1" name="그룹 60"/>
                <p:cNvGrpSpPr>
                  <a:grpSpLocks noChangeAspect="1"/>
                </p:cNvGrpSpPr>
                <p:nvPr/>
              </p:nvGrpSpPr>
              <p:grpSpPr>
                <a:xfrm>
                  <a:off x="9387805" y="4609598"/>
                  <a:ext cx="1232905" cy="1780186"/>
                  <a:chOff x="802432" y="373225"/>
                  <a:chExt cx="936000" cy="1351486"/>
                </a:xfrm>
              </p:grpSpPr>
              <p:sp>
                <p:nvSpPr>
                  <p:cNvPr id="62" name="톱니 모양의 오른쪽 화살표 61"/>
                  <p:cNvSpPr>
                    <a:spLocks noChangeAspect="1"/>
                  </p:cNvSpPr>
                  <p:nvPr/>
                </p:nvSpPr>
                <p:spPr>
                  <a:xfrm rot="18000000">
                    <a:off x="518049" y="1037115"/>
                    <a:ext cx="1080000" cy="295191"/>
                  </a:xfrm>
                  <a:prstGeom prst="notchedRightArrow">
                    <a:avLst>
                      <a:gd name="adj1" fmla="val 100000"/>
                      <a:gd name="adj2" fmla="val 48703"/>
                    </a:avLst>
                  </a:prstGeom>
                  <a:gradFill>
                    <a:gsLst>
                      <a:gs pos="0">
                        <a:srgbClr val="5FBEEB"/>
                      </a:gs>
                      <a:gs pos="50000">
                        <a:srgbClr val="1487C8"/>
                      </a:gs>
                      <a:gs pos="100000">
                        <a:srgbClr val="005AAA"/>
                      </a:gs>
                    </a:gsLst>
                    <a:lin ang="9600000" scaled="0"/>
                  </a:gradFill>
                  <a:ln w="28575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톱니 모양의 오른쪽 화살표 62"/>
                  <p:cNvSpPr>
                    <a:spLocks/>
                  </p:cNvSpPr>
                  <p:nvPr/>
                </p:nvSpPr>
                <p:spPr>
                  <a:xfrm rot="14400000">
                    <a:off x="942816" y="1037115"/>
                    <a:ext cx="1080000" cy="295191"/>
                  </a:xfrm>
                  <a:prstGeom prst="notchedRightArrow">
                    <a:avLst>
                      <a:gd name="adj1" fmla="val 100000"/>
                      <a:gd name="adj2" fmla="val 48703"/>
                    </a:avLst>
                  </a:prstGeom>
                  <a:gradFill>
                    <a:gsLst>
                      <a:gs pos="0">
                        <a:srgbClr val="5FBEEB"/>
                      </a:gs>
                      <a:gs pos="50000">
                        <a:srgbClr val="1487C8"/>
                      </a:gs>
                      <a:gs pos="100000">
                        <a:srgbClr val="005AAA"/>
                      </a:gs>
                    </a:gsLst>
                    <a:lin ang="9600000" scaled="0"/>
                  </a:gradFill>
                  <a:ln w="28575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4" name="포인트가 8개인 별 63"/>
                  <p:cNvSpPr>
                    <a:spLocks noChangeAspect="1"/>
                  </p:cNvSpPr>
                  <p:nvPr/>
                </p:nvSpPr>
                <p:spPr>
                  <a:xfrm>
                    <a:off x="802432" y="373225"/>
                    <a:ext cx="936000" cy="936000"/>
                  </a:xfrm>
                  <a:prstGeom prst="star8">
                    <a:avLst/>
                  </a:prstGeom>
                  <a:gradFill>
                    <a:gsLst>
                      <a:gs pos="0">
                        <a:srgbClr val="5FBEEB"/>
                      </a:gs>
                      <a:gs pos="50000">
                        <a:srgbClr val="1487C8"/>
                      </a:gs>
                      <a:gs pos="100000">
                        <a:srgbClr val="005AAA"/>
                      </a:gs>
                    </a:gsLst>
                    <a:lin ang="9600000" scaled="0"/>
                  </a:gradFill>
                  <a:ln w="28575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도넛 64"/>
                  <p:cNvSpPr>
                    <a:spLocks noChangeAspect="1"/>
                  </p:cNvSpPr>
                  <p:nvPr/>
                </p:nvSpPr>
                <p:spPr>
                  <a:xfrm>
                    <a:off x="1018986" y="589779"/>
                    <a:ext cx="502892" cy="502892"/>
                  </a:xfrm>
                  <a:prstGeom prst="donu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F33EE81-C5A7-E944-8CF9-11D5E141D3EB}"/>
                </a:ext>
              </a:extLst>
            </p:cNvPr>
            <p:cNvSpPr/>
            <p:nvPr/>
          </p:nvSpPr>
          <p:spPr>
            <a:xfrm>
              <a:off x="1177930" y="750882"/>
              <a:ext cx="1800768" cy="2143202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직전학기 </a:t>
              </a:r>
              <a:r>
                <a:rPr lang="ko-KR" altLang="en-US" sz="1600" b="1" dirty="0" err="1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딘즈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 달성 어드밴티지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-! </a:t>
              </a:r>
            </a:p>
            <a:p>
              <a:pPr algn="ctr"/>
              <a:endParaRPr lang="en-US" altLang="ko-KR" sz="16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pPr algn="ctr"/>
              <a:r>
                <a:rPr lang="ko-KR" altLang="en-US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마지막에 움직인 말을 방금 움직인 만큼 한 번 더 움직이세요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!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47C0746-6630-3A42-BC71-FA8E5E17C96F}"/>
                </a:ext>
              </a:extLst>
            </p:cNvPr>
            <p:cNvSpPr/>
            <p:nvPr/>
          </p:nvSpPr>
          <p:spPr>
            <a:xfrm>
              <a:off x="1169671" y="439415"/>
              <a:ext cx="1800768" cy="349756"/>
            </a:xfrm>
            <a:prstGeom prst="rect">
              <a:avLst/>
            </a:prstGeom>
            <a:solidFill>
              <a:srgbClr val="FFFFFF">
                <a:alpha val="5002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>
                  <a:solidFill>
                    <a:sysClr val="windowText" lastClr="0000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딘즈</a:t>
              </a:r>
              <a:endParaRPr lang="en-US" altLang="ko-KR" sz="2400" b="1" dirty="0">
                <a:solidFill>
                  <a:sysClr val="windowText" lastClr="00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38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4376</TotalTime>
  <Words>648</Words>
  <Application>Microsoft Macintosh PowerPoint</Application>
  <PresentationFormat>와이드스크린</PresentationFormat>
  <Paragraphs>137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BM HANNA Pro</vt:lpstr>
      <vt:lpstr>BM HANNA Pro OTF</vt:lpstr>
      <vt:lpstr>HY견고딕</vt:lpstr>
      <vt:lpstr>HY견명조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 병찬</cp:lastModifiedBy>
  <cp:revision>80</cp:revision>
  <dcterms:created xsi:type="dcterms:W3CDTF">2022-01-27T12:45:44Z</dcterms:created>
  <dcterms:modified xsi:type="dcterms:W3CDTF">2022-02-12T19:29:28Z</dcterms:modified>
</cp:coreProperties>
</file>