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병찬" initials="박병" lastIdx="2" clrIdx="0">
    <p:extLst>
      <p:ext uri="{19B8F6BF-5375-455C-9EA6-DF929625EA0E}">
        <p15:presenceInfo xmlns:p15="http://schemas.microsoft.com/office/powerpoint/2012/main" userId="d4cdb07b6468a5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/>
    <p:restoredTop sz="95661"/>
  </p:normalViewPr>
  <p:slideViewPr>
    <p:cSldViewPr snapToGrid="0" snapToObjects="1" showGuides="1">
      <p:cViewPr varScale="1">
        <p:scale>
          <a:sx n="116" d="100"/>
          <a:sy n="116" d="100"/>
        </p:scale>
        <p:origin x="19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8T00:11:38.770" idx="1">
    <p:pos x="7624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08T00:11:38.770" idx="2">
    <p:pos x="7624" y="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6B12-69ED-FA4E-9C8B-3DC0C354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01F965-D3F6-5A4C-9535-FB492B144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F70D3-61FD-E447-9C0A-BCE074E7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0D5B0-50D1-B947-A745-0BC70A01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21C29-10DA-7148-BE56-0299F7AF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D8586-9055-8E4C-AD44-A788C357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56356C-05DA-864E-8F12-3324EE47E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541CB-672C-8540-99C6-A02395D7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42095-4798-6946-B282-D62765DE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2B70E-1718-A040-8B15-C20971AB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54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0BAC1D-84BA-CF4C-9F0D-6BDA23AF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10DB41-0A1F-1F43-9EC1-35B52E46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C592D-E870-C142-93AD-0D2652A4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1F806-0FEC-9040-ADB3-AC75F80E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2DE0C-EEDD-764D-9715-5C5465FD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84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4FE59-14F2-8E4C-BE35-AB2FCDE4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EEDE9-F912-104A-875B-3398B2FC2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A09E-EEDA-F243-A78E-B9E2C81D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98FF5-9231-B848-B431-2B17C24F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AA21C-A855-874C-92E4-4BDFE4E1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8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88861-6C18-204E-A522-D8CC8663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D7861-C1A1-3F40-87C0-E502661C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CDEC0-976B-504A-8E48-FB0953D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3E9C41-0AA1-2F42-8B37-EFF8718D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63948-D35F-1E42-A31B-CDEEF32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09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CA4F2-729F-3149-A50B-C524E0BA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C55628-0D08-BE49-874F-94A92A010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76C56-38C1-BB4A-8ABB-6C49F9C2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4572D-93EA-7841-916B-50EC167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53A88C-BF8F-124C-9B9F-FA95EC2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031CF-B071-E048-A63A-1E3560F8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571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87F95-8350-E444-8279-1BEEFBFD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167248-9B38-4C49-8CA0-B94AA402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329DC-378D-654E-9227-7FCE9EF5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57A796-0903-BA4B-918F-4C8DD6837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6E159B-13F4-2F40-B7BD-D7D60702B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97786-DB65-B843-B1E2-77D02F62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414D90-04AE-1640-A861-2310D082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E8956-A46D-D243-ADE9-05742DAA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639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27959-4E83-D247-8965-B820CC0D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63710C-1A2F-BC45-B8D9-6BBD3227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80F081-D4B2-3842-87C3-DA75B17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C8635-87AD-2C4D-8CCC-950A4373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38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64CCB3-97AA-9943-A0BA-2C5C3C3B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744495-1519-C947-9064-9B407C06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E2F7D-A817-7644-ADF6-8167CFC2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69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F6E-CDD9-6948-9F54-0A75C670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D5EE3F-CC2C-0749-A7CC-84A2E161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E35A50-E62E-434E-B053-28A22E58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0C6FF-F32B-304A-A232-C9C8D973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7C6E9-97A3-5447-A010-25B2945E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DB3335-2693-0647-B988-7EF90008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28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843F-CA7A-934B-8931-C7C29632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E22264-C97F-4A4E-976F-329FB1485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37D630-857B-AD48-808E-977B796F6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E2EA3-DC50-AA45-99C2-7709331F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796A-A7E4-934A-A0B4-D1455E25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DB6BB1-2A24-7447-8C3D-4E5EBC2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DD72AB-7E83-AB4B-B53D-37BDB657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9802B-6A8E-8149-A968-C1F25EF1F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23945-1048-CE4B-A537-D37B2D89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383D-1296-3D45-B968-8B7853E7FF88}" type="datetimeFigureOut">
              <a:rPr kumimoji="1" lang="ko-Kore-KR" altLang="en-US" smtClean="0"/>
              <a:t>2022. 2. 13.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6F936-F5D5-FF4E-8DF8-B573A0BD5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F292A-0C54-674F-94A3-E9D6A5E76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C2BC-75C4-AE42-A455-3CEDD4F8B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23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A44AE-01D6-9B44-8A1E-1469BB002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616D92-34E1-AB4A-9F68-7E594B8E3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FD41D9-78F3-AA42-B833-A94889C5B039}"/>
              </a:ext>
            </a:extLst>
          </p:cNvPr>
          <p:cNvSpPr/>
          <p:nvPr/>
        </p:nvSpPr>
        <p:spPr>
          <a:xfrm>
            <a:off x="1818289" y="666148"/>
            <a:ext cx="8555421" cy="408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7114F4-ED58-9143-98F5-D1C520B959C7}"/>
              </a:ext>
            </a:extLst>
          </p:cNvPr>
          <p:cNvSpPr/>
          <p:nvPr/>
        </p:nvSpPr>
        <p:spPr>
          <a:xfrm>
            <a:off x="0" y="4800709"/>
            <a:ext cx="12192000" cy="1998224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Picture 2" descr="도안]오징어게임 캐릭터/오징어게임 일러스트/오징어게임 합성도안">
            <a:extLst>
              <a:ext uri="{FF2B5EF4-FFF2-40B4-BE49-F238E27FC236}">
                <a16:creationId xmlns:a16="http://schemas.microsoft.com/office/drawing/2014/main" id="{7CB5F3D9-2F7A-DB45-8664-4E441278E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4"/>
          <a:stretch/>
        </p:blipFill>
        <p:spPr bwMode="auto">
          <a:xfrm>
            <a:off x="216221" y="3429001"/>
            <a:ext cx="1680137" cy="2995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도안]오징어게임 캐릭터/오징어게임 일러스트/오징어게임 합성도안">
            <a:extLst>
              <a:ext uri="{FF2B5EF4-FFF2-40B4-BE49-F238E27FC236}">
                <a16:creationId xmlns:a16="http://schemas.microsoft.com/office/drawing/2014/main" id="{13735514-7C82-9545-9920-AEDA6BE5D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61A38"/>
              </a:clrFrom>
              <a:clrTo>
                <a:srgbClr val="B61A3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4"/>
          <a:stretch/>
        </p:blipFill>
        <p:spPr bwMode="auto">
          <a:xfrm>
            <a:off x="216221" y="3429000"/>
            <a:ext cx="1680137" cy="299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6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91BCB5-0CFD-6D4A-BF77-C4A760BE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6992"/>
            <a:ext cx="9298236" cy="5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10A12-90EF-DC4E-916A-9318D7D1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B51D5-04AC-0E47-82EB-1F7D9CCA5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E00D3-9EF9-5F44-AB79-E2D3B0F6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4" y="365125"/>
            <a:ext cx="12013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4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02856FB-4998-4B41-BAB9-2340BCBD7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" t="6584" r="86966" b="74852"/>
          <a:stretch/>
        </p:blipFill>
        <p:spPr>
          <a:xfrm>
            <a:off x="0" y="0"/>
            <a:ext cx="1273215" cy="1273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507D33-DD9F-EB47-8E03-33AA410F5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3" t="6584" r="75019" b="74852"/>
          <a:stretch/>
        </p:blipFill>
        <p:spPr>
          <a:xfrm>
            <a:off x="1273215" y="0"/>
            <a:ext cx="1273215" cy="12732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F8B302-A7F4-AF49-9571-F3CA21EBB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26" t="6584" r="62976" b="74852"/>
          <a:stretch/>
        </p:blipFill>
        <p:spPr>
          <a:xfrm>
            <a:off x="2546430" y="0"/>
            <a:ext cx="1273215" cy="12732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753DDB-A0E7-A345-BBDC-922E6CCDD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73" t="6584" r="51029" b="74852"/>
          <a:stretch/>
        </p:blipFill>
        <p:spPr>
          <a:xfrm>
            <a:off x="3819645" y="0"/>
            <a:ext cx="1273215" cy="1273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5FCBC8-A319-CA4A-AA77-77CF4562B0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4" t="6584" r="38728" b="74852"/>
          <a:stretch/>
        </p:blipFill>
        <p:spPr>
          <a:xfrm>
            <a:off x="5092860" y="0"/>
            <a:ext cx="1273215" cy="12732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12D726-EEDB-3340-B45F-012B7CE57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79" t="6584" r="26623" b="74852"/>
          <a:stretch/>
        </p:blipFill>
        <p:spPr>
          <a:xfrm>
            <a:off x="6366075" y="0"/>
            <a:ext cx="1273215" cy="12732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1F83AC-D13C-9544-B398-58026CA14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68" t="6584" r="14734" b="74852"/>
          <a:stretch/>
        </p:blipFill>
        <p:spPr>
          <a:xfrm>
            <a:off x="7639290" y="0"/>
            <a:ext cx="1273215" cy="12732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0E1A19-FB05-A14E-8476-3E524B7B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64" t="7131" r="2738" b="74305"/>
          <a:stretch/>
        </p:blipFill>
        <p:spPr>
          <a:xfrm>
            <a:off x="8912505" y="0"/>
            <a:ext cx="1273215" cy="127321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24AB1C6-9BCB-AA43-9A64-2F1491F9F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" t="29528" r="86966" b="51908"/>
          <a:stretch/>
        </p:blipFill>
        <p:spPr>
          <a:xfrm>
            <a:off x="0" y="1273215"/>
            <a:ext cx="1273215" cy="12732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B38E82-DEA4-C94B-A63E-47AD6A4C8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5" t="30148" r="75107" b="51288"/>
          <a:stretch/>
        </p:blipFill>
        <p:spPr>
          <a:xfrm>
            <a:off x="1273215" y="1273215"/>
            <a:ext cx="1273215" cy="12732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ECDFD99-85B8-0640-9682-96DC5A250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" t="52937" r="86966" b="28499"/>
          <a:stretch/>
        </p:blipFill>
        <p:spPr>
          <a:xfrm>
            <a:off x="0" y="2546430"/>
            <a:ext cx="1273215" cy="12732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2B3D7B8-7710-E64F-B455-380828D8B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" t="75726" r="86966" b="5710"/>
          <a:stretch/>
        </p:blipFill>
        <p:spPr>
          <a:xfrm>
            <a:off x="0" y="3819645"/>
            <a:ext cx="1273215" cy="127321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C35FB90-B991-6845-B455-E0A564C5C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9" t="29528" r="62893" b="51908"/>
          <a:stretch/>
        </p:blipFill>
        <p:spPr>
          <a:xfrm>
            <a:off x="2546430" y="1273215"/>
            <a:ext cx="1273215" cy="12732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463623F-F021-104E-9666-741CE1EB6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8" t="29528" r="51034" b="51908"/>
          <a:stretch/>
        </p:blipFill>
        <p:spPr>
          <a:xfrm>
            <a:off x="3819644" y="1273214"/>
            <a:ext cx="1273215" cy="127321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CAA264B-0D99-DF4C-A90F-324E27516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0" t="29528" r="38732" b="51908"/>
          <a:stretch/>
        </p:blipFill>
        <p:spPr>
          <a:xfrm>
            <a:off x="5092858" y="1273213"/>
            <a:ext cx="1273215" cy="127321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6B5D588-BD16-F24A-8D43-DE0FCF76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21" t="29528" r="26881" b="51908"/>
          <a:stretch/>
        </p:blipFill>
        <p:spPr>
          <a:xfrm>
            <a:off x="6366072" y="1273212"/>
            <a:ext cx="1273215" cy="12732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E418BAC-C7BE-BF4E-AEFF-D088D266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66" t="29528" r="14636" b="51908"/>
          <a:stretch/>
        </p:blipFill>
        <p:spPr>
          <a:xfrm>
            <a:off x="7639286" y="1273211"/>
            <a:ext cx="1273215" cy="127321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B6F39F7-D920-844A-805A-C8D09E5F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2" t="52937" r="74930" b="28499"/>
          <a:stretch/>
        </p:blipFill>
        <p:spPr>
          <a:xfrm>
            <a:off x="1273210" y="2546425"/>
            <a:ext cx="1273215" cy="127321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D0411A5-7B1E-2247-B232-D3CB00ABC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8" t="52937" r="62794" b="28499"/>
          <a:stretch/>
        </p:blipFill>
        <p:spPr>
          <a:xfrm>
            <a:off x="2546420" y="2546420"/>
            <a:ext cx="1273215" cy="127321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E1F286D5-0BAF-7246-8198-B7F48B1BC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85" t="52937" r="50917" b="28499"/>
          <a:stretch/>
        </p:blipFill>
        <p:spPr>
          <a:xfrm>
            <a:off x="3819630" y="2546415"/>
            <a:ext cx="1273215" cy="12732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030B7A4-A7E3-8544-9898-4E3EAF6AF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21" t="52937" r="38681" b="28499"/>
          <a:stretch/>
        </p:blipFill>
        <p:spPr>
          <a:xfrm>
            <a:off x="5092840" y="2546410"/>
            <a:ext cx="1273215" cy="127321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45C1B70-6478-D045-A761-076C6076B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78" t="52937" r="26724" b="28499"/>
          <a:stretch/>
        </p:blipFill>
        <p:spPr>
          <a:xfrm>
            <a:off x="6366050" y="2546405"/>
            <a:ext cx="1273215" cy="127321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56EF5EE-9432-824F-B2D2-91E3FB187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87" t="52937" r="14615" b="28499"/>
          <a:stretch/>
        </p:blipFill>
        <p:spPr>
          <a:xfrm>
            <a:off x="7639260" y="2546400"/>
            <a:ext cx="1273215" cy="127321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AA97D4B-4345-BE45-839D-F06467DB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3" t="52937" r="2979" b="28499"/>
          <a:stretch/>
        </p:blipFill>
        <p:spPr>
          <a:xfrm>
            <a:off x="8912470" y="2546395"/>
            <a:ext cx="1273215" cy="127321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DB263F6-3948-AC4A-A5E3-CCC275ED5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84" t="75726" r="75018" b="5710"/>
          <a:stretch/>
        </p:blipFill>
        <p:spPr>
          <a:xfrm>
            <a:off x="1273175" y="3819644"/>
            <a:ext cx="1273215" cy="12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0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1ECDFD99-85B8-0640-9682-96DC5A250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" t="52937" r="86966" b="28499"/>
          <a:stretch/>
        </p:blipFill>
        <p:spPr>
          <a:xfrm>
            <a:off x="0" y="2546430"/>
            <a:ext cx="1273215" cy="127321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C35FB90-B991-6845-B455-E0A564C5C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9" t="29528" r="62893" b="51908"/>
          <a:stretch/>
        </p:blipFill>
        <p:spPr>
          <a:xfrm>
            <a:off x="2546430" y="1273215"/>
            <a:ext cx="1273215" cy="127321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6B5D588-BD16-F24A-8D43-DE0FCF765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21" t="29528" r="26881" b="51908"/>
          <a:stretch/>
        </p:blipFill>
        <p:spPr>
          <a:xfrm>
            <a:off x="6366072" y="1273212"/>
            <a:ext cx="1273215" cy="127321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B6F39F7-D920-844A-805A-C8D09E5F1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2" t="52937" r="74930" b="28499"/>
          <a:stretch/>
        </p:blipFill>
        <p:spPr>
          <a:xfrm>
            <a:off x="1273210" y="2546425"/>
            <a:ext cx="1273215" cy="127321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AA97D4B-4345-BE45-839D-F06467DB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3" t="52937" r="2979" b="28499"/>
          <a:stretch/>
        </p:blipFill>
        <p:spPr>
          <a:xfrm>
            <a:off x="8912470" y="2546395"/>
            <a:ext cx="1273215" cy="127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9048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병찬</dc:creator>
  <cp:lastModifiedBy>박 병찬</cp:lastModifiedBy>
  <cp:revision>3</cp:revision>
  <dcterms:created xsi:type="dcterms:W3CDTF">2022-01-31T13:34:12Z</dcterms:created>
  <dcterms:modified xsi:type="dcterms:W3CDTF">2022-02-12T20:30:43Z</dcterms:modified>
</cp:coreProperties>
</file>