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363-8640-4D6E-821A-149925341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0A4DE-1023-44F2-95D6-D530B6323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BF4BA-6CF0-4552-B497-4686AF28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4FDCA-E7F1-4745-8E8F-AA6926A7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38F3F-EC4E-4B01-A6ED-61683BF8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08E8-E877-4B4B-B4A6-AD4E8E85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424D3-0630-42C3-8D37-379FCE5A8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044C-4503-43AD-81A0-599D34CB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BCEA-6085-4D35-8E2C-307F206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34523-DC7B-450D-9297-4268B649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08304-F2BD-4AEE-9415-E7ED23D3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EB5FE-FD3E-4D03-AE9F-3EC86645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E1D7-6750-48CC-A6FB-EE430574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E8E6E-E792-4191-833C-0B1F1182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47EB4-AD80-4E9C-9814-6646808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53F9D-ABA4-45CD-BE51-B2D5FEC1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5D9EB-B7DB-4A14-80E5-BFFE1E68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5A03D-E643-4E13-BACD-FF5D91F4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B8B25-6C8D-47F8-8914-757C60E8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8B36-5250-4160-B677-399B726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9AEB-C935-40AC-AC6B-E97888A0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BD76C-D744-42CC-A6F9-4D490F05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EF9B5-5C5A-47E4-A44A-2A0167A8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D9072-45F0-4215-B838-9EF5B7D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6134-67D6-4F03-BB47-6DF3F9EA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B2DC-D85E-4DF5-B347-D790BADB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205E-1C44-4744-A0A2-01458EC6C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D2030-D5AB-41E8-A02B-C3D8ADD2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337B1-4DEA-4247-8521-2E19E7C2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317E3-DC30-41C2-BC26-01D9164E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B6187-CE21-4542-B768-9A256775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F859-9CA6-4E5F-9BFE-F09935BA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C085A-1D3F-4366-8053-31411175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9F2CA-8840-474E-8C13-558AF62AD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44A2F2-0226-417C-8FC2-C926C822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5185E-25FC-4C7F-92C6-C762FF85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BC66C9-E7E4-457F-B7D8-0B4B0B60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DCACAB-8FA6-4DE2-AF62-7DF7880D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6AB84-2A74-4338-B535-9E9E5D91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CFFE-3753-4C38-98A6-3718F0C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1B28F-5CE0-4CDF-BF19-2B65CDAE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98981-1262-495B-BB71-3287B041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82E95-0F18-4F26-A7E2-C90B90B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DA6D-D928-405F-A4C0-136484DA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F2E910-A4F2-4471-8852-41684A34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A782F-68E6-452C-9654-FA709A6C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86BB-81FA-4F49-A474-033B0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29751-FE72-4875-B185-573B1844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9FA95-9FD0-47BD-8028-12A7E8EDA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6C2A0-3E84-426D-9677-7753B14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26479-3FD7-4151-A6EE-13127EDD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DA7D4-C683-41D1-9246-B70E758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FB919-A39B-4853-96A1-774F640F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668174-E051-4048-8348-B605C443E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790A1-4368-4D9B-9696-B9024A7F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B879-D3B3-4373-96D6-D1D1A78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4F2F5-09C2-4AE0-BF77-DB6CF101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B1A08-D676-4764-8179-1DE9B8C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349F1B-38CB-411F-8F1C-0879821A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A0B09-976E-43D4-9D3E-73E17823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46402-9D8B-4AE7-A276-CFC585D8A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3E71-53CF-4B0E-AA3E-C70ED05C94F3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5163-73A7-4769-84EA-5441341FC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198D1-4B7E-4FF9-8C0F-45F2230F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13CA-7B74-4A2F-94FC-5AF8B1DA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DB560-9DC9-4BDD-96F7-9950C79D4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82D3E-FFB7-4A47-BC14-C74E52022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dice00">
                <a:extLst>
                  <a:ext uri="{FF2B5EF4-FFF2-40B4-BE49-F238E27FC236}">
                    <a16:creationId xmlns:a16="http://schemas.microsoft.com/office/drawing/2014/main" id="{0F82C799-AECB-4298-86B5-8B4606069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6659777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dice00">
                <a:extLst>
                  <a:ext uri="{FF2B5EF4-FFF2-40B4-BE49-F238E27FC236}">
                    <a16:creationId xmlns:a16="http://schemas.microsoft.com/office/drawing/2014/main" id="{0F82C799-AECB-4298-86B5-8B46060699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dice01">
                <a:extLst>
                  <a:ext uri="{FF2B5EF4-FFF2-40B4-BE49-F238E27FC236}">
                    <a16:creationId xmlns:a16="http://schemas.microsoft.com/office/drawing/2014/main" id="{2C3C37C1-C167-754C-B872-C4BCA455F1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8900295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dice01">
                <a:extLst>
                  <a:ext uri="{FF2B5EF4-FFF2-40B4-BE49-F238E27FC236}">
                    <a16:creationId xmlns:a16="http://schemas.microsoft.com/office/drawing/2014/main" id="{2C3C37C1-C167-754C-B872-C4BCA455F1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dice02">
                <a:extLst>
                  <a:ext uri="{FF2B5EF4-FFF2-40B4-BE49-F238E27FC236}">
                    <a16:creationId xmlns:a16="http://schemas.microsoft.com/office/drawing/2014/main" id="{4EAB30CF-9F63-C84B-B414-CB7D86F70C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428064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dice02">
                <a:extLst>
                  <a:ext uri="{FF2B5EF4-FFF2-40B4-BE49-F238E27FC236}">
                    <a16:creationId xmlns:a16="http://schemas.microsoft.com/office/drawing/2014/main" id="{4EAB30CF-9F63-C84B-B414-CB7D86F70C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dice03">
                <a:extLst>
                  <a:ext uri="{FF2B5EF4-FFF2-40B4-BE49-F238E27FC236}">
                    <a16:creationId xmlns:a16="http://schemas.microsoft.com/office/drawing/2014/main" id="{BD832BFA-8CAC-3549-AE5D-F28FE993FF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3602437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dice03">
                <a:extLst>
                  <a:ext uri="{FF2B5EF4-FFF2-40B4-BE49-F238E27FC236}">
                    <a16:creationId xmlns:a16="http://schemas.microsoft.com/office/drawing/2014/main" id="{BD832BFA-8CAC-3549-AE5D-F28FE993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dice04">
                <a:extLst>
                  <a:ext uri="{FF2B5EF4-FFF2-40B4-BE49-F238E27FC236}">
                    <a16:creationId xmlns:a16="http://schemas.microsoft.com/office/drawing/2014/main" id="{31D844E3-44D2-DD4F-A038-247A50B364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5137420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dice04">
                <a:extLst>
                  <a:ext uri="{FF2B5EF4-FFF2-40B4-BE49-F238E27FC236}">
                    <a16:creationId xmlns:a16="http://schemas.microsoft.com/office/drawing/2014/main" id="{31D844E3-44D2-DD4F-A038-247A50B36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dice05">
                <a:extLst>
                  <a:ext uri="{FF2B5EF4-FFF2-40B4-BE49-F238E27FC236}">
                    <a16:creationId xmlns:a16="http://schemas.microsoft.com/office/drawing/2014/main" id="{631C5E3E-3D0B-424A-8D8C-66C8F79D4C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1018857"/>
                  </p:ext>
                </p:extLst>
              </p:nvPr>
            </p:nvGraphicFramePr>
            <p:xfrm>
              <a:off x="-3003" y="-19050"/>
              <a:ext cx="878577" cy="8763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8577" cy="876300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dice05">
                <a:extLst>
                  <a:ext uri="{FF2B5EF4-FFF2-40B4-BE49-F238E27FC236}">
                    <a16:creationId xmlns:a16="http://schemas.microsoft.com/office/drawing/2014/main" id="{631C5E3E-3D0B-424A-8D8C-66C8F79D4C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03" y="-19050"/>
                <a:ext cx="878577" cy="8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dice11">
                <a:extLst>
                  <a:ext uri="{FF2B5EF4-FFF2-40B4-BE49-F238E27FC236}">
                    <a16:creationId xmlns:a16="http://schemas.microsoft.com/office/drawing/2014/main" id="{8DE91294-4739-F949-B868-D769481F4B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0596399"/>
                  </p:ext>
                </p:extLst>
              </p:nvPr>
            </p:nvGraphicFramePr>
            <p:xfrm>
              <a:off x="-3003" y="-19050"/>
              <a:ext cx="882620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0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dice11">
                <a:extLst>
                  <a:ext uri="{FF2B5EF4-FFF2-40B4-BE49-F238E27FC236}">
                    <a16:creationId xmlns:a16="http://schemas.microsoft.com/office/drawing/2014/main" id="{8DE91294-4739-F949-B868-D769481F4B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0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dice10">
                <a:extLst>
                  <a:ext uri="{FF2B5EF4-FFF2-40B4-BE49-F238E27FC236}">
                    <a16:creationId xmlns:a16="http://schemas.microsoft.com/office/drawing/2014/main" id="{EC4109FE-B4C3-1049-A809-C6C0D32212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2772512"/>
                  </p:ext>
                </p:extLst>
              </p:nvPr>
            </p:nvGraphicFramePr>
            <p:xfrm>
              <a:off x="-3003" y="-19050"/>
              <a:ext cx="882622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2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dice10">
                <a:extLst>
                  <a:ext uri="{FF2B5EF4-FFF2-40B4-BE49-F238E27FC236}">
                    <a16:creationId xmlns:a16="http://schemas.microsoft.com/office/drawing/2014/main" id="{EC4109FE-B4C3-1049-A809-C6C0D32212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2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dice12">
                <a:extLst>
                  <a:ext uri="{FF2B5EF4-FFF2-40B4-BE49-F238E27FC236}">
                    <a16:creationId xmlns:a16="http://schemas.microsoft.com/office/drawing/2014/main" id="{94CB0963-F506-274F-9529-0FB836E423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6036072"/>
                  </p:ext>
                </p:extLst>
              </p:nvPr>
            </p:nvGraphicFramePr>
            <p:xfrm>
              <a:off x="-3003" y="-19050"/>
              <a:ext cx="882622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2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dice12">
                <a:extLst>
                  <a:ext uri="{FF2B5EF4-FFF2-40B4-BE49-F238E27FC236}">
                    <a16:creationId xmlns:a16="http://schemas.microsoft.com/office/drawing/2014/main" id="{94CB0963-F506-274F-9529-0FB836E42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2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dice13">
                <a:extLst>
                  <a:ext uri="{FF2B5EF4-FFF2-40B4-BE49-F238E27FC236}">
                    <a16:creationId xmlns:a16="http://schemas.microsoft.com/office/drawing/2014/main" id="{33078DF2-CF3A-BF47-94B9-530F1C71C3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6422893"/>
                  </p:ext>
                </p:extLst>
              </p:nvPr>
            </p:nvGraphicFramePr>
            <p:xfrm>
              <a:off x="-3003" y="-19050"/>
              <a:ext cx="882622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2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dice13">
                <a:extLst>
                  <a:ext uri="{FF2B5EF4-FFF2-40B4-BE49-F238E27FC236}">
                    <a16:creationId xmlns:a16="http://schemas.microsoft.com/office/drawing/2014/main" id="{33078DF2-CF3A-BF47-94B9-530F1C71C3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2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dice15">
                <a:extLst>
                  <a:ext uri="{FF2B5EF4-FFF2-40B4-BE49-F238E27FC236}">
                    <a16:creationId xmlns:a16="http://schemas.microsoft.com/office/drawing/2014/main" id="{E15DACDF-33C5-3C44-AAA2-B80C2B6BCD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319617"/>
                  </p:ext>
                </p:extLst>
              </p:nvPr>
            </p:nvGraphicFramePr>
            <p:xfrm>
              <a:off x="-3003" y="-19050"/>
              <a:ext cx="882622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2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dice15">
                <a:extLst>
                  <a:ext uri="{FF2B5EF4-FFF2-40B4-BE49-F238E27FC236}">
                    <a16:creationId xmlns:a16="http://schemas.microsoft.com/office/drawing/2014/main" id="{E15DACDF-33C5-3C44-AAA2-B80C2B6BC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2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dice14">
                <a:extLst>
                  <a:ext uri="{FF2B5EF4-FFF2-40B4-BE49-F238E27FC236}">
                    <a16:creationId xmlns:a16="http://schemas.microsoft.com/office/drawing/2014/main" id="{59540AE2-01A1-6643-ABA3-5AEE8CEDF8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146647"/>
                  </p:ext>
                </p:extLst>
              </p:nvPr>
            </p:nvGraphicFramePr>
            <p:xfrm>
              <a:off x="-3003" y="-19050"/>
              <a:ext cx="882622" cy="8803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622" cy="88033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dice14">
                <a:extLst>
                  <a:ext uri="{FF2B5EF4-FFF2-40B4-BE49-F238E27FC236}">
                    <a16:creationId xmlns:a16="http://schemas.microsoft.com/office/drawing/2014/main" id="{59540AE2-01A1-6643-ABA3-5AEE8CEDF8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3" y="-19050"/>
                <a:ext cx="882622" cy="88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dice22">
                <a:extLst>
                  <a:ext uri="{FF2B5EF4-FFF2-40B4-BE49-F238E27FC236}">
                    <a16:creationId xmlns:a16="http://schemas.microsoft.com/office/drawing/2014/main" id="{7C56EFCE-0AB1-4942-8DBD-0105A4F8AC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9631513"/>
                  </p:ext>
                </p:extLst>
              </p:nvPr>
            </p:nvGraphicFramePr>
            <p:xfrm>
              <a:off x="-3003" y="-19050"/>
              <a:ext cx="879365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5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dice22">
                <a:extLst>
                  <a:ext uri="{FF2B5EF4-FFF2-40B4-BE49-F238E27FC236}">
                    <a16:creationId xmlns:a16="http://schemas.microsoft.com/office/drawing/2014/main" id="{7C56EFCE-0AB1-4942-8DBD-0105A4F8AC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5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dice23">
                <a:extLst>
                  <a:ext uri="{FF2B5EF4-FFF2-40B4-BE49-F238E27FC236}">
                    <a16:creationId xmlns:a16="http://schemas.microsoft.com/office/drawing/2014/main" id="{962BEFE0-6852-2F45-B264-25FF550F87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6705671"/>
                  </p:ext>
                </p:extLst>
              </p:nvPr>
            </p:nvGraphicFramePr>
            <p:xfrm>
              <a:off x="-3003" y="-19050"/>
              <a:ext cx="879368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8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dice23">
                <a:extLst>
                  <a:ext uri="{FF2B5EF4-FFF2-40B4-BE49-F238E27FC236}">
                    <a16:creationId xmlns:a16="http://schemas.microsoft.com/office/drawing/2014/main" id="{962BEFE0-6852-2F45-B264-25FF550F87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8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dice25">
                <a:extLst>
                  <a:ext uri="{FF2B5EF4-FFF2-40B4-BE49-F238E27FC236}">
                    <a16:creationId xmlns:a16="http://schemas.microsoft.com/office/drawing/2014/main" id="{0181E2DD-2C19-CA4D-88BE-ECBA4CE5EA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8073715"/>
                  </p:ext>
                </p:extLst>
              </p:nvPr>
            </p:nvGraphicFramePr>
            <p:xfrm>
              <a:off x="-3003" y="-19050"/>
              <a:ext cx="879368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8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dice25">
                <a:extLst>
                  <a:ext uri="{FF2B5EF4-FFF2-40B4-BE49-F238E27FC236}">
                    <a16:creationId xmlns:a16="http://schemas.microsoft.com/office/drawing/2014/main" id="{0181E2DD-2C19-CA4D-88BE-ECBA4CE5EA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8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dice24">
                <a:extLst>
                  <a:ext uri="{FF2B5EF4-FFF2-40B4-BE49-F238E27FC236}">
                    <a16:creationId xmlns:a16="http://schemas.microsoft.com/office/drawing/2014/main" id="{E8B4F682-B897-7344-AB0A-3B1DFE9060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5988090"/>
                  </p:ext>
                </p:extLst>
              </p:nvPr>
            </p:nvGraphicFramePr>
            <p:xfrm>
              <a:off x="-3003" y="-19050"/>
              <a:ext cx="879368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8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dice24">
                <a:extLst>
                  <a:ext uri="{FF2B5EF4-FFF2-40B4-BE49-F238E27FC236}">
                    <a16:creationId xmlns:a16="http://schemas.microsoft.com/office/drawing/2014/main" id="{E8B4F682-B897-7344-AB0A-3B1DFE906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8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dice21">
                <a:extLst>
                  <a:ext uri="{FF2B5EF4-FFF2-40B4-BE49-F238E27FC236}">
                    <a16:creationId xmlns:a16="http://schemas.microsoft.com/office/drawing/2014/main" id="{5D8A4601-4551-474B-AB19-F629845189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3567644"/>
                  </p:ext>
                </p:extLst>
              </p:nvPr>
            </p:nvGraphicFramePr>
            <p:xfrm>
              <a:off x="-3003" y="-19050"/>
              <a:ext cx="879368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8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dice21">
                <a:extLst>
                  <a:ext uri="{FF2B5EF4-FFF2-40B4-BE49-F238E27FC236}">
                    <a16:creationId xmlns:a16="http://schemas.microsoft.com/office/drawing/2014/main" id="{5D8A4601-4551-474B-AB19-F629845189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8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dice20">
                <a:extLst>
                  <a:ext uri="{FF2B5EF4-FFF2-40B4-BE49-F238E27FC236}">
                    <a16:creationId xmlns:a16="http://schemas.microsoft.com/office/drawing/2014/main" id="{452787D4-CB09-2049-A315-F6E21CEA0F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6611626"/>
                  </p:ext>
                </p:extLst>
              </p:nvPr>
            </p:nvGraphicFramePr>
            <p:xfrm>
              <a:off x="-3003" y="-19050"/>
              <a:ext cx="879368" cy="8852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9368" cy="88521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dice20">
                <a:extLst>
                  <a:ext uri="{FF2B5EF4-FFF2-40B4-BE49-F238E27FC236}">
                    <a16:creationId xmlns:a16="http://schemas.microsoft.com/office/drawing/2014/main" id="{452787D4-CB09-2049-A315-F6E21CEA0F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03" y="-19050"/>
                <a:ext cx="879368" cy="885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dice33">
                <a:extLst>
                  <a:ext uri="{FF2B5EF4-FFF2-40B4-BE49-F238E27FC236}">
                    <a16:creationId xmlns:a16="http://schemas.microsoft.com/office/drawing/2014/main" id="{8F551E49-8029-1744-86EE-09CB1069D5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7285684"/>
                  </p:ext>
                </p:extLst>
              </p:nvPr>
            </p:nvGraphicFramePr>
            <p:xfrm>
              <a:off x="-3003" y="-19050"/>
              <a:ext cx="877258" cy="8830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8" cy="883086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dice33">
                <a:extLst>
                  <a:ext uri="{FF2B5EF4-FFF2-40B4-BE49-F238E27FC236}">
                    <a16:creationId xmlns:a16="http://schemas.microsoft.com/office/drawing/2014/main" id="{8F551E49-8029-1744-86EE-09CB1069D5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8" cy="883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dice32">
                <a:extLst>
                  <a:ext uri="{FF2B5EF4-FFF2-40B4-BE49-F238E27FC236}">
                    <a16:creationId xmlns:a16="http://schemas.microsoft.com/office/drawing/2014/main" id="{9AE7AEEA-985B-D749-916C-4A1484265C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3110205"/>
                  </p:ext>
                </p:extLst>
              </p:nvPr>
            </p:nvGraphicFramePr>
            <p:xfrm>
              <a:off x="-3003" y="-19050"/>
              <a:ext cx="877259" cy="883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9" cy="88308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dice32">
                <a:extLst>
                  <a:ext uri="{FF2B5EF4-FFF2-40B4-BE49-F238E27FC236}">
                    <a16:creationId xmlns:a16="http://schemas.microsoft.com/office/drawing/2014/main" id="{9AE7AEEA-985B-D749-916C-4A1484265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9" cy="88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dice35">
                <a:extLst>
                  <a:ext uri="{FF2B5EF4-FFF2-40B4-BE49-F238E27FC236}">
                    <a16:creationId xmlns:a16="http://schemas.microsoft.com/office/drawing/2014/main" id="{0DAF3E4E-4107-9342-A95F-ABF2CB0E8E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8462993"/>
                  </p:ext>
                </p:extLst>
              </p:nvPr>
            </p:nvGraphicFramePr>
            <p:xfrm>
              <a:off x="-3003" y="-19050"/>
              <a:ext cx="877259" cy="883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9" cy="88308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dice35">
                <a:extLst>
                  <a:ext uri="{FF2B5EF4-FFF2-40B4-BE49-F238E27FC236}">
                    <a16:creationId xmlns:a16="http://schemas.microsoft.com/office/drawing/2014/main" id="{0DAF3E4E-4107-9342-A95F-ABF2CB0E8E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9" cy="88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dice34">
                <a:extLst>
                  <a:ext uri="{FF2B5EF4-FFF2-40B4-BE49-F238E27FC236}">
                    <a16:creationId xmlns:a16="http://schemas.microsoft.com/office/drawing/2014/main" id="{FEA6401F-6BDC-E140-858E-1E81569A86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72709"/>
                  </p:ext>
                </p:extLst>
              </p:nvPr>
            </p:nvGraphicFramePr>
            <p:xfrm>
              <a:off x="-3003" y="-19050"/>
              <a:ext cx="877259" cy="883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9" cy="88308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dice34">
                <a:extLst>
                  <a:ext uri="{FF2B5EF4-FFF2-40B4-BE49-F238E27FC236}">
                    <a16:creationId xmlns:a16="http://schemas.microsoft.com/office/drawing/2014/main" id="{FEA6401F-6BDC-E140-858E-1E81569A86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9" cy="88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dice30">
                <a:extLst>
                  <a:ext uri="{FF2B5EF4-FFF2-40B4-BE49-F238E27FC236}">
                    <a16:creationId xmlns:a16="http://schemas.microsoft.com/office/drawing/2014/main" id="{F6D26AC1-263A-7F4D-9C0B-934043AE0C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4059299"/>
                  </p:ext>
                </p:extLst>
              </p:nvPr>
            </p:nvGraphicFramePr>
            <p:xfrm>
              <a:off x="-3003" y="-19050"/>
              <a:ext cx="877259" cy="883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9" cy="88308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dice30">
                <a:extLst>
                  <a:ext uri="{FF2B5EF4-FFF2-40B4-BE49-F238E27FC236}">
                    <a16:creationId xmlns:a16="http://schemas.microsoft.com/office/drawing/2014/main" id="{F6D26AC1-263A-7F4D-9C0B-934043AE0C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9" cy="88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dice31">
                <a:extLst>
                  <a:ext uri="{FF2B5EF4-FFF2-40B4-BE49-F238E27FC236}">
                    <a16:creationId xmlns:a16="http://schemas.microsoft.com/office/drawing/2014/main" id="{5D1DEABC-76BA-D24F-8B5F-1D6EF1A8C6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2176713"/>
                  </p:ext>
                </p:extLst>
              </p:nvPr>
            </p:nvGraphicFramePr>
            <p:xfrm>
              <a:off x="-3003" y="-19050"/>
              <a:ext cx="877259" cy="883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7259" cy="88308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343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dice31">
                <a:extLst>
                  <a:ext uri="{FF2B5EF4-FFF2-40B4-BE49-F238E27FC236}">
                    <a16:creationId xmlns:a16="http://schemas.microsoft.com/office/drawing/2014/main" id="{5D1DEABC-76BA-D24F-8B5F-1D6EF1A8C6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03" y="-19050"/>
                <a:ext cx="877259" cy="88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dice44">
                <a:extLst>
                  <a:ext uri="{FF2B5EF4-FFF2-40B4-BE49-F238E27FC236}">
                    <a16:creationId xmlns:a16="http://schemas.microsoft.com/office/drawing/2014/main" id="{F9972D75-99CA-784C-A8E7-4C7619EC5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7775039"/>
                  </p:ext>
                </p:extLst>
              </p:nvPr>
            </p:nvGraphicFramePr>
            <p:xfrm>
              <a:off x="-3003" y="-19050"/>
              <a:ext cx="884583" cy="8810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3" cy="88102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343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dice44">
                <a:extLst>
                  <a:ext uri="{FF2B5EF4-FFF2-40B4-BE49-F238E27FC236}">
                    <a16:creationId xmlns:a16="http://schemas.microsoft.com/office/drawing/2014/main" id="{F9972D75-99CA-784C-A8E7-4C7619EC5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03" y="-19050"/>
                <a:ext cx="884583" cy="881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dice45">
                <a:extLst>
                  <a:ext uri="{FF2B5EF4-FFF2-40B4-BE49-F238E27FC236}">
                    <a16:creationId xmlns:a16="http://schemas.microsoft.com/office/drawing/2014/main" id="{9F8B1CA5-326A-2A40-9D8E-8972AB6A3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4769372"/>
                  </p:ext>
                </p:extLst>
              </p:nvPr>
            </p:nvGraphicFramePr>
            <p:xfrm>
              <a:off x="-3003" y="-19050"/>
              <a:ext cx="884589" cy="881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9" cy="881032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3434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dice45">
                <a:extLst>
                  <a:ext uri="{FF2B5EF4-FFF2-40B4-BE49-F238E27FC236}">
                    <a16:creationId xmlns:a16="http://schemas.microsoft.com/office/drawing/2014/main" id="{9F8B1CA5-326A-2A40-9D8E-8972AB6A32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03" y="-19050"/>
                <a:ext cx="884589" cy="88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dice41">
                <a:extLst>
                  <a:ext uri="{FF2B5EF4-FFF2-40B4-BE49-F238E27FC236}">
                    <a16:creationId xmlns:a16="http://schemas.microsoft.com/office/drawing/2014/main" id="{96DD4A4E-8E0D-E848-8BD1-36EF846962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126917"/>
                  </p:ext>
                </p:extLst>
              </p:nvPr>
            </p:nvGraphicFramePr>
            <p:xfrm>
              <a:off x="-3003" y="-19050"/>
              <a:ext cx="884589" cy="881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9" cy="881032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3434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dice41">
                <a:extLst>
                  <a:ext uri="{FF2B5EF4-FFF2-40B4-BE49-F238E27FC236}">
                    <a16:creationId xmlns:a16="http://schemas.microsoft.com/office/drawing/2014/main" id="{96DD4A4E-8E0D-E848-8BD1-36EF846962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03" y="-19050"/>
                <a:ext cx="884589" cy="88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dice40">
                <a:extLst>
                  <a:ext uri="{FF2B5EF4-FFF2-40B4-BE49-F238E27FC236}">
                    <a16:creationId xmlns:a16="http://schemas.microsoft.com/office/drawing/2014/main" id="{EAC225CD-38F6-AF41-847F-5BC417B310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3704094"/>
                  </p:ext>
                </p:extLst>
              </p:nvPr>
            </p:nvGraphicFramePr>
            <p:xfrm>
              <a:off x="-3003" y="-19050"/>
              <a:ext cx="884589" cy="881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9" cy="881032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3434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dice40">
                <a:extLst>
                  <a:ext uri="{FF2B5EF4-FFF2-40B4-BE49-F238E27FC236}">
                    <a16:creationId xmlns:a16="http://schemas.microsoft.com/office/drawing/2014/main" id="{EAC225CD-38F6-AF41-847F-5BC417B310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03" y="-19050"/>
                <a:ext cx="884589" cy="88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dice43">
                <a:extLst>
                  <a:ext uri="{FF2B5EF4-FFF2-40B4-BE49-F238E27FC236}">
                    <a16:creationId xmlns:a16="http://schemas.microsoft.com/office/drawing/2014/main" id="{89D82CB8-0D20-DF44-A550-F888AB899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3574362"/>
                  </p:ext>
                </p:extLst>
              </p:nvPr>
            </p:nvGraphicFramePr>
            <p:xfrm>
              <a:off x="-3003" y="-19050"/>
              <a:ext cx="884589" cy="881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9" cy="881032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3434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dice43">
                <a:extLst>
                  <a:ext uri="{FF2B5EF4-FFF2-40B4-BE49-F238E27FC236}">
                    <a16:creationId xmlns:a16="http://schemas.microsoft.com/office/drawing/2014/main" id="{89D82CB8-0D20-DF44-A550-F888AB8998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03" y="-19050"/>
                <a:ext cx="884589" cy="88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dice42">
                <a:extLst>
                  <a:ext uri="{FF2B5EF4-FFF2-40B4-BE49-F238E27FC236}">
                    <a16:creationId xmlns:a16="http://schemas.microsoft.com/office/drawing/2014/main" id="{33E6806B-7CA3-F04E-8983-42E17B4EF5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4324692"/>
                  </p:ext>
                </p:extLst>
              </p:nvPr>
            </p:nvGraphicFramePr>
            <p:xfrm>
              <a:off x="-3003" y="-19050"/>
              <a:ext cx="884589" cy="881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4589" cy="881032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3434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dice42">
                <a:extLst>
                  <a:ext uri="{FF2B5EF4-FFF2-40B4-BE49-F238E27FC236}">
                    <a16:creationId xmlns:a16="http://schemas.microsoft.com/office/drawing/2014/main" id="{33E6806B-7CA3-F04E-8983-42E17B4EF5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03" y="-19050"/>
                <a:ext cx="884589" cy="88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dice55">
                <a:extLst>
                  <a:ext uri="{FF2B5EF4-FFF2-40B4-BE49-F238E27FC236}">
                    <a16:creationId xmlns:a16="http://schemas.microsoft.com/office/drawing/2014/main" id="{D41C7E0C-AD2E-7A48-93AB-8CC93E6981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8030935"/>
                  </p:ext>
                </p:extLst>
              </p:nvPr>
            </p:nvGraphicFramePr>
            <p:xfrm>
              <a:off x="-3003" y="-19050"/>
              <a:ext cx="883706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6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dice55">
                <a:extLst>
                  <a:ext uri="{FF2B5EF4-FFF2-40B4-BE49-F238E27FC236}">
                    <a16:creationId xmlns:a16="http://schemas.microsoft.com/office/drawing/2014/main" id="{D41C7E0C-AD2E-7A48-93AB-8CC93E6981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6" cy="88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7" name="dice54">
                <a:extLst>
                  <a:ext uri="{FF2B5EF4-FFF2-40B4-BE49-F238E27FC236}">
                    <a16:creationId xmlns:a16="http://schemas.microsoft.com/office/drawing/2014/main" id="{E747898E-642A-4743-BDEE-63215F77B3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614611"/>
                  </p:ext>
                </p:extLst>
              </p:nvPr>
            </p:nvGraphicFramePr>
            <p:xfrm>
              <a:off x="-3003" y="-19050"/>
              <a:ext cx="883708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8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7" name="dice54">
                <a:extLst>
                  <a:ext uri="{FF2B5EF4-FFF2-40B4-BE49-F238E27FC236}">
                    <a16:creationId xmlns:a16="http://schemas.microsoft.com/office/drawing/2014/main" id="{E747898E-642A-4743-BDEE-63215F77B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8" cy="88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dice51">
                <a:extLst>
                  <a:ext uri="{FF2B5EF4-FFF2-40B4-BE49-F238E27FC236}">
                    <a16:creationId xmlns:a16="http://schemas.microsoft.com/office/drawing/2014/main" id="{870EEFB4-5A50-D340-93D5-25D23BB609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0440627"/>
                  </p:ext>
                </p:extLst>
              </p:nvPr>
            </p:nvGraphicFramePr>
            <p:xfrm>
              <a:off x="-3003" y="-19050"/>
              <a:ext cx="883708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8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dice51">
                <a:extLst>
                  <a:ext uri="{FF2B5EF4-FFF2-40B4-BE49-F238E27FC236}">
                    <a16:creationId xmlns:a16="http://schemas.microsoft.com/office/drawing/2014/main" id="{870EEFB4-5A50-D340-93D5-25D23BB609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8" cy="88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9" name="dice50">
                <a:extLst>
                  <a:ext uri="{FF2B5EF4-FFF2-40B4-BE49-F238E27FC236}">
                    <a16:creationId xmlns:a16="http://schemas.microsoft.com/office/drawing/2014/main" id="{4059AE35-CB9D-4D44-99CA-717B34C266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3055854"/>
                  </p:ext>
                </p:extLst>
              </p:nvPr>
            </p:nvGraphicFramePr>
            <p:xfrm>
              <a:off x="-3003" y="-19050"/>
              <a:ext cx="883708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8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9" name="dice50">
                <a:extLst>
                  <a:ext uri="{FF2B5EF4-FFF2-40B4-BE49-F238E27FC236}">
                    <a16:creationId xmlns:a16="http://schemas.microsoft.com/office/drawing/2014/main" id="{4059AE35-CB9D-4D44-99CA-717B34C266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8" cy="88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dice52">
                <a:extLst>
                  <a:ext uri="{FF2B5EF4-FFF2-40B4-BE49-F238E27FC236}">
                    <a16:creationId xmlns:a16="http://schemas.microsoft.com/office/drawing/2014/main" id="{63C91014-62EA-8A49-8BB2-8D5C2E8834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126006"/>
                  </p:ext>
                </p:extLst>
              </p:nvPr>
            </p:nvGraphicFramePr>
            <p:xfrm>
              <a:off x="-3003" y="-19050"/>
              <a:ext cx="883708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8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dice52">
                <a:extLst>
                  <a:ext uri="{FF2B5EF4-FFF2-40B4-BE49-F238E27FC236}">
                    <a16:creationId xmlns:a16="http://schemas.microsoft.com/office/drawing/2014/main" id="{63C91014-62EA-8A49-8BB2-8D5C2E8834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8" cy="88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dice53">
                <a:extLst>
                  <a:ext uri="{FF2B5EF4-FFF2-40B4-BE49-F238E27FC236}">
                    <a16:creationId xmlns:a16="http://schemas.microsoft.com/office/drawing/2014/main" id="{5000E521-8DED-294A-8A62-DC8F438947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6195690"/>
                  </p:ext>
                </p:extLst>
              </p:nvPr>
            </p:nvGraphicFramePr>
            <p:xfrm>
              <a:off x="-3003" y="-19050"/>
              <a:ext cx="883708" cy="8801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3708" cy="880155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343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dice53">
                <a:extLst>
                  <a:ext uri="{FF2B5EF4-FFF2-40B4-BE49-F238E27FC236}">
                    <a16:creationId xmlns:a16="http://schemas.microsoft.com/office/drawing/2014/main" id="{5000E521-8DED-294A-8A62-DC8F438947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03" y="-19050"/>
                <a:ext cx="883708" cy="88015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start">
            <a:extLst>
              <a:ext uri="{FF2B5EF4-FFF2-40B4-BE49-F238E27FC236}">
                <a16:creationId xmlns:a16="http://schemas.microsoft.com/office/drawing/2014/main" id="{EEF46B7C-0D50-B549-A377-7A81882E75E6}"/>
              </a:ext>
            </a:extLst>
          </p:cNvPr>
          <p:cNvSpPr/>
          <p:nvPr/>
        </p:nvSpPr>
        <p:spPr>
          <a:xfrm>
            <a:off x="6457950" y="1122363"/>
            <a:ext cx="1171575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53" name="end">
            <a:extLst>
              <a:ext uri="{FF2B5EF4-FFF2-40B4-BE49-F238E27FC236}">
                <a16:creationId xmlns:a16="http://schemas.microsoft.com/office/drawing/2014/main" id="{877DC82F-5370-0641-8169-FA97F192CAA2}"/>
              </a:ext>
            </a:extLst>
          </p:cNvPr>
          <p:cNvSpPr/>
          <p:nvPr/>
        </p:nvSpPr>
        <p:spPr>
          <a:xfrm>
            <a:off x="7977187" y="1122362"/>
            <a:ext cx="1171575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4" name="run">
            <a:extLst>
              <a:ext uri="{FF2B5EF4-FFF2-40B4-BE49-F238E27FC236}">
                <a16:creationId xmlns:a16="http://schemas.microsoft.com/office/drawing/2014/main" id="{20427F9B-AC65-9B47-A368-8B6E67E101CC}"/>
              </a:ext>
            </a:extLst>
          </p:cNvPr>
          <p:cNvSpPr/>
          <p:nvPr/>
        </p:nvSpPr>
        <p:spPr>
          <a:xfrm>
            <a:off x="7229475" y="1984374"/>
            <a:ext cx="1171575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170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>
                <a:extLst>
                  <a:ext uri="{FF2B5EF4-FFF2-40B4-BE49-F238E27FC236}">
                    <a16:creationId xmlns:a16="http://schemas.microsoft.com/office/drawing/2014/main" id="{F5F8F4B2-B98D-2A4B-870C-CCC9CB78DA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6363848"/>
                  </p:ext>
                </p:extLst>
              </p:nvPr>
            </p:nvGraphicFramePr>
            <p:xfrm>
              <a:off x="4756388" y="2094776"/>
              <a:ext cx="2679224" cy="26684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79224" cy="266844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689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>
                <a:extLst>
                  <a:ext uri="{FF2B5EF4-FFF2-40B4-BE49-F238E27FC236}">
                    <a16:creationId xmlns:a16="http://schemas.microsoft.com/office/drawing/2014/main" id="{F5F8F4B2-B98D-2A4B-870C-CCC9CB78DA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6388" y="2094776"/>
                <a:ext cx="2679224" cy="26684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0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parkbyeongchan</dc:creator>
  <cp:lastModifiedBy>박 병찬</cp:lastModifiedBy>
  <cp:revision>4</cp:revision>
  <dcterms:created xsi:type="dcterms:W3CDTF">2022-01-24T11:49:03Z</dcterms:created>
  <dcterms:modified xsi:type="dcterms:W3CDTF">2022-01-24T14:02:51Z</dcterms:modified>
</cp:coreProperties>
</file>