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72BAD-967C-4DAF-B47C-BA0C9A8B7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A9CC4-F2D4-447D-8A1B-3FB66F3B0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5D998-07E5-4EED-97BC-1448763F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BBFE-A2D1-40A2-A1E3-C0DCABF1982C}" type="datetimeFigureOut">
              <a:rPr lang="ko-KR" altLang="en-US" smtClean="0"/>
              <a:t>2022. 2. 2.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93274-6C4A-4B2C-8D85-0A38E1EB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1F11D-13CE-43DA-AAE3-BAAFB669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2C13-7FB0-452B-BD1F-DFC2F665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74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2D6A1-B9DC-42DF-AC56-7374743E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A0AEA9-4075-47D8-8CA8-E55243A6A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67BEF-97AE-4E28-AFEE-05BACAAB7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BBFE-A2D1-40A2-A1E3-C0DCABF1982C}" type="datetimeFigureOut">
              <a:rPr lang="ko-KR" altLang="en-US" smtClean="0"/>
              <a:t>2022. 2. 2.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81A75-716C-4864-8DD2-78A49E1C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E7049-5D5F-45B5-8600-37D4D59D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2C13-7FB0-452B-BD1F-DFC2F665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4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39E2F6-636C-4A49-96A3-A6299EC1C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08700C-B419-4CE5-A834-A53A53CD1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D8A352-A192-4031-8C6E-3736DD0C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BBFE-A2D1-40A2-A1E3-C0DCABF1982C}" type="datetimeFigureOut">
              <a:rPr lang="ko-KR" altLang="en-US" smtClean="0"/>
              <a:t>2022. 2. 2.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B8136C-4BEB-4FAE-91C3-FC631FAD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4E61E-6888-4A99-9337-3CF2AE6B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2C13-7FB0-452B-BD1F-DFC2F665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6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AAA6-D855-4B92-88C5-E6B9E06B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55187-2F45-4A68-BC6A-1DBFB3619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499820-8C5F-4B07-8E9D-187D2E88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BBFE-A2D1-40A2-A1E3-C0DCABF1982C}" type="datetimeFigureOut">
              <a:rPr lang="ko-KR" altLang="en-US" smtClean="0"/>
              <a:t>2022. 2. 2.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E4BF36-8430-4A44-A746-0D7108B7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41A3E-0C87-483E-B88E-251806CD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2C13-7FB0-452B-BD1F-DFC2F665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29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9B91C-B1FC-4B5B-B989-D3095064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6A266-2F90-4E5C-8747-8BD079E1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A857D-DA0A-4390-9F5D-63C8F3B6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BBFE-A2D1-40A2-A1E3-C0DCABF1982C}" type="datetimeFigureOut">
              <a:rPr lang="ko-KR" altLang="en-US" smtClean="0"/>
              <a:t>2022. 2. 2.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150BC-3BDF-4E8E-8E50-90BFF899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E7929-CD72-48E1-995A-E13A198A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2C13-7FB0-452B-BD1F-DFC2F665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FE7DA-B1BF-4F8B-9A3B-5944C119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5DB04-50E8-4F75-960F-99786B439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2EC19C-CFBE-4FC1-9BF6-D4205FB3D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7A3486-670F-4B21-8DE5-F555B797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BBFE-A2D1-40A2-A1E3-C0DCABF1982C}" type="datetimeFigureOut">
              <a:rPr lang="ko-KR" altLang="en-US" smtClean="0"/>
              <a:t>2022. 2. 2.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48C3E9-6EB7-436C-92AF-70A8B2EC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707083-7E29-4433-8BDF-B7075E25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2C13-7FB0-452B-BD1F-DFC2F665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35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6011C-FF9E-48E2-A6C1-6CB54857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8B16D-77C6-406E-94C7-EDEEDB23C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06656F-2A0D-4DD0-A1CE-506231245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D68621-DB1C-4E8F-BD33-A097FF7F7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C6830B-4F54-4D0F-935A-7D8240AD7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822F35-369E-4093-91E0-168DA860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BBFE-A2D1-40A2-A1E3-C0DCABF1982C}" type="datetimeFigureOut">
              <a:rPr lang="ko-KR" altLang="en-US" smtClean="0"/>
              <a:t>2022. 2. 2.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8A98AC-1F23-4DBF-91FB-21CA4D5D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5B368D-F1AC-4878-9954-294A5282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2C13-7FB0-452B-BD1F-DFC2F665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42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107A2-9427-431E-AB67-2ABE771D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A1B006-2091-4448-A187-AF96B441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BBFE-A2D1-40A2-A1E3-C0DCABF1982C}" type="datetimeFigureOut">
              <a:rPr lang="ko-KR" altLang="en-US" smtClean="0"/>
              <a:t>2022. 2. 2.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ECA12-94FA-4C57-869D-ACEB48DC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ECEE05-32FA-4DDF-9210-70D31B3F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2C13-7FB0-452B-BD1F-DFC2F665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2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B652D0-FAB0-4891-98F0-ED72F3A4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BBFE-A2D1-40A2-A1E3-C0DCABF1982C}" type="datetimeFigureOut">
              <a:rPr lang="ko-KR" altLang="en-US" smtClean="0"/>
              <a:t>2022. 2. 2.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201CC8-49C5-45D8-9615-DA935B4B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872942-F3FF-40CF-A576-FF29878E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2C13-7FB0-452B-BD1F-DFC2F665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11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80366-7510-4350-845C-09295792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561BA-6696-49AC-AC74-EF25284E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04280F-CA74-471B-B0B6-C28F2361C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FDA115-685C-42C0-A3FB-239EE557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BBFE-A2D1-40A2-A1E3-C0DCABF1982C}" type="datetimeFigureOut">
              <a:rPr lang="ko-KR" altLang="en-US" smtClean="0"/>
              <a:t>2022. 2. 2.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56166-B293-4BC8-9CB7-E1906572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60BCDA-AC19-4F96-B294-B061D157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2C13-7FB0-452B-BD1F-DFC2F665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62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8CD19-2DDB-4265-B287-F2B6B4542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0D4E1D-E438-43B1-BDDB-C8FF2B553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A8C59-DE88-4E62-AA01-8C406B6C2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60F8E2-0F93-4C22-BAEB-BD60389E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BBFE-A2D1-40A2-A1E3-C0DCABF1982C}" type="datetimeFigureOut">
              <a:rPr lang="ko-KR" altLang="en-US" smtClean="0"/>
              <a:t>2022. 2. 2.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3AFABC-78D7-40F8-8F06-39419B37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1A0960-C170-4696-AAF9-33F6CE75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2C13-7FB0-452B-BD1F-DFC2F665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64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B11B20-3A88-44D9-A95E-44A2C09F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5D902-43D8-4872-93BD-A5AB34541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22BD5-CF95-41BB-AA40-A4708C355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1BBFE-A2D1-40A2-A1E3-C0DCABF1982C}" type="datetimeFigureOut">
              <a:rPr lang="ko-KR" altLang="en-US" smtClean="0"/>
              <a:t>2022. 2. 2.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4AE0C-1DE6-4E7B-A066-ABB82A368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90B60-736F-45B1-A64D-F48540CFB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02C13-7FB0-452B-BD1F-DFC2F665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33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17/06/relationships/model3d" Target="../media/model3d3.glb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microsoft.com/office/2017/06/relationships/model3d" Target="../media/model3d2.glb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dice??">
                <a:extLst>
                  <a:ext uri="{FF2B5EF4-FFF2-40B4-BE49-F238E27FC236}">
                    <a16:creationId xmlns:a16="http://schemas.microsoft.com/office/drawing/2014/main" id="{54BFFBAE-B3B2-1541-8E60-56976E7086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35370280"/>
                  </p:ext>
                </p:extLst>
              </p:nvPr>
            </p:nvGraphicFramePr>
            <p:xfrm>
              <a:off x="9466231" y="173106"/>
              <a:ext cx="1080000" cy="107720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080000" cy="1077200"/>
                    </a:xfrm>
                    <a:prstGeom prst="rect">
                      <a:avLst/>
                    </a:prstGeom>
                  </am3d:spPr>
                  <am3d:camera>
                    <am3d:pos x="0" y="0" z="8087080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77775" d="1000000"/>
                    <am3d:preTrans dx="19373162" dy="-14877300" dz="-8623344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65313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dice??">
                <a:extLst>
                  <a:ext uri="{FF2B5EF4-FFF2-40B4-BE49-F238E27FC236}">
                    <a16:creationId xmlns:a16="http://schemas.microsoft.com/office/drawing/2014/main" id="{54BFFBAE-B3B2-1541-8E60-56976E7086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6231" y="173106"/>
                <a:ext cx="1080000" cy="10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dice꽝?">
                <a:extLst>
                  <a:ext uri="{FF2B5EF4-FFF2-40B4-BE49-F238E27FC236}">
                    <a16:creationId xmlns:a16="http://schemas.microsoft.com/office/drawing/2014/main" id="{187B9BF2-125A-7941-8F85-A172CC7BCBD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7794021"/>
                  </p:ext>
                </p:extLst>
              </p:nvPr>
            </p:nvGraphicFramePr>
            <p:xfrm>
              <a:off x="9466231" y="173106"/>
              <a:ext cx="1080000" cy="1089029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080000" cy="1089029"/>
                    </a:xfrm>
                    <a:prstGeom prst="rect">
                      <a:avLst/>
                    </a:prstGeom>
                  </am3d:spPr>
                  <am3d:camera>
                    <am3d:pos x="0" y="0" z="8056908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2" d="1000000"/>
                    <am3d:preTrans dx="-77384905" dy="-60226870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64159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dice꽝?">
                <a:extLst>
                  <a:ext uri="{FF2B5EF4-FFF2-40B4-BE49-F238E27FC236}">
                    <a16:creationId xmlns:a16="http://schemas.microsoft.com/office/drawing/2014/main" id="{187B9BF2-125A-7941-8F85-A172CC7BCB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66231" y="173106"/>
                <a:ext cx="1080000" cy="1089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dice도?">
                <a:extLst>
                  <a:ext uri="{FF2B5EF4-FFF2-40B4-BE49-F238E27FC236}">
                    <a16:creationId xmlns:a16="http://schemas.microsoft.com/office/drawing/2014/main" id="{B078E441-7F09-2745-BB2E-63D89AB58DE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5170687"/>
                  </p:ext>
                </p:extLst>
              </p:nvPr>
            </p:nvGraphicFramePr>
            <p:xfrm>
              <a:off x="9466231" y="173106"/>
              <a:ext cx="1080000" cy="107720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080000" cy="1077200"/>
                    </a:xfrm>
                    <a:prstGeom prst="rect">
                      <a:avLst/>
                    </a:prstGeom>
                  </am3d:spPr>
                  <am3d:camera>
                    <am3d:pos x="0" y="0" z="8087080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77775" d="1000000"/>
                    <am3d:preTrans dx="19373162" dy="-14877300" dz="-86233440"/>
                    <am3d:scale>
                      <am3d:sx n="1000000" d="1000000"/>
                      <am3d:sy n="1000000" d="1000000"/>
                      <am3d:sz n="1000000" d="1000000"/>
                    </am3d:scale>
                    <am3d:rot ax="1080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64420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dice도?">
                <a:extLst>
                  <a:ext uri="{FF2B5EF4-FFF2-40B4-BE49-F238E27FC236}">
                    <a16:creationId xmlns:a16="http://schemas.microsoft.com/office/drawing/2014/main" id="{B078E441-7F09-2745-BB2E-63D89AB58D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66231" y="173106"/>
                <a:ext cx="1080000" cy="10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dice개?">
                <a:extLst>
                  <a:ext uri="{FF2B5EF4-FFF2-40B4-BE49-F238E27FC236}">
                    <a16:creationId xmlns:a16="http://schemas.microsoft.com/office/drawing/2014/main" id="{B1083B39-4832-B641-93D6-AA56FFB715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71556622"/>
                  </p:ext>
                </p:extLst>
              </p:nvPr>
            </p:nvGraphicFramePr>
            <p:xfrm>
              <a:off x="9466231" y="173106"/>
              <a:ext cx="1080000" cy="108882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080000" cy="1088824"/>
                    </a:xfrm>
                    <a:prstGeom prst="rect">
                      <a:avLst/>
                    </a:prstGeom>
                  </am3d:spPr>
                  <am3d:camera>
                    <am3d:pos x="0" y="0" z="8087080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77775" d="1000000"/>
                    <am3d:preTrans dx="19373162" dy="-14877300" dz="-86233440"/>
                    <am3d:scale>
                      <am3d:sx n="1000000" d="1000000"/>
                      <am3d:sy n="1000000" d="1000000"/>
                      <am3d:sz n="1000000" d="1000000"/>
                    </am3d:scale>
                    <am3d:rot ay="16200000" az="5400000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65097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dice개?">
                <a:extLst>
                  <a:ext uri="{FF2B5EF4-FFF2-40B4-BE49-F238E27FC236}">
                    <a16:creationId xmlns:a16="http://schemas.microsoft.com/office/drawing/2014/main" id="{B1083B39-4832-B641-93D6-AA56FFB715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6231" y="173106"/>
                <a:ext cx="1080000" cy="1088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dice걸?">
                <a:extLst>
                  <a:ext uri="{FF2B5EF4-FFF2-40B4-BE49-F238E27FC236}">
                    <a16:creationId xmlns:a16="http://schemas.microsoft.com/office/drawing/2014/main" id="{3ACA53AB-4571-BA4E-B76B-AA3FA42D8EB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0905518"/>
                  </p:ext>
                </p:extLst>
              </p:nvPr>
            </p:nvGraphicFramePr>
            <p:xfrm>
              <a:off x="9466231" y="173106"/>
              <a:ext cx="1080000" cy="108882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080000" cy="1088826"/>
                    </a:xfrm>
                    <a:prstGeom prst="rect">
                      <a:avLst/>
                    </a:prstGeom>
                  </am3d:spPr>
                  <am3d:camera>
                    <am3d:pos x="0" y="0" z="8087080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77775" d="1000000"/>
                    <am3d:preTrans dx="19373162" dy="-14877300" dz="-86233440"/>
                    <am3d:scale>
                      <am3d:sx n="1000000" d="1000000"/>
                      <am3d:sy n="1000000" d="1000000"/>
                      <am3d:sz n="1000000" d="1000000"/>
                    </am3d:scale>
                    <am3d:rot ay="5400000" az="5400000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165494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dice걸?">
                <a:extLst>
                  <a:ext uri="{FF2B5EF4-FFF2-40B4-BE49-F238E27FC236}">
                    <a16:creationId xmlns:a16="http://schemas.microsoft.com/office/drawing/2014/main" id="{3ACA53AB-4571-BA4E-B76B-AA3FA42D8E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66231" y="173106"/>
                <a:ext cx="1080000" cy="1088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dice윷?">
                <a:extLst>
                  <a:ext uri="{FF2B5EF4-FFF2-40B4-BE49-F238E27FC236}">
                    <a16:creationId xmlns:a16="http://schemas.microsoft.com/office/drawing/2014/main" id="{8981FE0C-8F75-D541-8C88-70E6B4CDE6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298800"/>
                  </p:ext>
                </p:extLst>
              </p:nvPr>
            </p:nvGraphicFramePr>
            <p:xfrm>
              <a:off x="9466231" y="173106"/>
              <a:ext cx="1080000" cy="107403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080000" cy="1074030"/>
                    </a:xfrm>
                    <a:prstGeom prst="rect">
                      <a:avLst/>
                    </a:prstGeom>
                  </am3d:spPr>
                  <am3d:camera>
                    <am3d:pos x="0" y="0" z="8087080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77775" d="1000000"/>
                    <am3d:preTrans dx="19373162" dy="-14877300" dz="-8623344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z="162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163874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dice윷?">
                <a:extLst>
                  <a:ext uri="{FF2B5EF4-FFF2-40B4-BE49-F238E27FC236}">
                    <a16:creationId xmlns:a16="http://schemas.microsoft.com/office/drawing/2014/main" id="{8981FE0C-8F75-D541-8C88-70E6B4CDE6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66231" y="173106"/>
                <a:ext cx="1080000" cy="1074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dice모?">
                <a:extLst>
                  <a:ext uri="{FF2B5EF4-FFF2-40B4-BE49-F238E27FC236}">
                    <a16:creationId xmlns:a16="http://schemas.microsoft.com/office/drawing/2014/main" id="{B4E21F78-F30B-A448-87D9-5EA31BDC0D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49268716"/>
                  </p:ext>
                </p:extLst>
              </p:nvPr>
            </p:nvGraphicFramePr>
            <p:xfrm>
              <a:off x="9466231" y="173106"/>
              <a:ext cx="1080000" cy="107403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080000" cy="1074032"/>
                    </a:xfrm>
                    <a:prstGeom prst="rect">
                      <a:avLst/>
                    </a:prstGeom>
                  </am3d:spPr>
                  <am3d:camera>
                    <am3d:pos x="0" y="0" z="8087080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77775" d="1000000"/>
                    <am3d:preTrans dx="19373162" dy="-14877300" dz="-86233440"/>
                    <am3d:scale>
                      <am3d:sx n="1000000" d="1000000"/>
                      <am3d:sy n="1000000" d="1000000"/>
                      <am3d:sz n="1000000" d="1000000"/>
                    </am3d:scale>
                    <am3d:rot ax="16200000" az="5400000"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164037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dice모?">
                <a:extLst>
                  <a:ext uri="{FF2B5EF4-FFF2-40B4-BE49-F238E27FC236}">
                    <a16:creationId xmlns:a16="http://schemas.microsoft.com/office/drawing/2014/main" id="{B4E21F78-F30B-A448-87D9-5EA31BDC0D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66231" y="173106"/>
                <a:ext cx="1080000" cy="1074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dice꽝">
                <a:extLst>
                  <a:ext uri="{FF2B5EF4-FFF2-40B4-BE49-F238E27FC236}">
                    <a16:creationId xmlns:a16="http://schemas.microsoft.com/office/drawing/2014/main" id="{84B61F3A-CD86-494C-AFC1-4DBCBD03C77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11973908"/>
                  </p:ext>
                </p:extLst>
              </p:nvPr>
            </p:nvGraphicFramePr>
            <p:xfrm>
              <a:off x="9466231" y="173106"/>
              <a:ext cx="1080000" cy="1077201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1080000" cy="1077201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65142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dice꽝">
                <a:extLst>
                  <a:ext uri="{FF2B5EF4-FFF2-40B4-BE49-F238E27FC236}">
                    <a16:creationId xmlns:a16="http://schemas.microsoft.com/office/drawing/2014/main" id="{84B61F3A-CD86-494C-AFC1-4DBCBD03C7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66231" y="173106"/>
                <a:ext cx="1080000" cy="1077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dice도">
                <a:extLst>
                  <a:ext uri="{FF2B5EF4-FFF2-40B4-BE49-F238E27FC236}">
                    <a16:creationId xmlns:a16="http://schemas.microsoft.com/office/drawing/2014/main" id="{99491020-A35A-6641-833A-7748CB7F85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7567069"/>
                  </p:ext>
                </p:extLst>
              </p:nvPr>
            </p:nvGraphicFramePr>
            <p:xfrm>
              <a:off x="9466231" y="173106"/>
              <a:ext cx="1080000" cy="1077201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1080000" cy="1077201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x="10800000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64385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dice도">
                <a:extLst>
                  <a:ext uri="{FF2B5EF4-FFF2-40B4-BE49-F238E27FC236}">
                    <a16:creationId xmlns:a16="http://schemas.microsoft.com/office/drawing/2014/main" id="{99491020-A35A-6641-833A-7748CB7F85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66231" y="173106"/>
                <a:ext cx="1080000" cy="1077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dice개">
                <a:extLst>
                  <a:ext uri="{FF2B5EF4-FFF2-40B4-BE49-F238E27FC236}">
                    <a16:creationId xmlns:a16="http://schemas.microsoft.com/office/drawing/2014/main" id="{1D80EC83-A0BA-EB47-A315-8D1E5F284A4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9937436"/>
                  </p:ext>
                </p:extLst>
              </p:nvPr>
            </p:nvGraphicFramePr>
            <p:xfrm>
              <a:off x="9466231" y="173106"/>
              <a:ext cx="1080000" cy="1087177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1080000" cy="1087177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y="16200000" az="5400000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6499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dice개">
                <a:extLst>
                  <a:ext uri="{FF2B5EF4-FFF2-40B4-BE49-F238E27FC236}">
                    <a16:creationId xmlns:a16="http://schemas.microsoft.com/office/drawing/2014/main" id="{1D80EC83-A0BA-EB47-A315-8D1E5F284A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66231" y="173106"/>
                <a:ext cx="1080000" cy="1087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dice걸">
                <a:extLst>
                  <a:ext uri="{FF2B5EF4-FFF2-40B4-BE49-F238E27FC236}">
                    <a16:creationId xmlns:a16="http://schemas.microsoft.com/office/drawing/2014/main" id="{E52F6747-BFFE-4B4D-AA75-DCB19BCB830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5299558"/>
                  </p:ext>
                </p:extLst>
              </p:nvPr>
            </p:nvGraphicFramePr>
            <p:xfrm>
              <a:off x="9466231" y="173106"/>
              <a:ext cx="1080000" cy="1087176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1080000" cy="1087176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y="5400000" az="5400000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65390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dice걸">
                <a:extLst>
                  <a:ext uri="{FF2B5EF4-FFF2-40B4-BE49-F238E27FC236}">
                    <a16:creationId xmlns:a16="http://schemas.microsoft.com/office/drawing/2014/main" id="{E52F6747-BFFE-4B4D-AA75-DCB19BCB83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66231" y="173106"/>
                <a:ext cx="1080000" cy="1087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" name="dice윷">
                <a:extLst>
                  <a:ext uri="{FF2B5EF4-FFF2-40B4-BE49-F238E27FC236}">
                    <a16:creationId xmlns:a16="http://schemas.microsoft.com/office/drawing/2014/main" id="{0C7D6BD4-0D29-FC44-B507-E5EEE928497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3374052"/>
                  </p:ext>
                </p:extLst>
              </p:nvPr>
            </p:nvGraphicFramePr>
            <p:xfrm>
              <a:off x="9466231" y="173106"/>
              <a:ext cx="1080000" cy="1075659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1080000" cy="1075659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z="16200000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64019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dice윷">
                <a:extLst>
                  <a:ext uri="{FF2B5EF4-FFF2-40B4-BE49-F238E27FC236}">
                    <a16:creationId xmlns:a16="http://schemas.microsoft.com/office/drawing/2014/main" id="{0C7D6BD4-0D29-FC44-B507-E5EEE92849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466231" y="173106"/>
                <a:ext cx="1080000" cy="1075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6" name="dice모">
                <a:extLst>
                  <a:ext uri="{FF2B5EF4-FFF2-40B4-BE49-F238E27FC236}">
                    <a16:creationId xmlns:a16="http://schemas.microsoft.com/office/drawing/2014/main" id="{31258FB2-E57E-F942-9CCB-AB558CF21D2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8083070"/>
                  </p:ext>
                </p:extLst>
              </p:nvPr>
            </p:nvGraphicFramePr>
            <p:xfrm>
              <a:off x="9466231" y="173106"/>
              <a:ext cx="1080000" cy="1075658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1080000" cy="1075658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 ax="16200000" az="5400000"/>
                    <am3d:postTrans dx="0" dy="0" dz="0"/>
                  </am3d:trans>
                  <am3d:raster rName="Office3DRenderer" rVer="16.0.8326">
                    <am3d:blip r:embed="rId17"/>
                  </am3d:raster>
                  <am3d:objViewport viewportSz="164183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6" name="dice모">
                <a:extLst>
                  <a:ext uri="{FF2B5EF4-FFF2-40B4-BE49-F238E27FC236}">
                    <a16:creationId xmlns:a16="http://schemas.microsoft.com/office/drawing/2014/main" id="{31258FB2-E57E-F942-9CCB-AB558CF21D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66231" y="173106"/>
                <a:ext cx="1080000" cy="10756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180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512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7" presetClass="emph" presetSubtype="512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7" presetClass="emph" presetSubtype="512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7" presetClass="emph" presetSubtype="512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7" presetClass="emph" presetSubtype="102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7" presetClass="emph" presetSubtype="512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37" presetClass="emph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7" presetClass="emph" presetSubtype="409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37" presetClass="emph" presetSubtype="512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37" presetClass="emph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7" presetClass="emph" presetSubtype="128" repeatCount="200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37" presetClass="emph" presetSubtype="512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37" presetClass="emph" presetSubtype="204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7" presetClass="emph" presetSubtype="5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37" presetClass="emph" presetSubtype="409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3d.view.rotation.z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272AF-051F-4250-AE1D-E21E9DB898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079E53-00A9-40C1-B4BC-15749E48E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82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Macintosh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parkbyeongchan</dc:creator>
  <cp:lastModifiedBy>박 병찬</cp:lastModifiedBy>
  <cp:revision>2</cp:revision>
  <dcterms:created xsi:type="dcterms:W3CDTF">2022-02-01T15:03:54Z</dcterms:created>
  <dcterms:modified xsi:type="dcterms:W3CDTF">2022-02-01T15:25:06Z</dcterms:modified>
</cp:coreProperties>
</file>