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B0CA9-45CA-4DD1-AD1F-6A305424F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70EE8A-4ED3-4EC4-B26D-ABC722DAA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F17C7-6E8E-48C6-B1C2-0FF108EA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8292-0C96-40C6-9EFE-EF604041FD53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461D7-F328-4508-93B7-2109984A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8373D-5B7D-40CC-B2CC-1D81A482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928-854A-40F9-B325-0AE76EA2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14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FAEF0-CB51-4A26-8EAA-09E65DB9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265A-7150-490B-BC33-EE316B361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5B95D-9E87-43E1-93C0-FCD4AACF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8292-0C96-40C6-9EFE-EF604041FD53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AEC8E-C921-4583-8D6E-D8D79D78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455F5-F6EC-43B0-AD10-532F3482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928-854A-40F9-B325-0AE76EA2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3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865DB6-A0EC-4925-BD02-53B14AAF2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B865E9-68D5-4B29-A566-8CAC80D2C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49C52-EBCF-4698-827C-6BE1BBCC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8292-0C96-40C6-9EFE-EF604041FD53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93E42-E100-40FE-97E0-FBC87D73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7DC37-63B9-4CA5-9BFB-5A4E77B6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928-854A-40F9-B325-0AE76EA2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1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BF84C-582C-418E-9B4D-8ADDCDD9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FFCD8-C469-4FE8-8CFA-631621CD6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0B719-FFC9-4D1C-BAE9-C9E443EC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8292-0C96-40C6-9EFE-EF604041FD53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AE4AF-0D7E-4DC2-B519-428151BC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837EA-53C7-443B-9132-0FF1BFBC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928-854A-40F9-B325-0AE76EA2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1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0D375-54C0-4866-AE58-9DE7983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DC92C-98C9-4E9E-BBD5-C9EB1617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43C27-61DD-4A25-B66F-859D7BD5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8292-0C96-40C6-9EFE-EF604041FD53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356E8-9D92-49F3-AE18-151FA3DB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958175-51EA-4DA0-8E6D-6A7077D0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928-854A-40F9-B325-0AE76EA2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6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DD74F-00E1-4778-A63C-5429FEA8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AF2BF-10F8-4605-8536-3B67C85D8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0C2EDD-7A18-4EAC-9F03-1DC800470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492457-9443-45C3-87CB-012F838C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8292-0C96-40C6-9EFE-EF604041FD53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7029C6-39C0-4649-B427-CA3BF176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6735C1-2449-4B51-82CB-42F9653D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928-854A-40F9-B325-0AE76EA2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2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FF5D2-8390-46A5-83C9-C765C867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E3937-3C26-45D8-9249-49CF280E0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41C47-5A3C-418F-8C42-0EA4EF30C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1F6922-A4D7-4D66-968B-83D26B71C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FC13A7-822F-4F8B-B011-B2C611BBC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6F9098-DC72-49AB-98AA-957A3603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8292-0C96-40C6-9EFE-EF604041FD53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F552C4-E83A-4772-BEC7-B307339D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E3B42C-1C4D-49D1-BD66-581D138E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928-854A-40F9-B325-0AE76EA2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6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A60F2-4895-4063-A329-83C3857F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9B4A84-B047-4825-AB97-88616668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8292-0C96-40C6-9EFE-EF604041FD53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B28A2-7E7D-4A10-B3AE-4049AB79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50F56D-57EB-489B-BACD-F728159D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928-854A-40F9-B325-0AE76EA2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93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47FFD8-5E8A-4DD0-885C-79744A01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8292-0C96-40C6-9EFE-EF604041FD53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CD842C-E657-4B9F-9094-50F25771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0E8173-FC3C-412E-8A6F-5175D317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928-854A-40F9-B325-0AE76EA2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4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D11F4-0CF0-498A-9E07-7F245D5D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7B507-FE5D-49BA-BF93-9A812CDC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835C17-07C7-4709-B099-1708EC853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A4384A-F57D-48F3-8AC3-ACE35D71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8292-0C96-40C6-9EFE-EF604041FD53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3E001B-BC53-4B56-8824-09411C15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37054-6DFD-4C82-82C9-04A9795B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928-854A-40F9-B325-0AE76EA2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71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FF872-B379-4C03-B5D9-71978DC2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F39B8B-E781-4C6C-81FE-3CB453F0F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52EA91-84EB-4180-BE23-AB2867AE0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7B712B-440A-473D-93D6-1B71C978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8292-0C96-40C6-9EFE-EF604041FD53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A207C3-1022-4EDE-9650-94581F42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68B00E-20DA-47AB-BD59-A561987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928-854A-40F9-B325-0AE76EA2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8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128369-7B88-4D51-8A0D-DDD311CB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9F426F-A46B-46B4-B2A4-DADA1F133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5C15F-9D2C-4DCC-B747-4EE9EBF92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38292-0C96-40C6-9EFE-EF604041FD53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B94BC-82D8-41F0-842E-F7A43D83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F0505-0AB0-490F-92B6-2C1F86AE7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0928-854A-40F9-B325-0AE76EA2A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9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60018-CACC-4680-A9D5-DEB9899CF4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9A2FE9-BD7C-43E3-93E9-B148F1986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모델 3">
                <a:extLst>
                  <a:ext uri="{FF2B5EF4-FFF2-40B4-BE49-F238E27FC236}">
                    <a16:creationId xmlns:a16="http://schemas.microsoft.com/office/drawing/2014/main" id="{3A0C473C-4B97-43D2-8094-F1268C0002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2344934"/>
                  </p:ext>
                </p:extLst>
              </p:nvPr>
            </p:nvGraphicFramePr>
            <p:xfrm>
              <a:off x="1107981" y="568660"/>
              <a:ext cx="1435524" cy="143180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435524" cy="1431803"/>
                    </a:xfrm>
                    <a:prstGeom prst="rect">
                      <a:avLst/>
                    </a:prstGeom>
                  </am3d:spPr>
                  <am3d:camera>
                    <am3d:pos x="0" y="0" z="80949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84761" d="1000000"/>
                    <am3d:preTrans dx="-4489638" dy="10416625" dz="-8633322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1950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모델 3">
                <a:extLst>
                  <a:ext uri="{FF2B5EF4-FFF2-40B4-BE49-F238E27FC236}">
                    <a16:creationId xmlns:a16="http://schemas.microsoft.com/office/drawing/2014/main" id="{3A0C473C-4B97-43D2-8094-F1268C0002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981" y="568660"/>
                <a:ext cx="1435524" cy="14318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22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parkbyeongchan</dc:creator>
  <cp:lastModifiedBy>박 병찬</cp:lastModifiedBy>
  <cp:revision>2</cp:revision>
  <dcterms:created xsi:type="dcterms:W3CDTF">2022-01-24T20:11:33Z</dcterms:created>
  <dcterms:modified xsi:type="dcterms:W3CDTF">2022-01-27T12:52:39Z</dcterms:modified>
</cp:coreProperties>
</file>