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622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96B3-DBA2-4AB8-BBA8-E24CD0D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90424-AA7C-40BD-9E44-57ACBE41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CB2A-D9CE-4984-8F70-EEF9D31B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C3A6-684B-4CF1-BC74-20E67672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8D58-91B4-49A1-995B-B90E960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A51-69E8-4A43-8015-E2E40C12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60E1A-4BC9-4C60-ABC2-A707BCE10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71E4-5A29-4A0D-99AE-481C5C8D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F3D7-55F3-4F84-9AED-3BCB863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8432-7BA6-4C27-9FBD-99825BF7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90C94-4883-4694-A28B-A09AE8FDC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59DD-6212-4852-8FED-4EAA362E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FB38-2FE5-4E29-9F4C-925716AB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8FA9-0F45-40D1-992F-22CBB06D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9B35-A958-457F-AC4D-0C4C0C9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7935-B377-4A03-940B-6D680C4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2B95-F120-4B39-8C23-57F56E42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BC25-64DA-4ADF-9609-894AA0F4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EA96-FC06-43B5-93AD-63095A99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830A-B7BF-4C22-B243-B9C43C75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A95E-7774-4A9A-A0A3-A5091C9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0C83-5B38-4CD0-81D0-D35D4B05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CF48-62FD-4DFD-96EE-D58F65EB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9BB9-8C5C-4BF0-8E24-3D9C2A3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9A0C-DBDD-4007-BAA9-74217A14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5B27-A1B1-4349-938B-5A29EF53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C66C-E1E4-4D8D-A686-0490E5FE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FC5D-35EC-41D6-8358-45ABEBD0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1725-B311-4511-9D07-C8F7C06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FF8F6-D5CE-4573-9CD0-E7BFDADC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FD1F1-16D3-426A-B094-E495FCD5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7AB1-E8A0-4204-B4AA-DF615924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157AA-B34F-4938-A15E-928F18EC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0F400-9D7D-4D42-9AB1-2B7AA915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9B8A3-B176-4F68-85DD-6BB18231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13A3D-5B5F-4E29-B043-5E50056E4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B4B1D-0A7A-4D23-9374-98DD0C1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2A64B-5F63-4308-AFAA-1D7FFA88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9F0B8-DBA7-436C-A0CA-6DED36E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85C-2687-4541-8677-36BD9A5A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A1681-0F92-46AB-9AAB-0E762FAF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88079-CA09-4731-9DD2-F9BAB9D7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44D5-7812-4CCB-A509-12152B69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5D9A-C29B-4434-977B-7EB9C277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3DAC7-CBCA-40FF-866C-C4CB5EBB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BB49-8789-4BED-81F2-B8DB767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AA4F-963E-43A3-B52C-F4B993BA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CFDF-8810-4810-95BE-D13B80AE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C76-AF00-43ED-A158-B8965FA80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AE43-9507-40F4-9CF0-1C3EF342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F026-20D9-42F3-87B4-DAC01846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E7FC4-CEB8-4CC2-9B12-1459B22B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9D3F-D0F4-4F86-8EE5-AEEBA0A8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178B4-D2A1-46D9-A699-F106AD2B4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35E82-DC00-4A22-A783-474D5989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FF8E2-A2C0-41D4-BA43-8777CCC6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FCCD-325F-4E48-B008-C37A3E33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767B-B0B9-4CCD-AA23-432DED71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DAA4F-ABD7-4323-86A4-E0E43A39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04FBD-B6BE-40AA-9A4D-85513D9C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3B40-F10F-4F0D-B133-779C82BF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1604-8CAA-4A4E-AEBF-FB5509EBDAE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7E2C-2B6C-45DB-8CBB-68DEC45DD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E868-CBDF-417A-A4E1-D167B2BA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6A1C-EC67-4334-9C82-2F372B7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D1E79BAE-3FE9-4CFF-9A21-018DBCA5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5140" b="71644"/>
          <a:stretch/>
        </p:blipFill>
        <p:spPr bwMode="auto">
          <a:xfrm>
            <a:off x="8630454" y="2722563"/>
            <a:ext cx="526904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A3CCB5B-B292-4B60-BE8E-9A22324C9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9" t="27336" r="63112" b="49032"/>
          <a:stretch/>
        </p:blipFill>
        <p:spPr bwMode="auto">
          <a:xfrm>
            <a:off x="7654925" y="2809873"/>
            <a:ext cx="819150" cy="7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22A2361-D034-41F9-A1FD-B30BC0B3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76300"/>
            <a:ext cx="4076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324A057-19F7-4CBC-B5D4-2EBDD0BD8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2" r="87674" b="51074"/>
          <a:stretch/>
        </p:blipFill>
        <p:spPr bwMode="auto">
          <a:xfrm>
            <a:off x="6572738" y="2794001"/>
            <a:ext cx="742462" cy="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AAF8C9-30EA-4B9A-A5A2-B5BF63A61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51" r="86446" b="72595"/>
          <a:stretch/>
        </p:blipFill>
        <p:spPr bwMode="auto">
          <a:xfrm>
            <a:off x="8921016" y="2769392"/>
            <a:ext cx="700944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3CD6EE9-A707-49F7-B3A2-10EE92907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t="26622" r="76710" b="51584"/>
          <a:stretch/>
        </p:blipFill>
        <p:spPr bwMode="auto">
          <a:xfrm>
            <a:off x="7334250" y="2801938"/>
            <a:ext cx="641350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24238AD-92EE-42C2-B743-34E5F4640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3" r="75151" b="72476"/>
          <a:stretch/>
        </p:blipFill>
        <p:spPr bwMode="auto">
          <a:xfrm>
            <a:off x="8004540" y="2734469"/>
            <a:ext cx="584200" cy="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8367A8-AAF9-44F3-944B-3B7F20B4B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9" r="65574" b="71644"/>
          <a:stretch/>
        </p:blipFill>
        <p:spPr bwMode="auto">
          <a:xfrm>
            <a:off x="7086600" y="2743992"/>
            <a:ext cx="495300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34879AD-46FC-434F-9DEA-D46599BFD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2" t="26878" r="54151" b="49849"/>
          <a:stretch/>
        </p:blipFill>
        <p:spPr bwMode="auto">
          <a:xfrm>
            <a:off x="8280766" y="2772573"/>
            <a:ext cx="558800" cy="72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9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Cote</dc:creator>
  <cp:lastModifiedBy>Paul Cote</cp:lastModifiedBy>
  <cp:revision>1</cp:revision>
  <dcterms:created xsi:type="dcterms:W3CDTF">2022-04-03T19:28:12Z</dcterms:created>
  <dcterms:modified xsi:type="dcterms:W3CDTF">2022-04-03T23:10:09Z</dcterms:modified>
</cp:coreProperties>
</file>