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6990-6766-45F1-B46D-3E7ED18E4133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20BC-9941-4CD7-BC33-31DACC2B4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6990-6766-45F1-B46D-3E7ED18E4133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20BC-9941-4CD7-BC33-31DACC2B4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6990-6766-45F1-B46D-3E7ED18E4133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20BC-9941-4CD7-BC33-31DACC2B4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5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6990-6766-45F1-B46D-3E7ED18E4133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20BC-9941-4CD7-BC33-31DACC2B4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2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6990-6766-45F1-B46D-3E7ED18E4133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20BC-9941-4CD7-BC33-31DACC2B4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4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6990-6766-45F1-B46D-3E7ED18E4133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20BC-9941-4CD7-BC33-31DACC2B4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9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6990-6766-45F1-B46D-3E7ED18E4133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20BC-9941-4CD7-BC33-31DACC2B4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9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6990-6766-45F1-B46D-3E7ED18E4133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20BC-9941-4CD7-BC33-31DACC2B4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90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6990-6766-45F1-B46D-3E7ED18E4133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20BC-9941-4CD7-BC33-31DACC2B4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6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6990-6766-45F1-B46D-3E7ED18E4133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20BC-9941-4CD7-BC33-31DACC2B4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6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6990-6766-45F1-B46D-3E7ED18E4133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20BC-9941-4CD7-BC33-31DACC2B4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0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E6990-6766-45F1-B46D-3E7ED18E4133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D20BC-9941-4CD7-BC33-31DACC2B4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2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390918" y="448547"/>
            <a:ext cx="4752304" cy="557655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90918" y="734029"/>
            <a:ext cx="4752304" cy="55765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738648" y="4722392"/>
            <a:ext cx="3979571" cy="309093"/>
            <a:chOff x="2279561" y="3155324"/>
            <a:chExt cx="3979571" cy="309093"/>
          </a:xfrm>
        </p:grpSpPr>
        <p:sp>
          <p:nvSpPr>
            <p:cNvPr id="3" name="Rectangle 2"/>
            <p:cNvSpPr/>
            <p:nvPr/>
          </p:nvSpPr>
          <p:spPr>
            <a:xfrm>
              <a:off x="2279561" y="3271234"/>
              <a:ext cx="3979571" cy="515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451538" y="3155324"/>
              <a:ext cx="77273" cy="3090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38649" y="436377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Interest Rate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38649" y="512143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Term (</a:t>
            </a:r>
            <a:r>
              <a:rPr lang="en-US" dirty="0" err="1" smtClean="0"/>
              <a:t>yrs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38649" y="3522305"/>
            <a:ext cx="227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Amount to Borrow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38649" y="3960187"/>
            <a:ext cx="3979571" cy="4143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777285" y="5430595"/>
            <a:ext cx="3979571" cy="309093"/>
            <a:chOff x="2279561" y="3155324"/>
            <a:chExt cx="3979571" cy="309093"/>
          </a:xfrm>
        </p:grpSpPr>
        <p:sp>
          <p:nvSpPr>
            <p:cNvPr id="11" name="Rectangle 10"/>
            <p:cNvSpPr/>
            <p:nvPr/>
          </p:nvSpPr>
          <p:spPr>
            <a:xfrm>
              <a:off x="2279561" y="3271234"/>
              <a:ext cx="3979571" cy="515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51538" y="3155324"/>
              <a:ext cx="77273" cy="3090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738648" y="1610710"/>
            <a:ext cx="3979571" cy="7547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38648" y="1151432"/>
            <a:ext cx="227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Monthly (P&amp;I)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915952" y="788648"/>
            <a:ext cx="3503054" cy="2163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915952" y="788648"/>
            <a:ext cx="3503054" cy="6083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27699" y="889528"/>
            <a:ext cx="2279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Mortgage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070499" y="1557391"/>
            <a:ext cx="2453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Principle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Rate (float)</a:t>
            </a:r>
          </a:p>
          <a:p>
            <a:r>
              <a:rPr lang="en-US" dirty="0" smtClean="0"/>
              <a:t>Term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MontlyPayment</a:t>
            </a:r>
            <a:r>
              <a:rPr lang="en-US" dirty="0" smtClean="0"/>
              <a:t> (float)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915952" y="2952298"/>
            <a:ext cx="3503054" cy="1150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070499" y="3045447"/>
            <a:ext cx="4430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void </a:t>
            </a:r>
            <a:r>
              <a:rPr lang="en-US" dirty="0" err="1" smtClean="0"/>
              <a:t>CalculatePayment</a:t>
            </a:r>
            <a:r>
              <a:rPr lang="en-US" dirty="0" smtClean="0"/>
              <a:t>(</a:t>
            </a:r>
            <a:r>
              <a:rPr lang="en-US" dirty="0" err="1" smtClean="0"/>
              <a:t>p,r,t</a:t>
            </a:r>
            <a:r>
              <a:rPr lang="en-US" dirty="0" smtClean="0"/>
              <a:t>)</a:t>
            </a:r>
          </a:p>
          <a:p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UpdateView</a:t>
            </a:r>
            <a:r>
              <a:rPr lang="en-US" dirty="0" smtClean="0"/>
              <a:t>()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90195" y="4551045"/>
            <a:ext cx="4816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Events on View:</a:t>
            </a:r>
          </a:p>
          <a:p>
            <a:r>
              <a:rPr lang="en-US" dirty="0" err="1" smtClean="0"/>
              <a:t>IRateSlider.OnChange</a:t>
            </a:r>
            <a:endParaRPr lang="en-US" dirty="0" smtClean="0"/>
          </a:p>
          <a:p>
            <a:r>
              <a:rPr lang="en-US" dirty="0" err="1" smtClean="0"/>
              <a:t>ITermSlider.OnChange</a:t>
            </a:r>
            <a:endParaRPr lang="en-US" dirty="0" smtClean="0"/>
          </a:p>
          <a:p>
            <a:r>
              <a:rPr lang="en-US" dirty="0" err="1" smtClean="0"/>
              <a:t>Amount.OnChange</a:t>
            </a:r>
            <a:endParaRPr 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3013656" y="395148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txtAmount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39227" y="45012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sliderRate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74453" y="5211670"/>
            <a:ext cx="131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sliderTerm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10625" y="178139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txtMonthly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92270" y="480608"/>
            <a:ext cx="312315" cy="2405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4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47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Volusia County Schools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Cazella, Phillip B.</dc:creator>
  <cp:lastModifiedBy>Cazella, Phillip B.</cp:lastModifiedBy>
  <cp:revision>4</cp:revision>
  <dcterms:created xsi:type="dcterms:W3CDTF">2016-07-14T19:01:19Z</dcterms:created>
  <dcterms:modified xsi:type="dcterms:W3CDTF">2016-07-14T21:17:05Z</dcterms:modified>
</cp:coreProperties>
</file>