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946-0566-4E19-B7AF-09DC12A48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4864B-DB97-4450-BCBB-59BF448EA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16A0-DEE2-44C7-922A-7D687EDA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9A2B-1AEB-42FA-90B2-E358770F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8E68-C74D-457C-87A6-80171FA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9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F5D5-588A-49EA-A89B-0AF967AA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F1C71-AF59-4149-ABB7-8EE915B8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B7C9-DA73-4893-B668-04D4C715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A285-6FA3-42A4-839C-2B994B84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771A-6694-4745-8081-61AB175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767D9-BA2A-4DAC-9944-99EFC1F8D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FA0E9-6A9B-4273-810C-953F4AF7A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4251-8D56-42B4-9628-CF22447A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3E3E-1197-40E1-B8BF-3E269227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4A03-CA2C-47F5-93FA-E5973172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4352-2D82-4C9D-8CDF-5396E91E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DB91-D8A7-4F3C-989E-92DAF471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DEF8-CCE2-4E03-BF16-3480AEA6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9961-5940-49B7-BA82-8268F5C5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8D75-5F1B-440D-97AB-8B3039BE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5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A11-65D3-43A7-AA8B-555AE201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9170-CC18-490E-B87D-E8D31010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2EF76-0444-432D-AB68-5206ED09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B684-93C1-44BF-9F3B-3836352F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E4A6-CC5D-4B9A-972D-455E03B9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8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6E88-D4BF-4B6E-8E0B-D36C4E1C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89AF-0982-46D5-A8CD-3AADD1907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0C62-7465-4C81-8DAF-917A2D751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2FCC-E887-410E-B823-CDC16554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4388D-1310-4811-879E-0B2F551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69EB3-B973-417E-9C52-DF22FA1F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38E3-3B0E-43CC-B864-1454E1B0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9BC1-3A3A-436C-B359-FACA2BC74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876CA-5CBA-47A5-BEF1-7E0A4D839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4ECCB-0C06-4328-833E-17DBD8A7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D47-747E-4829-BF8E-619186DF7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07969-595F-4BED-924C-189A501C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1BF17-745A-4E7B-84A0-153E9673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14B72-5FB5-4F04-B26C-91F8E156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9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6516-43D6-4471-A0E2-B96E7BB4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6A481-7942-4B58-A567-6172A5BE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7873E-DD99-4AEB-8831-81532B2D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75C9F-8D09-4C2E-9911-4946069B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35FA5-986D-4AEA-9309-427344A3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7F4EF-71D2-4099-9F89-2108486D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1FEC-077B-4BAF-9685-92C04483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B8F-ACEA-4FA4-984D-B4388D63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17E3-CE4B-442C-867F-F17BC966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2F67E-4CF1-4447-8EC3-14A7DA0B0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BF5D-52F1-4599-8996-F4EAE548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3941-52F6-4EDB-99AC-51F2BDDE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35CF-7401-4896-B0AA-45B1725A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B84D-A95A-43EA-B558-360FDC54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A7D2A-932D-4ABF-90F6-52FDEF567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19170-44F9-4B4B-AA13-70A15B71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03B1-D480-44EC-9A3E-45C47E1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9A04-8E39-4053-BF84-184F8DA5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AA297-306B-460C-B93C-8749B5AA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D495B-C120-41F4-B6F9-2F812F07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9F796-7839-459B-BFA5-7796AC83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B58B-B370-4BEF-953D-7153043DF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9C1E-AE83-48C0-A895-AF2EFAADD74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ABB66-2F28-41F4-8102-A0E48640C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564A-1568-4D6B-A332-11EAF5ABC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8177-EEDE-4119-9D2C-275AEDB87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0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6CFDB65-98C4-4261-A2E4-F9867680F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9" t="5145" r="21712" b="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4D09B-314C-44C5-B083-8920DFB6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Data hiding in a image with Steganography &amp;Cryptography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FAA12-8B4E-4D84-9F50-3D3BEE7F5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as a web application using Django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6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A8769-1562-4455-9342-BEB014EE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IN" sz="3700" dirty="0"/>
              <a:t>What is steganography?</a:t>
            </a:r>
            <a:br>
              <a:rPr lang="en-IN" sz="3700" dirty="0"/>
            </a:b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4D0C-9A75-4422-9E4B-AB06CED3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Steganography is a technique of hiding information in digital media</a:t>
            </a:r>
          </a:p>
          <a:p>
            <a:pPr lvl="1"/>
            <a:r>
              <a:rPr lang="en-GB" dirty="0"/>
              <a:t>In contrast to cryptography, it is not to keep others from knowing the hidden information, but it is to keep others from thinking that the information even exists.</a:t>
            </a:r>
          </a:p>
          <a:p>
            <a:pPr lvl="1"/>
            <a:r>
              <a:rPr lang="en-IN" dirty="0"/>
              <a:t>Some examples of use of Steganography is past times are</a:t>
            </a:r>
            <a:br>
              <a:rPr lang="en-IN" dirty="0"/>
            </a:br>
            <a:r>
              <a:rPr lang="en-IN" dirty="0"/>
              <a:t>Invisible ink</a:t>
            </a:r>
            <a:br>
              <a:rPr lang="en-IN" dirty="0"/>
            </a:br>
            <a:r>
              <a:rPr lang="en-GB" dirty="0"/>
              <a:t>Secret message under grown hair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E68CB9A9-BA9F-424E-80EB-F8D5C7C3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6" b="-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69" name="Arc 6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938E5-5DD9-4B55-B28B-0F8853EF0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r="20858" b="-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554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8769-1562-4455-9342-BEB014EE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Cryptography?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4D0C-9A75-4422-9E4B-AB06CED3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Cryptography is the science of encrypting and decrypting data. Based On complex mathematics.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620A53-9CAB-4A3D-85AE-2DDFD9EDC624}"/>
              </a:ext>
            </a:extLst>
          </p:cNvPr>
          <p:cNvSpPr txBox="1"/>
          <p:nvPr/>
        </p:nvSpPr>
        <p:spPr>
          <a:xfrm>
            <a:off x="2574371" y="473173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1CFA8-C6E4-4DE0-A647-75DE87822D2E}"/>
              </a:ext>
            </a:extLst>
          </p:cNvPr>
          <p:cNvSpPr txBox="1"/>
          <p:nvPr/>
        </p:nvSpPr>
        <p:spPr>
          <a:xfrm>
            <a:off x="8656124" y="4731736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RECEIVER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E1A12-58B7-4F70-B99D-D44BE554BCAC}"/>
              </a:ext>
            </a:extLst>
          </p:cNvPr>
          <p:cNvSpPr/>
          <p:nvPr/>
        </p:nvSpPr>
        <p:spPr>
          <a:xfrm>
            <a:off x="1254213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6F923-9393-4D75-9B45-8D159C17025B}"/>
              </a:ext>
            </a:extLst>
          </p:cNvPr>
          <p:cNvSpPr/>
          <p:nvPr/>
        </p:nvSpPr>
        <p:spPr>
          <a:xfrm>
            <a:off x="3581402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9F7E02-D329-4748-B865-14FFDF93FFC1}"/>
              </a:ext>
            </a:extLst>
          </p:cNvPr>
          <p:cNvSpPr/>
          <p:nvPr/>
        </p:nvSpPr>
        <p:spPr>
          <a:xfrm>
            <a:off x="2620642" y="4039757"/>
            <a:ext cx="797055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</a:t>
            </a:r>
            <a:r>
              <a:rPr lang="en-IN" b="1" dirty="0">
                <a:solidFill>
                  <a:schemeClr val="tx1"/>
                </a:solidFill>
              </a:rPr>
              <a:t>key</a:t>
            </a:r>
            <a:r>
              <a:rPr lang="hu-HU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F1624E-F7CA-43CA-BAE9-B5FC1CA9287A}"/>
              </a:ext>
            </a:extLst>
          </p:cNvPr>
          <p:cNvSpPr/>
          <p:nvPr/>
        </p:nvSpPr>
        <p:spPr>
          <a:xfrm>
            <a:off x="7362567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AE3BF-D82C-4BBC-926F-23D43C476AC8}"/>
              </a:ext>
            </a:extLst>
          </p:cNvPr>
          <p:cNvSpPr/>
          <p:nvPr/>
        </p:nvSpPr>
        <p:spPr>
          <a:xfrm>
            <a:off x="9689756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5C49D-2340-42E3-AB3B-96371A0CE90A}"/>
              </a:ext>
            </a:extLst>
          </p:cNvPr>
          <p:cNvSpPr/>
          <p:nvPr/>
        </p:nvSpPr>
        <p:spPr>
          <a:xfrm>
            <a:off x="8728996" y="4039757"/>
            <a:ext cx="797055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</a:t>
            </a:r>
            <a:r>
              <a:rPr lang="en-IN" b="1" dirty="0">
                <a:solidFill>
                  <a:schemeClr val="tx1"/>
                </a:solidFill>
              </a:rPr>
              <a:t>key</a:t>
            </a:r>
            <a:r>
              <a:rPr lang="hu-HU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8E5DE70-4B61-4CBC-B106-11677C4A3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01" y="3251025"/>
            <a:ext cx="433165" cy="4331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7CD582-7046-433E-AD79-68324FEEFC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27" y="3222722"/>
            <a:ext cx="431219" cy="43121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968B73-FEAA-4205-9B2A-50E64EB96466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2456937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2713B-5B96-4BC8-9054-AE9476B61B2D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3417697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57756F-C97A-4474-9029-EDAE64DCF073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8565291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E483C-9FA6-4ADD-BAD0-2CE2EE89B75E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9526051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80DA67-F0BD-40E1-8891-AAD4967910E7}"/>
              </a:ext>
            </a:extLst>
          </p:cNvPr>
          <p:cNvCxnSpPr/>
          <p:nvPr/>
        </p:nvCxnSpPr>
        <p:spPr>
          <a:xfrm>
            <a:off x="9103736" y="3693767"/>
            <a:ext cx="0" cy="26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6">
            <a:extLst>
              <a:ext uri="{FF2B5EF4-FFF2-40B4-BE49-F238E27FC236}">
                <a16:creationId xmlns:a16="http://schemas.microsoft.com/office/drawing/2014/main" id="{026A6274-B953-4D74-8219-EAAAE33055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4779" y="3680184"/>
            <a:ext cx="5868957" cy="2847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2D1CB-C4CE-4E2B-967A-80AE1824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RGB Model</a:t>
            </a:r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92831F-4056-49E4-BECF-06E4E9BD6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0" b="1"/>
          <a:stretch/>
        </p:blipFill>
        <p:spPr>
          <a:xfrm>
            <a:off x="712999" y="2973400"/>
            <a:ext cx="5616000" cy="32167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FCC44A73-FCB7-49F6-B9E9-E857A046D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 r="11198" b="-1"/>
          <a:stretch/>
        </p:blipFill>
        <p:spPr>
          <a:xfrm>
            <a:off x="7049264" y="3707894"/>
            <a:ext cx="4523390" cy="2592000"/>
          </a:xfrm>
          <a:prstGeom prst="rect">
            <a:avLst/>
          </a:prstGeom>
        </p:spPr>
      </p:pic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0455792-0103-41EE-AA06-F77A04311B65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4"/>
          <a:srcRect l="3620" t="31093" r="3827" b="5222"/>
          <a:stretch/>
        </p:blipFill>
        <p:spPr>
          <a:xfrm>
            <a:off x="6902408" y="930992"/>
            <a:ext cx="4740092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4E98604-62E7-4DEA-B5BE-E1C1A5BE1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" t="21319" r="7563"/>
          <a:stretch/>
        </p:blipFill>
        <p:spPr>
          <a:xfrm>
            <a:off x="109468" y="393895"/>
            <a:ext cx="11973063" cy="61756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hiding in a image with Steganography &amp;Cryptography</vt:lpstr>
      <vt:lpstr>What is steganography? </vt:lpstr>
      <vt:lpstr>What is Cryptography? </vt:lpstr>
      <vt:lpstr>RGB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hiding in a image with Steganography &amp;Cryptography</dc:title>
  <dc:creator>Bhuvan Chandra</dc:creator>
  <cp:lastModifiedBy>Bhuvan Chandra</cp:lastModifiedBy>
  <cp:revision>1</cp:revision>
  <dcterms:created xsi:type="dcterms:W3CDTF">2020-11-26T16:44:54Z</dcterms:created>
  <dcterms:modified xsi:type="dcterms:W3CDTF">2020-11-26T16:46:30Z</dcterms:modified>
</cp:coreProperties>
</file>