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94660"/>
  </p:normalViewPr>
  <p:slideViewPr>
    <p:cSldViewPr>
      <p:cViewPr varScale="1">
        <p:scale>
          <a:sx n="85" d="100"/>
          <a:sy n="85" d="100"/>
        </p:scale>
        <p:origin x="-181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5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4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20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0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5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4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3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93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9842-5BE4-4FB5-B434-1A44A85C23A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309A-B385-49EE-9BAB-D9F3D299A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9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838200"/>
            <a:ext cx="39243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09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56490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/>
              <a:t>The Pooling layer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73151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63691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/>
              <a:t>Flattening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6578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60404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88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16832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 smtClean="0"/>
              <a:t>Convolutional Neural Network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12954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04352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6385" y="292494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/>
              <a:t>The Convolution layer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1830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25574"/>
            <a:ext cx="6192688" cy="477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onvolutional neural network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convolutional neural network architec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47664" y="292494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http://scs.ryerson.ca/~aharley/vis/conv/flat.html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3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convolutional neural network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8917732" cy="57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4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492896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/>
              <a:t>The Rectifier Unit Layer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66056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</Words>
  <Application>Microsoft Office PowerPoint</Application>
  <PresentationFormat>On-screen Show (4:3)</PresentationFormat>
  <Paragraphs>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</cp:revision>
  <dcterms:created xsi:type="dcterms:W3CDTF">2019-01-04T16:04:29Z</dcterms:created>
  <dcterms:modified xsi:type="dcterms:W3CDTF">2019-01-04T18:40:20Z</dcterms:modified>
</cp:coreProperties>
</file>