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a4ebb6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a4ebb6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a4ebb6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a4ebb6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a4ebb6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a4ebb6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a4ebb6e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a4ebb6e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1a4ebb6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1a4ebb6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Exploratory 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Popularity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Genres, Movie Ratings, Vote Counts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Data Exploration Findings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genres Drama and Biography appear frequently among the highest-rated movies, suggesting these genres resonate well with audiences.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Movies with fewer than 1,000 votes tend to have unreliable average ratings due to low sample size, so filtering these improves data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movies list multiple genres together, which complicates analysis and suggests the need for separating genre categories for clearer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 for Further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Which genres are most consistently associated with high-rated, widely-rated movies?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research could be valuable for streaming services or production companies looking to invest in content pertaining to movie production and or hosting movies on their platforms.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By filtering for movies with more than 1,000 votes, we highlight genres that are both popular and well-received.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Chart reveals that genres like Drama and Biography dominate top-rated films with high engagement.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Considerations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Cleaned data by removing low vote count entries and focusing on recent (2010–2019) movies.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 could analyze how individual genres trend over time or vary by region.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 title="Screenshot 2025-07-26 1837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25" y="1152475"/>
            <a:ext cx="4414524" cy="327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title="Screenshot 2025-07-26 1837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89000"/>
            <a:ext cx="4414526" cy="32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