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62" r:id="rId2"/>
    <p:sldId id="257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274" r:id="rId11"/>
    <p:sldId id="301" r:id="rId12"/>
    <p:sldId id="302" r:id="rId13"/>
    <p:sldId id="278" r:id="rId14"/>
    <p:sldId id="279" r:id="rId15"/>
    <p:sldId id="281" r:id="rId16"/>
    <p:sldId id="282" r:id="rId17"/>
    <p:sldId id="291" r:id="rId18"/>
    <p:sldId id="280" r:id="rId19"/>
    <p:sldId id="283" r:id="rId20"/>
    <p:sldId id="284" r:id="rId21"/>
    <p:sldId id="285" r:id="rId22"/>
    <p:sldId id="286" r:id="rId23"/>
    <p:sldId id="287" r:id="rId24"/>
    <p:sldId id="288" r:id="rId25"/>
    <p:sldId id="290" r:id="rId26"/>
    <p:sldId id="303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BE5D6"/>
    <a:srgbClr val="FF0000"/>
    <a:srgbClr val="CC00FF"/>
    <a:srgbClr val="00B0F0"/>
    <a:srgbClr val="FFC000"/>
    <a:srgbClr val="2F528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0F6DEE-EBD6-45AE-9FFA-97539375433F}" v="56" dt="2023-08-21T09:40:22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4" autoAdjust="0"/>
    <p:restoredTop sz="87465"/>
  </p:normalViewPr>
  <p:slideViewPr>
    <p:cSldViewPr snapToGrid="0">
      <p:cViewPr varScale="1">
        <p:scale>
          <a:sx n="103" d="100"/>
          <a:sy n="103" d="100"/>
        </p:scale>
        <p:origin x="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ühlemann, Anja (STAT)" userId="25fb9b12-0e57-4c7b-b87c-72c6a581662f" providerId="ADAL" clId="{15ED4E2C-67BF-4514-9D4E-53084CDDED6A}"/>
    <pc:docChg chg="undo custSel addSld modSld">
      <pc:chgData name="Mühlemann, Anja (STAT)" userId="25fb9b12-0e57-4c7b-b87c-72c6a581662f" providerId="ADAL" clId="{15ED4E2C-67BF-4514-9D4E-53084CDDED6A}" dt="2022-08-30T11:22:10.069" v="295" actId="20577"/>
      <pc:docMkLst>
        <pc:docMk/>
      </pc:docMkLst>
      <pc:sldChg chg="modSp mod">
        <pc:chgData name="Mühlemann, Anja (STAT)" userId="25fb9b12-0e57-4c7b-b87c-72c6a581662f" providerId="ADAL" clId="{15ED4E2C-67BF-4514-9D4E-53084CDDED6A}" dt="2022-08-19T08:12:19.914" v="3" actId="20577"/>
        <pc:sldMkLst>
          <pc:docMk/>
          <pc:sldMk cId="3212197719" sldId="262"/>
        </pc:sldMkLst>
        <pc:spChg chg="mod">
          <ac:chgData name="Mühlemann, Anja (STAT)" userId="25fb9b12-0e57-4c7b-b87c-72c6a581662f" providerId="ADAL" clId="{15ED4E2C-67BF-4514-9D4E-53084CDDED6A}" dt="2022-08-19T08:12:19.914" v="3" actId="20577"/>
          <ac:spMkLst>
            <pc:docMk/>
            <pc:sldMk cId="3212197719" sldId="262"/>
            <ac:spMk id="3" creationId="{E0D2900E-A7E1-E34F-8A25-15236D541C03}"/>
          </ac:spMkLst>
        </pc:spChg>
      </pc:sldChg>
      <pc:sldChg chg="addSp delSp modSp mod">
        <pc:chgData name="Mühlemann, Anja (STAT)" userId="25fb9b12-0e57-4c7b-b87c-72c6a581662f" providerId="ADAL" clId="{15ED4E2C-67BF-4514-9D4E-53084CDDED6A}" dt="2022-08-30T11:22:10.069" v="295" actId="20577"/>
        <pc:sldMkLst>
          <pc:docMk/>
          <pc:sldMk cId="492365528" sldId="285"/>
        </pc:sldMkLst>
        <pc:spChg chg="add mod">
          <ac:chgData name="Mühlemann, Anja (STAT)" userId="25fb9b12-0e57-4c7b-b87c-72c6a581662f" providerId="ADAL" clId="{15ED4E2C-67BF-4514-9D4E-53084CDDED6A}" dt="2022-08-30T11:21:58.008" v="291" actId="114"/>
          <ac:spMkLst>
            <pc:docMk/>
            <pc:sldMk cId="492365528" sldId="285"/>
            <ac:spMk id="12" creationId="{24E61AC2-899E-D1A8-79AA-F21B94BD854B}"/>
          </ac:spMkLst>
        </pc:spChg>
        <pc:spChg chg="add mod">
          <ac:chgData name="Mühlemann, Anja (STAT)" userId="25fb9b12-0e57-4c7b-b87c-72c6a581662f" providerId="ADAL" clId="{15ED4E2C-67BF-4514-9D4E-53084CDDED6A}" dt="2022-08-30T11:22:10.069" v="295" actId="20577"/>
          <ac:spMkLst>
            <pc:docMk/>
            <pc:sldMk cId="492365528" sldId="285"/>
            <ac:spMk id="15" creationId="{E8C2A540-536D-936C-585B-3FD384FFB826}"/>
          </ac:spMkLst>
        </pc:spChg>
        <pc:cxnChg chg="add mod">
          <ac:chgData name="Mühlemann, Anja (STAT)" userId="25fb9b12-0e57-4c7b-b87c-72c6a581662f" providerId="ADAL" clId="{15ED4E2C-67BF-4514-9D4E-53084CDDED6A}" dt="2022-08-30T11:21:08.011" v="260" actId="1076"/>
          <ac:cxnSpMkLst>
            <pc:docMk/>
            <pc:sldMk cId="492365528" sldId="285"/>
            <ac:cxnSpMk id="6" creationId="{C1AFB138-F683-1A0F-D883-F0D5F2E1A84A}"/>
          </ac:cxnSpMkLst>
        </pc:cxnChg>
        <pc:cxnChg chg="add del mod">
          <ac:chgData name="Mühlemann, Anja (STAT)" userId="25fb9b12-0e57-4c7b-b87c-72c6a581662f" providerId="ADAL" clId="{15ED4E2C-67BF-4514-9D4E-53084CDDED6A}" dt="2022-08-30T11:21:03.319" v="259" actId="478"/>
          <ac:cxnSpMkLst>
            <pc:docMk/>
            <pc:sldMk cId="492365528" sldId="285"/>
            <ac:cxnSpMk id="9" creationId="{9EDF3E8F-4218-7C10-1D24-181ADA0DA488}"/>
          </ac:cxnSpMkLst>
        </pc:cxnChg>
        <pc:cxnChg chg="add mod">
          <ac:chgData name="Mühlemann, Anja (STAT)" userId="25fb9b12-0e57-4c7b-b87c-72c6a581662f" providerId="ADAL" clId="{15ED4E2C-67BF-4514-9D4E-53084CDDED6A}" dt="2022-08-30T11:20:59.548" v="258" actId="1036"/>
          <ac:cxnSpMkLst>
            <pc:docMk/>
            <pc:sldMk cId="492365528" sldId="285"/>
            <ac:cxnSpMk id="10" creationId="{F7C60CF3-A3F2-7F22-2C9F-975CA8FF5A48}"/>
          </ac:cxnSpMkLst>
        </pc:cxnChg>
      </pc:sldChg>
      <pc:sldChg chg="addSp delSp modSp add mod">
        <pc:chgData name="Mühlemann, Anja (STAT)" userId="25fb9b12-0e57-4c7b-b87c-72c6a581662f" providerId="ADAL" clId="{15ED4E2C-67BF-4514-9D4E-53084CDDED6A}" dt="2022-08-30T11:19:51.957" v="250" actId="13822"/>
        <pc:sldMkLst>
          <pc:docMk/>
          <pc:sldMk cId="654036493" sldId="291"/>
        </pc:sldMkLst>
        <pc:spChg chg="mod">
          <ac:chgData name="Mühlemann, Anja (STAT)" userId="25fb9b12-0e57-4c7b-b87c-72c6a581662f" providerId="ADAL" clId="{15ED4E2C-67BF-4514-9D4E-53084CDDED6A}" dt="2022-08-30T11:09:56.608" v="16" actId="20577"/>
          <ac:spMkLst>
            <pc:docMk/>
            <pc:sldMk cId="654036493" sldId="291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15ED4E2C-67BF-4514-9D4E-53084CDDED6A}" dt="2022-08-30T11:10:16.849" v="58" actId="20577"/>
          <ac:spMkLst>
            <pc:docMk/>
            <pc:sldMk cId="654036493" sldId="291"/>
            <ac:spMk id="7" creationId="{5975B199-B51A-4D57-A6EA-663893EA1BE1}"/>
          </ac:spMkLst>
        </pc:spChg>
        <pc:spChg chg="add mod">
          <ac:chgData name="Mühlemann, Anja (STAT)" userId="25fb9b12-0e57-4c7b-b87c-72c6a581662f" providerId="ADAL" clId="{15ED4E2C-67BF-4514-9D4E-53084CDDED6A}" dt="2022-08-30T11:11:56.517" v="76" actId="1076"/>
          <ac:spMkLst>
            <pc:docMk/>
            <pc:sldMk cId="654036493" sldId="291"/>
            <ac:spMk id="8" creationId="{DC7904DD-D282-6433-48BE-59FEFE1C9969}"/>
          </ac:spMkLst>
        </pc:spChg>
        <pc:spChg chg="add mod">
          <ac:chgData name="Mühlemann, Anja (STAT)" userId="25fb9b12-0e57-4c7b-b87c-72c6a581662f" providerId="ADAL" clId="{15ED4E2C-67BF-4514-9D4E-53084CDDED6A}" dt="2022-08-30T11:12:53.246" v="84" actId="1076"/>
          <ac:spMkLst>
            <pc:docMk/>
            <pc:sldMk cId="654036493" sldId="291"/>
            <ac:spMk id="9" creationId="{678F3003-F01B-96C8-ED22-A076C275B5A7}"/>
          </ac:spMkLst>
        </pc:spChg>
        <pc:spChg chg="add mod">
          <ac:chgData name="Mühlemann, Anja (STAT)" userId="25fb9b12-0e57-4c7b-b87c-72c6a581662f" providerId="ADAL" clId="{15ED4E2C-67BF-4514-9D4E-53084CDDED6A}" dt="2022-08-30T11:14:29.979" v="103" actId="13822"/>
          <ac:spMkLst>
            <pc:docMk/>
            <pc:sldMk cId="654036493" sldId="291"/>
            <ac:spMk id="10" creationId="{92855C70-8BB4-74BD-31AB-59FCF322DA4A}"/>
          </ac:spMkLst>
        </pc:spChg>
        <pc:spChg chg="add mod">
          <ac:chgData name="Mühlemann, Anja (STAT)" userId="25fb9b12-0e57-4c7b-b87c-72c6a581662f" providerId="ADAL" clId="{15ED4E2C-67BF-4514-9D4E-53084CDDED6A}" dt="2022-08-30T11:14:36.022" v="104" actId="13822"/>
          <ac:spMkLst>
            <pc:docMk/>
            <pc:sldMk cId="654036493" sldId="291"/>
            <ac:spMk id="11" creationId="{5F205B4F-9346-36CC-E8D0-86068D836E63}"/>
          </ac:spMkLst>
        </pc:spChg>
        <pc:spChg chg="add mod">
          <ac:chgData name="Mühlemann, Anja (STAT)" userId="25fb9b12-0e57-4c7b-b87c-72c6a581662f" providerId="ADAL" clId="{15ED4E2C-67BF-4514-9D4E-53084CDDED6A}" dt="2022-08-30T11:14:38.494" v="105" actId="13822"/>
          <ac:spMkLst>
            <pc:docMk/>
            <pc:sldMk cId="654036493" sldId="291"/>
            <ac:spMk id="12" creationId="{4A56A600-F878-770B-C5D5-367D8A5AF807}"/>
          </ac:spMkLst>
        </pc:spChg>
        <pc:spChg chg="add mod">
          <ac:chgData name="Mühlemann, Anja (STAT)" userId="25fb9b12-0e57-4c7b-b87c-72c6a581662f" providerId="ADAL" clId="{15ED4E2C-67BF-4514-9D4E-53084CDDED6A}" dt="2022-08-30T11:14:17.013" v="102" actId="14100"/>
          <ac:spMkLst>
            <pc:docMk/>
            <pc:sldMk cId="654036493" sldId="291"/>
            <ac:spMk id="13" creationId="{EAE615C7-3B57-DE06-EE48-1F2C615C0DC1}"/>
          </ac:spMkLst>
        </pc:spChg>
        <pc:spChg chg="add mod">
          <ac:chgData name="Mühlemann, Anja (STAT)" userId="25fb9b12-0e57-4c7b-b87c-72c6a581662f" providerId="ADAL" clId="{15ED4E2C-67BF-4514-9D4E-53084CDDED6A}" dt="2022-08-30T11:15:33.579" v="121" actId="207"/>
          <ac:spMkLst>
            <pc:docMk/>
            <pc:sldMk cId="654036493" sldId="291"/>
            <ac:spMk id="16" creationId="{F650C931-1419-D536-7EB6-45CFF4551FBA}"/>
          </ac:spMkLst>
        </pc:spChg>
        <pc:spChg chg="add mod">
          <ac:chgData name="Mühlemann, Anja (STAT)" userId="25fb9b12-0e57-4c7b-b87c-72c6a581662f" providerId="ADAL" clId="{15ED4E2C-67BF-4514-9D4E-53084CDDED6A}" dt="2022-08-30T11:15:47.784" v="122" actId="207"/>
          <ac:spMkLst>
            <pc:docMk/>
            <pc:sldMk cId="654036493" sldId="291"/>
            <ac:spMk id="17" creationId="{30C25460-7475-70AB-8E6D-34E8EF694503}"/>
          </ac:spMkLst>
        </pc:spChg>
        <pc:spChg chg="add mod">
          <ac:chgData name="Mühlemann, Anja (STAT)" userId="25fb9b12-0e57-4c7b-b87c-72c6a581662f" providerId="ADAL" clId="{15ED4E2C-67BF-4514-9D4E-53084CDDED6A}" dt="2022-08-30T11:15:54.371" v="123" actId="207"/>
          <ac:spMkLst>
            <pc:docMk/>
            <pc:sldMk cId="654036493" sldId="291"/>
            <ac:spMk id="18" creationId="{5C9DCCB5-AC76-78EB-DE9B-62D16955F546}"/>
          </ac:spMkLst>
        </pc:spChg>
        <pc:spChg chg="add mod">
          <ac:chgData name="Mühlemann, Anja (STAT)" userId="25fb9b12-0e57-4c7b-b87c-72c6a581662f" providerId="ADAL" clId="{15ED4E2C-67BF-4514-9D4E-53084CDDED6A}" dt="2022-08-30T11:16:26.263" v="125" actId="207"/>
          <ac:spMkLst>
            <pc:docMk/>
            <pc:sldMk cId="654036493" sldId="291"/>
            <ac:spMk id="19" creationId="{AA6EFD5E-8E4F-2346-4799-FB9B64484198}"/>
          </ac:spMkLst>
        </pc:spChg>
        <pc:spChg chg="add mod">
          <ac:chgData name="Mühlemann, Anja (STAT)" userId="25fb9b12-0e57-4c7b-b87c-72c6a581662f" providerId="ADAL" clId="{15ED4E2C-67BF-4514-9D4E-53084CDDED6A}" dt="2022-08-30T11:19:18.199" v="245" actId="207"/>
          <ac:spMkLst>
            <pc:docMk/>
            <pc:sldMk cId="654036493" sldId="291"/>
            <ac:spMk id="20" creationId="{02FCE9D3-B30C-E295-7AE2-C8EFA05C6D87}"/>
          </ac:spMkLst>
        </pc:spChg>
        <pc:spChg chg="del">
          <ac:chgData name="Mühlemann, Anja (STAT)" userId="25fb9b12-0e57-4c7b-b87c-72c6a581662f" providerId="ADAL" clId="{15ED4E2C-67BF-4514-9D4E-53084CDDED6A}" dt="2022-08-30T11:11:38.801" v="68" actId="478"/>
          <ac:spMkLst>
            <pc:docMk/>
            <pc:sldMk cId="654036493" sldId="291"/>
            <ac:spMk id="40" creationId="{0200CADA-4760-4538-8F4E-30823ADE1E0D}"/>
          </ac:spMkLst>
        </pc:spChg>
        <pc:spChg chg="mod">
          <ac:chgData name="Mühlemann, Anja (STAT)" userId="25fb9b12-0e57-4c7b-b87c-72c6a581662f" providerId="ADAL" clId="{15ED4E2C-67BF-4514-9D4E-53084CDDED6A}" dt="2022-08-30T11:10:56.381" v="64" actId="1076"/>
          <ac:spMkLst>
            <pc:docMk/>
            <pc:sldMk cId="654036493" sldId="291"/>
            <ac:spMk id="42" creationId="{88F92102-1B70-4D0C-B194-0CA18F411B1B}"/>
          </ac:spMkLst>
        </pc:spChg>
        <pc:spChg chg="mod">
          <ac:chgData name="Mühlemann, Anja (STAT)" userId="25fb9b12-0e57-4c7b-b87c-72c6a581662f" providerId="ADAL" clId="{15ED4E2C-67BF-4514-9D4E-53084CDDED6A}" dt="2022-08-30T11:11:27.667" v="67" actId="1076"/>
          <ac:spMkLst>
            <pc:docMk/>
            <pc:sldMk cId="654036493" sldId="291"/>
            <ac:spMk id="43" creationId="{A37AFB95-78D6-48CD-8272-E1C3920CF4BB}"/>
          </ac:spMkLst>
        </pc:spChg>
        <pc:spChg chg="mod">
          <ac:chgData name="Mühlemann, Anja (STAT)" userId="25fb9b12-0e57-4c7b-b87c-72c6a581662f" providerId="ADAL" clId="{15ED4E2C-67BF-4514-9D4E-53084CDDED6A}" dt="2022-08-30T11:11:14.478" v="66" actId="1076"/>
          <ac:spMkLst>
            <pc:docMk/>
            <pc:sldMk cId="654036493" sldId="291"/>
            <ac:spMk id="44" creationId="{DAE54E29-9560-43F2-BB19-9EF533F6D0D6}"/>
          </ac:spMkLst>
        </pc:spChg>
        <pc:picChg chg="add mod ord">
          <ac:chgData name="Mühlemann, Anja (STAT)" userId="25fb9b12-0e57-4c7b-b87c-72c6a581662f" providerId="ADAL" clId="{15ED4E2C-67BF-4514-9D4E-53084CDDED6A}" dt="2022-08-30T11:14:09.489" v="100" actId="1076"/>
          <ac:picMkLst>
            <pc:docMk/>
            <pc:sldMk cId="654036493" sldId="291"/>
            <ac:picMk id="4" creationId="{4F476C65-3997-B5E7-D342-2268EA37EE89}"/>
          </ac:picMkLst>
        </pc:picChg>
        <pc:picChg chg="del">
          <ac:chgData name="Mühlemann, Anja (STAT)" userId="25fb9b12-0e57-4c7b-b87c-72c6a581662f" providerId="ADAL" clId="{15ED4E2C-67BF-4514-9D4E-53084CDDED6A}" dt="2022-08-30T11:10:18.898" v="59" actId="478"/>
          <ac:picMkLst>
            <pc:docMk/>
            <pc:sldMk cId="654036493" sldId="291"/>
            <ac:picMk id="39" creationId="{649D7613-2093-44E1-BA69-EB727C115362}"/>
          </ac:picMkLst>
        </pc:picChg>
        <pc:cxnChg chg="add mod">
          <ac:chgData name="Mühlemann, Anja (STAT)" userId="25fb9b12-0e57-4c7b-b87c-72c6a581662f" providerId="ADAL" clId="{15ED4E2C-67BF-4514-9D4E-53084CDDED6A}" dt="2022-08-30T11:19:51.957" v="250" actId="13822"/>
          <ac:cxnSpMkLst>
            <pc:docMk/>
            <pc:sldMk cId="654036493" sldId="291"/>
            <ac:cxnSpMk id="22" creationId="{59625A3F-0AC2-F549-FD12-32E73CF7AEB2}"/>
          </ac:cxnSpMkLst>
        </pc:cxnChg>
      </pc:sldChg>
    </pc:docChg>
  </pc:docChgLst>
  <pc:docChgLst>
    <pc:chgData name="Anja Muehlemann" userId="a646c0f95101b9da" providerId="LiveId" clId="{28332FD0-F986-4B5F-947B-88DB49713D57}"/>
    <pc:docChg chg="undo custSel addSld delSld modSld sldOrd">
      <pc:chgData name="Anja Muehlemann" userId="a646c0f95101b9da" providerId="LiveId" clId="{28332FD0-F986-4B5F-947B-88DB49713D57}" dt="2021-08-30T18:52:56" v="8046" actId="1076"/>
      <pc:docMkLst>
        <pc:docMk/>
      </pc:docMkLst>
      <pc:sldChg chg="del">
        <pc:chgData name="Anja Muehlemann" userId="a646c0f95101b9da" providerId="LiveId" clId="{28332FD0-F986-4B5F-947B-88DB49713D57}" dt="2021-08-11T14:31:22.446" v="0" actId="47"/>
        <pc:sldMkLst>
          <pc:docMk/>
          <pc:sldMk cId="1977037077" sldId="256"/>
        </pc:sldMkLst>
      </pc:sldChg>
      <pc:sldChg chg="addSp delSp modSp mod">
        <pc:chgData name="Anja Muehlemann" userId="a646c0f95101b9da" providerId="LiveId" clId="{28332FD0-F986-4B5F-947B-88DB49713D57}" dt="2021-08-19T10:28:54.957" v="7828" actId="207"/>
        <pc:sldMkLst>
          <pc:docMk/>
          <pc:sldMk cId="2573604345" sldId="257"/>
        </pc:sldMkLst>
        <pc:spChg chg="mod">
          <ac:chgData name="Anja Muehlemann" userId="a646c0f95101b9da" providerId="LiveId" clId="{28332FD0-F986-4B5F-947B-88DB49713D57}" dt="2021-08-14T17:38:45.667" v="2140" actId="207"/>
          <ac:spMkLst>
            <pc:docMk/>
            <pc:sldMk cId="2573604345" sldId="257"/>
            <ac:spMk id="2" creationId="{37BC3534-4101-4DA0-8957-F7DEB93522BF}"/>
          </ac:spMkLst>
        </pc:spChg>
        <pc:spChg chg="add del mod">
          <ac:chgData name="Anja Muehlemann" userId="a646c0f95101b9da" providerId="LiveId" clId="{28332FD0-F986-4B5F-947B-88DB49713D57}" dt="2021-08-19T10:28:54.957" v="7828" actId="207"/>
          <ac:spMkLst>
            <pc:docMk/>
            <pc:sldMk cId="2573604345" sldId="257"/>
            <ac:spMk id="3" creationId="{7751AFE2-8DA8-4B93-A3B7-182B34065D9D}"/>
          </ac:spMkLst>
        </pc:spChg>
        <pc:spChg chg="mod">
          <ac:chgData name="Anja Muehlemann" userId="a646c0f95101b9da" providerId="LiveId" clId="{28332FD0-F986-4B5F-947B-88DB49713D57}" dt="2021-08-15T09:41:49.836" v="3373" actId="207"/>
          <ac:spMkLst>
            <pc:docMk/>
            <pc:sldMk cId="2573604345" sldId="257"/>
            <ac:spMk id="4" creationId="{98DFA37D-9D49-4107-8886-2A7C89B8ECE4}"/>
          </ac:spMkLst>
        </pc:spChg>
        <pc:spChg chg="add del mod">
          <ac:chgData name="Anja Muehlemann" userId="a646c0f95101b9da" providerId="LiveId" clId="{28332FD0-F986-4B5F-947B-88DB49713D57}" dt="2021-08-15T09:42:05.439" v="3391" actId="1035"/>
          <ac:spMkLst>
            <pc:docMk/>
            <pc:sldMk cId="2573604345" sldId="257"/>
            <ac:spMk id="5" creationId="{FB3B4291-7259-462C-B29E-4BEC29BFC0B4}"/>
          </ac:spMkLst>
        </pc:spChg>
        <pc:spChg chg="add del mod">
          <ac:chgData name="Anja Muehlemann" userId="a646c0f95101b9da" providerId="LiveId" clId="{28332FD0-F986-4B5F-947B-88DB49713D57}" dt="2021-08-15T09:42:05.439" v="3391" actId="1035"/>
          <ac:spMkLst>
            <pc:docMk/>
            <pc:sldMk cId="2573604345" sldId="257"/>
            <ac:spMk id="6" creationId="{77493680-798B-4BF0-B745-5BEFA31C6F91}"/>
          </ac:spMkLst>
        </pc:spChg>
        <pc:spChg chg="add del mod">
          <ac:chgData name="Anja Muehlemann" userId="a646c0f95101b9da" providerId="LiveId" clId="{28332FD0-F986-4B5F-947B-88DB49713D57}" dt="2021-08-15T09:42:05.439" v="3391" actId="1035"/>
          <ac:spMkLst>
            <pc:docMk/>
            <pc:sldMk cId="2573604345" sldId="257"/>
            <ac:spMk id="7" creationId="{6845B971-C372-4FA7-8950-A6FCF0EC8C33}"/>
          </ac:spMkLst>
        </pc:spChg>
        <pc:spChg chg="add del mod">
          <ac:chgData name="Anja Muehlemann" userId="a646c0f95101b9da" providerId="LiveId" clId="{28332FD0-F986-4B5F-947B-88DB49713D57}" dt="2021-08-15T09:42:05.439" v="3391" actId="1035"/>
          <ac:spMkLst>
            <pc:docMk/>
            <pc:sldMk cId="2573604345" sldId="257"/>
            <ac:spMk id="8" creationId="{AF9AED78-9B85-488D-9B7B-4C87C604C8F1}"/>
          </ac:spMkLst>
        </pc:spChg>
        <pc:spChg chg="add del mod">
          <ac:chgData name="Anja Muehlemann" userId="a646c0f95101b9da" providerId="LiveId" clId="{28332FD0-F986-4B5F-947B-88DB49713D57}" dt="2021-08-15T09:42:05.439" v="3391" actId="1035"/>
          <ac:spMkLst>
            <pc:docMk/>
            <pc:sldMk cId="2573604345" sldId="257"/>
            <ac:spMk id="9" creationId="{8EF262DD-1C2A-4CC2-8031-6C169CB25BE2}"/>
          </ac:spMkLst>
        </pc:spChg>
        <pc:spChg chg="add del mod">
          <ac:chgData name="Anja Muehlemann" userId="a646c0f95101b9da" providerId="LiveId" clId="{28332FD0-F986-4B5F-947B-88DB49713D57}" dt="2021-08-15T09:42:05.439" v="3391" actId="1035"/>
          <ac:spMkLst>
            <pc:docMk/>
            <pc:sldMk cId="2573604345" sldId="257"/>
            <ac:spMk id="10" creationId="{32A2533A-041C-40E5-8B58-4F4C2F868A7A}"/>
          </ac:spMkLst>
        </pc:spChg>
        <pc:spChg chg="add del mod">
          <ac:chgData name="Anja Muehlemann" userId="a646c0f95101b9da" providerId="LiveId" clId="{28332FD0-F986-4B5F-947B-88DB49713D57}" dt="2021-08-11T14:41:57.155" v="185"/>
          <ac:spMkLst>
            <pc:docMk/>
            <pc:sldMk cId="2573604345" sldId="257"/>
            <ac:spMk id="11" creationId="{7CC66A71-CA8F-4187-9D5B-94BED286B4AA}"/>
          </ac:spMkLst>
        </pc:spChg>
        <pc:spChg chg="add del mod">
          <ac:chgData name="Anja Muehlemann" userId="a646c0f95101b9da" providerId="LiveId" clId="{28332FD0-F986-4B5F-947B-88DB49713D57}" dt="2021-08-15T09:42:05.439" v="3391" actId="1035"/>
          <ac:spMkLst>
            <pc:docMk/>
            <pc:sldMk cId="2573604345" sldId="257"/>
            <ac:spMk id="12" creationId="{783B6CC6-06A1-4082-B1AA-221E7C510F9D}"/>
          </ac:spMkLst>
        </pc:spChg>
        <pc:spChg chg="add mod">
          <ac:chgData name="Anja Muehlemann" userId="a646c0f95101b9da" providerId="LiveId" clId="{28332FD0-F986-4B5F-947B-88DB49713D57}" dt="2021-08-15T09:42:05.439" v="3391" actId="1035"/>
          <ac:spMkLst>
            <pc:docMk/>
            <pc:sldMk cId="2573604345" sldId="257"/>
            <ac:spMk id="13" creationId="{76581B71-9841-4F15-BEE5-91D2839E43B6}"/>
          </ac:spMkLst>
        </pc:spChg>
        <pc:spChg chg="add mod">
          <ac:chgData name="Anja Muehlemann" userId="a646c0f95101b9da" providerId="LiveId" clId="{28332FD0-F986-4B5F-947B-88DB49713D57}" dt="2021-08-15T09:42:05.439" v="3391" actId="1035"/>
          <ac:spMkLst>
            <pc:docMk/>
            <pc:sldMk cId="2573604345" sldId="257"/>
            <ac:spMk id="14" creationId="{BD656A6B-E713-41A4-956A-577254DA33F1}"/>
          </ac:spMkLst>
        </pc:spChg>
        <pc:spChg chg="add mod">
          <ac:chgData name="Anja Muehlemann" userId="a646c0f95101b9da" providerId="LiveId" clId="{28332FD0-F986-4B5F-947B-88DB49713D57}" dt="2021-08-15T09:42:05.439" v="3391" actId="1035"/>
          <ac:spMkLst>
            <pc:docMk/>
            <pc:sldMk cId="2573604345" sldId="257"/>
            <ac:spMk id="15" creationId="{91C0D4D7-75C8-420B-B020-5B5659D785DF}"/>
          </ac:spMkLst>
        </pc:spChg>
      </pc:sldChg>
      <pc:sldChg chg="addSp delSp modSp mod setBg">
        <pc:chgData name="Anja Muehlemann" userId="a646c0f95101b9da" providerId="LiveId" clId="{28332FD0-F986-4B5F-947B-88DB49713D57}" dt="2021-08-30T18:04:28.041" v="7938" actId="20577"/>
        <pc:sldMkLst>
          <pc:docMk/>
          <pc:sldMk cId="2619724531" sldId="258"/>
        </pc:sldMkLst>
        <pc:spChg chg="mod">
          <ac:chgData name="Anja Muehlemann" userId="a646c0f95101b9da" providerId="LiveId" clId="{28332FD0-F986-4B5F-947B-88DB49713D57}" dt="2021-08-14T17:56:29.767" v="2358" actId="255"/>
          <ac:spMkLst>
            <pc:docMk/>
            <pc:sldMk cId="2619724531" sldId="258"/>
            <ac:spMk id="2" creationId="{BE6D4EE4-42A0-48CC-A9E1-E4462801418D}"/>
          </ac:spMkLst>
        </pc:spChg>
        <pc:spChg chg="del mod">
          <ac:chgData name="Anja Muehlemann" userId="a646c0f95101b9da" providerId="LiveId" clId="{28332FD0-F986-4B5F-947B-88DB49713D57}" dt="2021-08-12T07:25:07.741" v="927" actId="478"/>
          <ac:spMkLst>
            <pc:docMk/>
            <pc:sldMk cId="2619724531" sldId="258"/>
            <ac:spMk id="3" creationId="{A6EE7D16-F2A1-4BA3-9B50-F993BC32246C}"/>
          </ac:spMkLst>
        </pc:spChg>
        <pc:spChg chg="mod">
          <ac:chgData name="Anja Muehlemann" userId="a646c0f95101b9da" providerId="LiveId" clId="{28332FD0-F986-4B5F-947B-88DB49713D57}" dt="2021-08-15T09:41:43.977" v="3372" actId="207"/>
          <ac:spMkLst>
            <pc:docMk/>
            <pc:sldMk cId="2619724531" sldId="258"/>
            <ac:spMk id="4" creationId="{0D59B5E1-D4A0-4A29-A97D-BF7CD3F1E474}"/>
          </ac:spMkLst>
        </pc:spChg>
        <pc:spChg chg="add del">
          <ac:chgData name="Anja Muehlemann" userId="a646c0f95101b9da" providerId="LiveId" clId="{28332FD0-F986-4B5F-947B-88DB49713D57}" dt="2021-08-12T07:24:16.715" v="895" actId="22"/>
          <ac:spMkLst>
            <pc:docMk/>
            <pc:sldMk cId="2619724531" sldId="258"/>
            <ac:spMk id="7" creationId="{335EA69D-2ED2-4C5B-8498-312BCA82984C}"/>
          </ac:spMkLst>
        </pc:spChg>
        <pc:spChg chg="add del mod">
          <ac:chgData name="Anja Muehlemann" userId="a646c0f95101b9da" providerId="LiveId" clId="{28332FD0-F986-4B5F-947B-88DB49713D57}" dt="2021-08-12T07:25:10.823" v="928" actId="478"/>
          <ac:spMkLst>
            <pc:docMk/>
            <pc:sldMk cId="2619724531" sldId="258"/>
            <ac:spMk id="9" creationId="{74ADA365-E48C-46DD-9A29-9F9947518674}"/>
          </ac:spMkLst>
        </pc:spChg>
        <pc:spChg chg="add del">
          <ac:chgData name="Anja Muehlemann" userId="a646c0f95101b9da" providerId="LiveId" clId="{28332FD0-F986-4B5F-947B-88DB49713D57}" dt="2021-08-14T17:51:57.183" v="2306" actId="26606"/>
          <ac:spMkLst>
            <pc:docMk/>
            <pc:sldMk cId="2619724531" sldId="258"/>
            <ac:spMk id="10" creationId="{5DCB5928-DC7D-4612-9922-441966E15627}"/>
          </ac:spMkLst>
        </pc:spChg>
        <pc:spChg chg="add del">
          <ac:chgData name="Anja Muehlemann" userId="a646c0f95101b9da" providerId="LiveId" clId="{28332FD0-F986-4B5F-947B-88DB49713D57}" dt="2021-08-14T17:51:57.183" v="2306" actId="26606"/>
          <ac:spMkLst>
            <pc:docMk/>
            <pc:sldMk cId="2619724531" sldId="258"/>
            <ac:spMk id="12" creationId="{682C1161-1736-45EC-99B7-33F3CAE9D517}"/>
          </ac:spMkLst>
        </pc:spChg>
        <pc:spChg chg="add del">
          <ac:chgData name="Anja Muehlemann" userId="a646c0f95101b9da" providerId="LiveId" clId="{28332FD0-F986-4B5F-947B-88DB49713D57}" dt="2021-08-14T17:51:57.183" v="2306" actId="26606"/>
          <ac:spMkLst>
            <pc:docMk/>
            <pc:sldMk cId="2619724531" sldId="258"/>
            <ac:spMk id="14" creationId="{84D4DDB8-B68F-45B0-9F62-C4279996F672}"/>
          </ac:spMkLst>
        </pc:spChg>
        <pc:spChg chg="add del">
          <ac:chgData name="Anja Muehlemann" userId="a646c0f95101b9da" providerId="LiveId" clId="{28332FD0-F986-4B5F-947B-88DB49713D57}" dt="2021-08-14T17:51:57.183" v="2306" actId="26606"/>
          <ac:spMkLst>
            <pc:docMk/>
            <pc:sldMk cId="2619724531" sldId="258"/>
            <ac:spMk id="16" creationId="{AF2F604E-43BE-4DC3-B983-E071523364F8}"/>
          </ac:spMkLst>
        </pc:spChg>
        <pc:spChg chg="add del">
          <ac:chgData name="Anja Muehlemann" userId="a646c0f95101b9da" providerId="LiveId" clId="{28332FD0-F986-4B5F-947B-88DB49713D57}" dt="2021-08-14T17:51:57.183" v="2306" actId="26606"/>
          <ac:spMkLst>
            <pc:docMk/>
            <pc:sldMk cId="2619724531" sldId="258"/>
            <ac:spMk id="18" creationId="{08C9B587-E65E-4B52-B37C-ABEBB6E87928}"/>
          </ac:spMkLst>
        </pc:spChg>
        <pc:spChg chg="add del">
          <ac:chgData name="Anja Muehlemann" userId="a646c0f95101b9da" providerId="LiveId" clId="{28332FD0-F986-4B5F-947B-88DB49713D57}" dt="2021-08-14T17:52:14.557" v="2308" actId="26606"/>
          <ac:spMkLst>
            <pc:docMk/>
            <pc:sldMk cId="2619724531" sldId="258"/>
            <ac:spMk id="20" creationId="{1825AC39-5F85-4CAA-8A81-A1287086B2B6}"/>
          </ac:spMkLst>
        </pc:spChg>
        <pc:spChg chg="add del">
          <ac:chgData name="Anja Muehlemann" userId="a646c0f95101b9da" providerId="LiveId" clId="{28332FD0-F986-4B5F-947B-88DB49713D57}" dt="2021-08-14T17:52:14.557" v="2308" actId="26606"/>
          <ac:spMkLst>
            <pc:docMk/>
            <pc:sldMk cId="2619724531" sldId="258"/>
            <ac:spMk id="21" creationId="{95DA4D23-37FC-4B90-8188-F0377C5FF44B}"/>
          </ac:spMkLst>
        </pc:spChg>
        <pc:spChg chg="add del">
          <ac:chgData name="Anja Muehlemann" userId="a646c0f95101b9da" providerId="LiveId" clId="{28332FD0-F986-4B5F-947B-88DB49713D57}" dt="2021-08-14T17:52:14.557" v="2308" actId="26606"/>
          <ac:spMkLst>
            <pc:docMk/>
            <pc:sldMk cId="2619724531" sldId="258"/>
            <ac:spMk id="22" creationId="{A7A4B465-FBCC-4CD4-89A1-82992A7B47FF}"/>
          </ac:spMkLst>
        </pc:spChg>
        <pc:spChg chg="add del">
          <ac:chgData name="Anja Muehlemann" userId="a646c0f95101b9da" providerId="LiveId" clId="{28332FD0-F986-4B5F-947B-88DB49713D57}" dt="2021-08-14T17:52:14.557" v="2308" actId="26606"/>
          <ac:spMkLst>
            <pc:docMk/>
            <pc:sldMk cId="2619724531" sldId="258"/>
            <ac:spMk id="23" creationId="{909E572F-9CDC-4214-9D42-FF0017649590}"/>
          </ac:spMkLst>
        </pc:spChg>
        <pc:spChg chg="add">
          <ac:chgData name="Anja Muehlemann" userId="a646c0f95101b9da" providerId="LiveId" clId="{28332FD0-F986-4B5F-947B-88DB49713D57}" dt="2021-08-14T17:52:14.576" v="2309" actId="26606"/>
          <ac:spMkLst>
            <pc:docMk/>
            <pc:sldMk cId="2619724531" sldId="258"/>
            <ac:spMk id="25" creationId="{C6FC42E6-6C25-4922-95D2-B97B1E123559}"/>
          </ac:spMkLst>
        </pc:spChg>
        <pc:spChg chg="add">
          <ac:chgData name="Anja Muehlemann" userId="a646c0f95101b9da" providerId="LiveId" clId="{28332FD0-F986-4B5F-947B-88DB49713D57}" dt="2021-08-14T17:52:14.576" v="2309" actId="26606"/>
          <ac:spMkLst>
            <pc:docMk/>
            <pc:sldMk cId="2619724531" sldId="258"/>
            <ac:spMk id="26" creationId="{0295F874-A8A5-4A14-8CFC-828968DE64C4}"/>
          </ac:spMkLst>
        </pc:spChg>
        <pc:graphicFrameChg chg="add mod modGraphic">
          <ac:chgData name="Anja Muehlemann" userId="a646c0f95101b9da" providerId="LiveId" clId="{28332FD0-F986-4B5F-947B-88DB49713D57}" dt="2021-08-30T18:04:28.041" v="7938" actId="20577"/>
          <ac:graphicFrameMkLst>
            <pc:docMk/>
            <pc:sldMk cId="2619724531" sldId="258"/>
            <ac:graphicFrameMk id="5" creationId="{88572179-FDBB-46DA-9B26-E65DA094D7F0}"/>
          </ac:graphicFrameMkLst>
        </pc:graphicFrameChg>
      </pc:sldChg>
      <pc:sldChg chg="addSp delSp modSp del mod modClrScheme chgLayout">
        <pc:chgData name="Anja Muehlemann" userId="a646c0f95101b9da" providerId="LiveId" clId="{28332FD0-F986-4B5F-947B-88DB49713D57}" dt="2021-08-14T18:03:51.167" v="2469" actId="47"/>
        <pc:sldMkLst>
          <pc:docMk/>
          <pc:sldMk cId="1894778522" sldId="259"/>
        </pc:sldMkLst>
        <pc:spChg chg="mod ord">
          <ac:chgData name="Anja Muehlemann" userId="a646c0f95101b9da" providerId="LiveId" clId="{28332FD0-F986-4B5F-947B-88DB49713D57}" dt="2021-08-14T17:21:01.310" v="1348" actId="700"/>
          <ac:spMkLst>
            <pc:docMk/>
            <pc:sldMk cId="1894778522" sldId="259"/>
            <ac:spMk id="2" creationId="{678D53AA-3969-45BF-B2DF-A1B6051A61CE}"/>
          </ac:spMkLst>
        </pc:spChg>
        <pc:spChg chg="mod ord">
          <ac:chgData name="Anja Muehlemann" userId="a646c0f95101b9da" providerId="LiveId" clId="{28332FD0-F986-4B5F-947B-88DB49713D57}" dt="2021-08-14T17:31:59.856" v="1695" actId="255"/>
          <ac:spMkLst>
            <pc:docMk/>
            <pc:sldMk cId="1894778522" sldId="259"/>
            <ac:spMk id="3" creationId="{25BA5423-836E-44FB-AFAF-5AA90FC6FB00}"/>
          </ac:spMkLst>
        </pc:spChg>
        <pc:spChg chg="mod ord">
          <ac:chgData name="Anja Muehlemann" userId="a646c0f95101b9da" providerId="LiveId" clId="{28332FD0-F986-4B5F-947B-88DB49713D57}" dt="2021-08-14T17:21:01.310" v="1348" actId="700"/>
          <ac:spMkLst>
            <pc:docMk/>
            <pc:sldMk cId="1894778522" sldId="259"/>
            <ac:spMk id="4" creationId="{E7F17694-18B3-4D03-B6E6-F9E4922F056A}"/>
          </ac:spMkLst>
        </pc:spChg>
        <pc:spChg chg="add del mod ord">
          <ac:chgData name="Anja Muehlemann" userId="a646c0f95101b9da" providerId="LiveId" clId="{28332FD0-F986-4B5F-947B-88DB49713D57}" dt="2021-08-14T17:21:01.310" v="1348" actId="700"/>
          <ac:spMkLst>
            <pc:docMk/>
            <pc:sldMk cId="1894778522" sldId="259"/>
            <ac:spMk id="5" creationId="{DF667477-7853-4BCF-9B03-6D0CDB108E34}"/>
          </ac:spMkLst>
        </pc:spChg>
        <pc:spChg chg="add mod ord">
          <ac:chgData name="Anja Muehlemann" userId="a646c0f95101b9da" providerId="LiveId" clId="{28332FD0-F986-4B5F-947B-88DB49713D57}" dt="2021-08-14T17:39:29.070" v="2147" actId="207"/>
          <ac:spMkLst>
            <pc:docMk/>
            <pc:sldMk cId="1894778522" sldId="259"/>
            <ac:spMk id="6" creationId="{193AEE44-9CD8-46CA-91B7-E21FAD035D10}"/>
          </ac:spMkLst>
        </pc:spChg>
        <pc:spChg chg="add del mod ord">
          <ac:chgData name="Anja Muehlemann" userId="a646c0f95101b9da" providerId="LiveId" clId="{28332FD0-F986-4B5F-947B-88DB49713D57}" dt="2021-08-14T17:25:23.511" v="1602" actId="478"/>
          <ac:spMkLst>
            <pc:docMk/>
            <pc:sldMk cId="1894778522" sldId="259"/>
            <ac:spMk id="7" creationId="{D629B7B2-5CF4-45DF-ABBA-23C6A6FE3F57}"/>
          </ac:spMkLst>
        </pc:spChg>
        <pc:spChg chg="add del mod ord">
          <ac:chgData name="Anja Muehlemann" userId="a646c0f95101b9da" providerId="LiveId" clId="{28332FD0-F986-4B5F-947B-88DB49713D57}" dt="2021-08-14T17:25:26.870" v="1603" actId="478"/>
          <ac:spMkLst>
            <pc:docMk/>
            <pc:sldMk cId="1894778522" sldId="259"/>
            <ac:spMk id="8" creationId="{667EC2C6-27DD-4133-9B68-94987051D506}"/>
          </ac:spMkLst>
        </pc:spChg>
        <pc:spChg chg="add del mod">
          <ac:chgData name="Anja Muehlemann" userId="a646c0f95101b9da" providerId="LiveId" clId="{28332FD0-F986-4B5F-947B-88DB49713D57}" dt="2021-08-14T17:25:29.268" v="1604" actId="478"/>
          <ac:spMkLst>
            <pc:docMk/>
            <pc:sldMk cId="1894778522" sldId="259"/>
            <ac:spMk id="10" creationId="{CE983928-DF45-43E1-8800-8F625464B5EC}"/>
          </ac:spMkLst>
        </pc:spChg>
        <pc:spChg chg="add del">
          <ac:chgData name="Anja Muehlemann" userId="a646c0f95101b9da" providerId="LiveId" clId="{28332FD0-F986-4B5F-947B-88DB49713D57}" dt="2021-08-14T17:29:44.817" v="1644" actId="22"/>
          <ac:spMkLst>
            <pc:docMk/>
            <pc:sldMk cId="1894778522" sldId="259"/>
            <ac:spMk id="16" creationId="{2540D4C1-717D-43B0-8733-9F1170795979}"/>
          </ac:spMkLst>
        </pc:spChg>
        <pc:picChg chg="add del mod">
          <ac:chgData name="Anja Muehlemann" userId="a646c0f95101b9da" providerId="LiveId" clId="{28332FD0-F986-4B5F-947B-88DB49713D57}" dt="2021-08-14T17:26:21.846" v="1613" actId="478"/>
          <ac:picMkLst>
            <pc:docMk/>
            <pc:sldMk cId="1894778522" sldId="259"/>
            <ac:picMk id="12" creationId="{4C4C59FC-DF2B-4211-A3CC-EF42885DE571}"/>
          </ac:picMkLst>
        </pc:picChg>
        <pc:picChg chg="add del mod">
          <ac:chgData name="Anja Muehlemann" userId="a646c0f95101b9da" providerId="LiveId" clId="{28332FD0-F986-4B5F-947B-88DB49713D57}" dt="2021-08-14T17:57:37.270" v="2389" actId="21"/>
          <ac:picMkLst>
            <pc:docMk/>
            <pc:sldMk cId="1894778522" sldId="259"/>
            <ac:picMk id="14" creationId="{7890C825-003F-4275-A49C-83840590DD41}"/>
          </ac:picMkLst>
        </pc:picChg>
        <pc:picChg chg="add del mod">
          <ac:chgData name="Anja Muehlemann" userId="a646c0f95101b9da" providerId="LiveId" clId="{28332FD0-F986-4B5F-947B-88DB49713D57}" dt="2021-08-14T17:30:07.128" v="1651" actId="478"/>
          <ac:picMkLst>
            <pc:docMk/>
            <pc:sldMk cId="1894778522" sldId="259"/>
            <ac:picMk id="18" creationId="{9AA1FF0D-C07E-4686-8622-018F3EDACDFC}"/>
          </ac:picMkLst>
        </pc:picChg>
      </pc:sldChg>
      <pc:sldChg chg="addSp delSp modSp del mod">
        <pc:chgData name="Anja Muehlemann" userId="a646c0f95101b9da" providerId="LiveId" clId="{28332FD0-F986-4B5F-947B-88DB49713D57}" dt="2021-08-14T18:11:11.107" v="2688" actId="47"/>
        <pc:sldMkLst>
          <pc:docMk/>
          <pc:sldMk cId="2498687266" sldId="260"/>
        </pc:sldMkLst>
        <pc:spChg chg="mod">
          <ac:chgData name="Anja Muehlemann" userId="a646c0f95101b9da" providerId="LiveId" clId="{28332FD0-F986-4B5F-947B-88DB49713D57}" dt="2021-08-12T08:01:30.208" v="1204" actId="207"/>
          <ac:spMkLst>
            <pc:docMk/>
            <pc:sldMk cId="2498687266" sldId="260"/>
            <ac:spMk id="2" creationId="{FC877C85-0F45-4CBA-AFC2-C22F0FEC3380}"/>
          </ac:spMkLst>
        </pc:spChg>
        <pc:spChg chg="del">
          <ac:chgData name="Anja Muehlemann" userId="a646c0f95101b9da" providerId="LiveId" clId="{28332FD0-F986-4B5F-947B-88DB49713D57}" dt="2021-08-12T07:31:17.843" v="988" actId="931"/>
          <ac:spMkLst>
            <pc:docMk/>
            <pc:sldMk cId="2498687266" sldId="260"/>
            <ac:spMk id="3" creationId="{9D50FF9C-4941-4943-944A-C445BBECB95D}"/>
          </ac:spMkLst>
        </pc:spChg>
        <pc:spChg chg="mod">
          <ac:chgData name="Anja Muehlemann" userId="a646c0f95101b9da" providerId="LiveId" clId="{28332FD0-F986-4B5F-947B-88DB49713D57}" dt="2021-08-11T14:32:27.259" v="10" actId="207"/>
          <ac:spMkLst>
            <pc:docMk/>
            <pc:sldMk cId="2498687266" sldId="260"/>
            <ac:spMk id="4" creationId="{EBAF045F-F639-44EA-BCAC-8F330872833F}"/>
          </ac:spMkLst>
        </pc:spChg>
        <pc:spChg chg="add del mod">
          <ac:chgData name="Anja Muehlemann" userId="a646c0f95101b9da" providerId="LiveId" clId="{28332FD0-F986-4B5F-947B-88DB49713D57}" dt="2021-08-12T08:06:06.185" v="1218" actId="478"/>
          <ac:spMkLst>
            <pc:docMk/>
            <pc:sldMk cId="2498687266" sldId="260"/>
            <ac:spMk id="7" creationId="{81158A50-E21C-4118-9EBF-1D958E0F5219}"/>
          </ac:spMkLst>
        </pc:spChg>
        <pc:spChg chg="add mod">
          <ac:chgData name="Anja Muehlemann" userId="a646c0f95101b9da" providerId="LiveId" clId="{28332FD0-F986-4B5F-947B-88DB49713D57}" dt="2021-08-14T18:07:42.725" v="2562" actId="21"/>
          <ac:spMkLst>
            <pc:docMk/>
            <pc:sldMk cId="2498687266" sldId="260"/>
            <ac:spMk id="9" creationId="{89E16781-A684-4F9F-9BB2-095C6BD48C3C}"/>
          </ac:spMkLst>
        </pc:spChg>
        <pc:picChg chg="add del mod ord">
          <ac:chgData name="Anja Muehlemann" userId="a646c0f95101b9da" providerId="LiveId" clId="{28332FD0-F986-4B5F-947B-88DB49713D57}" dt="2021-08-12T08:05:45.614" v="1215" actId="478"/>
          <ac:picMkLst>
            <pc:docMk/>
            <pc:sldMk cId="2498687266" sldId="260"/>
            <ac:picMk id="6" creationId="{3A60B943-4034-4126-828C-CC40BAAFF70C}"/>
          </ac:picMkLst>
        </pc:picChg>
        <pc:picChg chg="add del mod">
          <ac:chgData name="Anja Muehlemann" userId="a646c0f95101b9da" providerId="LiveId" clId="{28332FD0-F986-4B5F-947B-88DB49713D57}" dt="2021-08-14T18:09:24.336" v="2661" actId="21"/>
          <ac:picMkLst>
            <pc:docMk/>
            <pc:sldMk cId="2498687266" sldId="260"/>
            <ac:picMk id="11" creationId="{BFDCC8EF-BD2C-45A1-974A-177E1C6458F8}"/>
          </ac:picMkLst>
        </pc:picChg>
        <pc:picChg chg="add del mod">
          <ac:chgData name="Anja Muehlemann" userId="a646c0f95101b9da" providerId="LiveId" clId="{28332FD0-F986-4B5F-947B-88DB49713D57}" dt="2021-08-14T18:09:24.336" v="2661" actId="21"/>
          <ac:picMkLst>
            <pc:docMk/>
            <pc:sldMk cId="2498687266" sldId="260"/>
            <ac:picMk id="13" creationId="{E209090C-AD03-4020-932F-2E48D02CAA23}"/>
          </ac:picMkLst>
        </pc:picChg>
        <pc:picChg chg="add del mod">
          <ac:chgData name="Anja Muehlemann" userId="a646c0f95101b9da" providerId="LiveId" clId="{28332FD0-F986-4B5F-947B-88DB49713D57}" dt="2021-08-14T18:09:24.336" v="2661" actId="21"/>
          <ac:picMkLst>
            <pc:docMk/>
            <pc:sldMk cId="2498687266" sldId="260"/>
            <ac:picMk id="15" creationId="{6C403039-819D-47FD-8705-474DEA16591E}"/>
          </ac:picMkLst>
        </pc:picChg>
      </pc:sldChg>
      <pc:sldChg chg="addSp delSp modSp mod ord setBg">
        <pc:chgData name="Anja Muehlemann" userId="a646c0f95101b9da" providerId="LiveId" clId="{28332FD0-F986-4B5F-947B-88DB49713D57}" dt="2021-08-19T10:29:13.740" v="7831" actId="207"/>
        <pc:sldMkLst>
          <pc:docMk/>
          <pc:sldMk cId="1320739396" sldId="261"/>
        </pc:sldMkLst>
        <pc:spChg chg="mod">
          <ac:chgData name="Anja Muehlemann" userId="a646c0f95101b9da" providerId="LiveId" clId="{28332FD0-F986-4B5F-947B-88DB49713D57}" dt="2021-08-14T18:05:54.296" v="2498" actId="1076"/>
          <ac:spMkLst>
            <pc:docMk/>
            <pc:sldMk cId="1320739396" sldId="261"/>
            <ac:spMk id="2" creationId="{B95551BB-9451-4113-9AF3-2FE25742F795}"/>
          </ac:spMkLst>
        </pc:spChg>
        <pc:spChg chg="mod">
          <ac:chgData name="Anja Muehlemann" userId="a646c0f95101b9da" providerId="LiveId" clId="{28332FD0-F986-4B5F-947B-88DB49713D57}" dt="2021-08-19T10:29:13.740" v="7831" actId="207"/>
          <ac:spMkLst>
            <pc:docMk/>
            <pc:sldMk cId="1320739396" sldId="261"/>
            <ac:spMk id="3" creationId="{DC8B6419-681F-424A-B9BC-1D59AB487E27}"/>
          </ac:spMkLst>
        </pc:spChg>
        <pc:spChg chg="mod ord">
          <ac:chgData name="Anja Muehlemann" userId="a646c0f95101b9da" providerId="LiveId" clId="{28332FD0-F986-4B5F-947B-88DB49713D57}" dt="2021-08-15T09:41:32.376" v="3370" actId="207"/>
          <ac:spMkLst>
            <pc:docMk/>
            <pc:sldMk cId="1320739396" sldId="261"/>
            <ac:spMk id="4" creationId="{54F00287-C9B0-490C-AE31-01412903C51E}"/>
          </ac:spMkLst>
        </pc:spChg>
        <pc:spChg chg="add del">
          <ac:chgData name="Anja Muehlemann" userId="a646c0f95101b9da" providerId="LiveId" clId="{28332FD0-F986-4B5F-947B-88DB49713D57}" dt="2021-08-14T17:50:19.929" v="2299" actId="26606"/>
          <ac:spMkLst>
            <pc:docMk/>
            <pc:sldMk cId="1320739396" sldId="261"/>
            <ac:spMk id="11" creationId="{2B566528-1B12-4246-9431-5C2D7D081168}"/>
          </ac:spMkLst>
        </pc:spChg>
        <pc:spChg chg="add del">
          <ac:chgData name="Anja Muehlemann" userId="a646c0f95101b9da" providerId="LiveId" clId="{28332FD0-F986-4B5F-947B-88DB49713D57}" dt="2021-08-14T17:50:38.568" v="2303" actId="26606"/>
          <ac:spMkLst>
            <pc:docMk/>
            <pc:sldMk cId="1320739396" sldId="261"/>
            <ac:spMk id="15" creationId="{55D4142C-5077-457F-A6AD-3FECFDB39685}"/>
          </ac:spMkLst>
        </pc:spChg>
        <pc:spChg chg="add del">
          <ac:chgData name="Anja Muehlemann" userId="a646c0f95101b9da" providerId="LiveId" clId="{28332FD0-F986-4B5F-947B-88DB49713D57}" dt="2021-08-14T17:50:27.882" v="2301" actId="26606"/>
          <ac:spMkLst>
            <pc:docMk/>
            <pc:sldMk cId="1320739396" sldId="261"/>
            <ac:spMk id="21" creationId="{5E39A796-BE83-48B1-B33F-35C4A32AAB57}"/>
          </ac:spMkLst>
        </pc:spChg>
        <pc:spChg chg="add del">
          <ac:chgData name="Anja Muehlemann" userId="a646c0f95101b9da" providerId="LiveId" clId="{28332FD0-F986-4B5F-947B-88DB49713D57}" dt="2021-08-14T17:50:27.882" v="2301" actId="26606"/>
          <ac:spMkLst>
            <pc:docMk/>
            <pc:sldMk cId="1320739396" sldId="261"/>
            <ac:spMk id="22" creationId="{72F84B47-E267-4194-8194-831DB7B5547F}"/>
          </ac:spMkLst>
        </pc:spChg>
        <pc:spChg chg="add del">
          <ac:chgData name="Anja Muehlemann" userId="a646c0f95101b9da" providerId="LiveId" clId="{28332FD0-F986-4B5F-947B-88DB49713D57}" dt="2021-08-14T17:50:38.568" v="2303" actId="26606"/>
          <ac:spMkLst>
            <pc:docMk/>
            <pc:sldMk cId="1320739396" sldId="261"/>
            <ac:spMk id="24" creationId="{8FC9BE17-9A7B-462D-AE50-3D8777387304}"/>
          </ac:spMkLst>
        </pc:spChg>
        <pc:spChg chg="add del">
          <ac:chgData name="Anja Muehlemann" userId="a646c0f95101b9da" providerId="LiveId" clId="{28332FD0-F986-4B5F-947B-88DB49713D57}" dt="2021-08-14T17:50:38.568" v="2303" actId="26606"/>
          <ac:spMkLst>
            <pc:docMk/>
            <pc:sldMk cId="1320739396" sldId="261"/>
            <ac:spMk id="25" creationId="{3EBE8569-6AEC-4B8C-8D53-2DE337CDBA65}"/>
          </ac:spMkLst>
        </pc:spChg>
        <pc:spChg chg="add del">
          <ac:chgData name="Anja Muehlemann" userId="a646c0f95101b9da" providerId="LiveId" clId="{28332FD0-F986-4B5F-947B-88DB49713D57}" dt="2021-08-14T17:50:38.568" v="2303" actId="26606"/>
          <ac:spMkLst>
            <pc:docMk/>
            <pc:sldMk cId="1320739396" sldId="261"/>
            <ac:spMk id="26" creationId="{7A5F0580-5EE9-419F-96EE-B6529EF6E7D0}"/>
          </ac:spMkLst>
        </pc:spChg>
        <pc:spChg chg="add">
          <ac:chgData name="Anja Muehlemann" userId="a646c0f95101b9da" providerId="LiveId" clId="{28332FD0-F986-4B5F-947B-88DB49713D57}" dt="2021-08-14T17:50:38.580" v="2304" actId="26606"/>
          <ac:spMkLst>
            <pc:docMk/>
            <pc:sldMk cId="1320739396" sldId="261"/>
            <ac:spMk id="28" creationId="{5AA03EDC-7067-4DFF-B672-541D016AAAB8}"/>
          </ac:spMkLst>
        </pc:spChg>
        <pc:spChg chg="add">
          <ac:chgData name="Anja Muehlemann" userId="a646c0f95101b9da" providerId="LiveId" clId="{28332FD0-F986-4B5F-947B-88DB49713D57}" dt="2021-08-14T17:50:38.580" v="2304" actId="26606"/>
          <ac:spMkLst>
            <pc:docMk/>
            <pc:sldMk cId="1320739396" sldId="261"/>
            <ac:spMk id="29" creationId="{0EBF3E39-B0BE-496A-8604-9007470FFA3A}"/>
          </ac:spMkLst>
        </pc:spChg>
        <pc:grpChg chg="add del">
          <ac:chgData name="Anja Muehlemann" userId="a646c0f95101b9da" providerId="LiveId" clId="{28332FD0-F986-4B5F-947B-88DB49713D57}" dt="2021-08-14T17:50:19.929" v="2299" actId="26606"/>
          <ac:grpSpMkLst>
            <pc:docMk/>
            <pc:sldMk cId="1320739396" sldId="261"/>
            <ac:grpSpMk id="13" creationId="{828A5161-06F1-46CF-8AD7-844680A59E13}"/>
          </ac:grpSpMkLst>
        </pc:grpChg>
        <pc:grpChg chg="add del">
          <ac:chgData name="Anja Muehlemann" userId="a646c0f95101b9da" providerId="LiveId" clId="{28332FD0-F986-4B5F-947B-88DB49713D57}" dt="2021-08-14T17:50:19.929" v="2299" actId="26606"/>
          <ac:grpSpMkLst>
            <pc:docMk/>
            <pc:sldMk cId="1320739396" sldId="261"/>
            <ac:grpSpMk id="17" creationId="{5995D10D-E9C9-47DB-AE7E-801FEF38F5C9}"/>
          </ac:grpSpMkLst>
        </pc:grpChg>
        <pc:picChg chg="add mod ord">
          <ac:chgData name="Anja Muehlemann" userId="a646c0f95101b9da" providerId="LiveId" clId="{28332FD0-F986-4B5F-947B-88DB49713D57}" dt="2021-08-14T17:50:38.580" v="2304" actId="26606"/>
          <ac:picMkLst>
            <pc:docMk/>
            <pc:sldMk cId="1320739396" sldId="261"/>
            <ac:picMk id="6" creationId="{94021B6B-9E58-4930-B65E-348FAEBAD11C}"/>
          </ac:picMkLst>
        </pc:picChg>
      </pc:sldChg>
      <pc:sldChg chg="addSp modSp new mod">
        <pc:chgData name="Anja Muehlemann" userId="a646c0f95101b9da" providerId="LiveId" clId="{28332FD0-F986-4B5F-947B-88DB49713D57}" dt="2021-08-19T10:28:28.197" v="7825" actId="207"/>
        <pc:sldMkLst>
          <pc:docMk/>
          <pc:sldMk cId="221681813" sldId="263"/>
        </pc:sldMkLst>
        <pc:spChg chg="mod">
          <ac:chgData name="Anja Muehlemann" userId="a646c0f95101b9da" providerId="LiveId" clId="{28332FD0-F986-4B5F-947B-88DB49713D57}" dt="2021-08-14T18:22:00.919" v="2809" actId="1076"/>
          <ac:spMkLst>
            <pc:docMk/>
            <pc:sldMk cId="221681813" sldId="263"/>
            <ac:spMk id="2" creationId="{E0DB54C4-0407-4F92-AB01-35610A9B0675}"/>
          </ac:spMkLst>
        </pc:spChg>
        <pc:spChg chg="mod">
          <ac:chgData name="Anja Muehlemann" userId="a646c0f95101b9da" providerId="LiveId" clId="{28332FD0-F986-4B5F-947B-88DB49713D57}" dt="2021-08-19T10:28:28.197" v="7825" actId="207"/>
          <ac:spMkLst>
            <pc:docMk/>
            <pc:sldMk cId="221681813" sldId="263"/>
            <ac:spMk id="3" creationId="{CB28EDD5-5382-4380-8A4E-4DAB5F4C1E3E}"/>
          </ac:spMkLst>
        </pc:spChg>
        <pc:spChg chg="mod">
          <ac:chgData name="Anja Muehlemann" userId="a646c0f95101b9da" providerId="LiveId" clId="{28332FD0-F986-4B5F-947B-88DB49713D57}" dt="2021-08-15T09:41:14.966" v="3368" actId="2711"/>
          <ac:spMkLst>
            <pc:docMk/>
            <pc:sldMk cId="221681813" sldId="263"/>
            <ac:spMk id="4" creationId="{8A92FE04-46AF-4715-BBA3-29749143239E}"/>
          </ac:spMkLst>
        </pc:spChg>
        <pc:spChg chg="add mod ord">
          <ac:chgData name="Anja Muehlemann" userId="a646c0f95101b9da" providerId="LiveId" clId="{28332FD0-F986-4B5F-947B-88DB49713D57}" dt="2021-08-14T18:24:42.378" v="2818" actId="167"/>
          <ac:spMkLst>
            <pc:docMk/>
            <pc:sldMk cId="221681813" sldId="263"/>
            <ac:spMk id="5" creationId="{8522E16B-2564-4D08-82A3-18177447681C}"/>
          </ac:spMkLst>
        </pc:spChg>
        <pc:spChg chg="add mod">
          <ac:chgData name="Anja Muehlemann" userId="a646c0f95101b9da" providerId="LiveId" clId="{28332FD0-F986-4B5F-947B-88DB49713D57}" dt="2021-08-14T18:21:51.218" v="2808" actId="1076"/>
          <ac:spMkLst>
            <pc:docMk/>
            <pc:sldMk cId="221681813" sldId="263"/>
            <ac:spMk id="7" creationId="{525094D1-2FDD-4CF5-AE5F-940DA0392FBA}"/>
          </ac:spMkLst>
        </pc:spChg>
        <pc:picChg chg="add mod">
          <ac:chgData name="Anja Muehlemann" userId="a646c0f95101b9da" providerId="LiveId" clId="{28332FD0-F986-4B5F-947B-88DB49713D57}" dt="2021-08-14T18:19:28.885" v="2765" actId="1076"/>
          <ac:picMkLst>
            <pc:docMk/>
            <pc:sldMk cId="221681813" sldId="263"/>
            <ac:picMk id="6" creationId="{E8F055F1-B84A-422A-BE2D-7E2A6FD77F76}"/>
          </ac:picMkLst>
        </pc:picChg>
      </pc:sldChg>
      <pc:sldChg chg="addSp delSp modSp add del mod setBg delDesignElem">
        <pc:chgData name="Anja Muehlemann" userId="a646c0f95101b9da" providerId="LiveId" clId="{28332FD0-F986-4B5F-947B-88DB49713D57}" dt="2021-08-14T17:57:33.898" v="2388" actId="47"/>
        <pc:sldMkLst>
          <pc:docMk/>
          <pc:sldMk cId="2202174778" sldId="264"/>
        </pc:sldMkLst>
        <pc:spChg chg="mod">
          <ac:chgData name="Anja Muehlemann" userId="a646c0f95101b9da" providerId="LiveId" clId="{28332FD0-F986-4B5F-947B-88DB49713D57}" dt="2021-08-14T17:54:36.521" v="2346" actId="20577"/>
          <ac:spMkLst>
            <pc:docMk/>
            <pc:sldMk cId="2202174778" sldId="264"/>
            <ac:spMk id="2" creationId="{BE6D4EE4-42A0-48CC-A9E1-E4462801418D}"/>
          </ac:spMkLst>
        </pc:spChg>
        <pc:spChg chg="add mod">
          <ac:chgData name="Anja Muehlemann" userId="a646c0f95101b9da" providerId="LiveId" clId="{28332FD0-F986-4B5F-947B-88DB49713D57}" dt="2021-08-14T17:55:07.476" v="2353" actId="14100"/>
          <ac:spMkLst>
            <pc:docMk/>
            <pc:sldMk cId="2202174778" sldId="264"/>
            <ac:spMk id="7" creationId="{42644CD9-B20E-4161-B05B-05AB76E8A4DA}"/>
          </ac:spMkLst>
        </pc:spChg>
        <pc:spChg chg="del">
          <ac:chgData name="Anja Muehlemann" userId="a646c0f95101b9da" providerId="LiveId" clId="{28332FD0-F986-4B5F-947B-88DB49713D57}" dt="2021-08-14T17:54:09.881" v="2326"/>
          <ac:spMkLst>
            <pc:docMk/>
            <pc:sldMk cId="2202174778" sldId="264"/>
            <ac:spMk id="25" creationId="{C6FC42E6-6C25-4922-95D2-B97B1E123559}"/>
          </ac:spMkLst>
        </pc:spChg>
        <pc:spChg chg="del">
          <ac:chgData name="Anja Muehlemann" userId="a646c0f95101b9da" providerId="LiveId" clId="{28332FD0-F986-4B5F-947B-88DB49713D57}" dt="2021-08-14T17:54:09.881" v="2326"/>
          <ac:spMkLst>
            <pc:docMk/>
            <pc:sldMk cId="2202174778" sldId="264"/>
            <ac:spMk id="26" creationId="{0295F874-A8A5-4A14-8CFC-828968DE64C4}"/>
          </ac:spMkLst>
        </pc:spChg>
        <pc:graphicFrameChg chg="del modGraphic">
          <ac:chgData name="Anja Muehlemann" userId="a646c0f95101b9da" providerId="LiveId" clId="{28332FD0-F986-4B5F-947B-88DB49713D57}" dt="2021-08-14T17:54:56.190" v="2349" actId="478"/>
          <ac:graphicFrameMkLst>
            <pc:docMk/>
            <pc:sldMk cId="2202174778" sldId="264"/>
            <ac:graphicFrameMk id="5" creationId="{88572179-FDBB-46DA-9B26-E65DA094D7F0}"/>
          </ac:graphicFrameMkLst>
        </pc:graphicFrameChg>
      </pc:sldChg>
      <pc:sldChg chg="delSp add del setBg delDesignElem">
        <pc:chgData name="Anja Muehlemann" userId="a646c0f95101b9da" providerId="LiveId" clId="{28332FD0-F986-4B5F-947B-88DB49713D57}" dt="2021-08-14T17:56:41.244" v="2360" actId="47"/>
        <pc:sldMkLst>
          <pc:docMk/>
          <pc:sldMk cId="4179118612" sldId="265"/>
        </pc:sldMkLst>
        <pc:spChg chg="del">
          <ac:chgData name="Anja Muehlemann" userId="a646c0f95101b9da" providerId="LiveId" clId="{28332FD0-F986-4B5F-947B-88DB49713D57}" dt="2021-08-14T17:55:32.517" v="2355"/>
          <ac:spMkLst>
            <pc:docMk/>
            <pc:sldMk cId="4179118612" sldId="265"/>
            <ac:spMk id="25" creationId="{C6FC42E6-6C25-4922-95D2-B97B1E123559}"/>
          </ac:spMkLst>
        </pc:spChg>
        <pc:spChg chg="del">
          <ac:chgData name="Anja Muehlemann" userId="a646c0f95101b9da" providerId="LiveId" clId="{28332FD0-F986-4B5F-947B-88DB49713D57}" dt="2021-08-14T17:55:32.517" v="2355"/>
          <ac:spMkLst>
            <pc:docMk/>
            <pc:sldMk cId="4179118612" sldId="265"/>
            <ac:spMk id="26" creationId="{0295F874-A8A5-4A14-8CFC-828968DE64C4}"/>
          </ac:spMkLst>
        </pc:spChg>
      </pc:sldChg>
      <pc:sldChg chg="addSp delSp modSp add del mod">
        <pc:chgData name="Anja Muehlemann" userId="a646c0f95101b9da" providerId="LiveId" clId="{28332FD0-F986-4B5F-947B-88DB49713D57}" dt="2021-08-14T18:03:49.508" v="2468" actId="47"/>
        <pc:sldMkLst>
          <pc:docMk/>
          <pc:sldMk cId="3716080909" sldId="266"/>
        </pc:sldMkLst>
        <pc:spChg chg="del mod">
          <ac:chgData name="Anja Muehlemann" userId="a646c0f95101b9da" providerId="LiveId" clId="{28332FD0-F986-4B5F-947B-88DB49713D57}" dt="2021-08-14T18:00:51.766" v="2430" actId="21"/>
          <ac:spMkLst>
            <pc:docMk/>
            <pc:sldMk cId="3716080909" sldId="266"/>
            <ac:spMk id="2" creationId="{BE6D4EE4-42A0-48CC-A9E1-E4462801418D}"/>
          </ac:spMkLst>
        </pc:spChg>
        <pc:spChg chg="add mod">
          <ac:chgData name="Anja Muehlemann" userId="a646c0f95101b9da" providerId="LiveId" clId="{28332FD0-F986-4B5F-947B-88DB49713D57}" dt="2021-08-14T18:00:51.766" v="2430" actId="21"/>
          <ac:spMkLst>
            <pc:docMk/>
            <pc:sldMk cId="3716080909" sldId="266"/>
            <ac:spMk id="6" creationId="{F65CF1CD-481B-43A0-8F81-4778B9ED972D}"/>
          </ac:spMkLst>
        </pc:spChg>
        <pc:spChg chg="add del mod">
          <ac:chgData name="Anja Muehlemann" userId="a646c0f95101b9da" providerId="LiveId" clId="{28332FD0-F986-4B5F-947B-88DB49713D57}" dt="2021-08-14T18:00:51.766" v="2430" actId="21"/>
          <ac:spMkLst>
            <pc:docMk/>
            <pc:sldMk cId="3716080909" sldId="266"/>
            <ac:spMk id="7" creationId="{02725737-FBA9-4861-8BDA-B1472E800144}"/>
          </ac:spMkLst>
        </pc:spChg>
        <pc:graphicFrameChg chg="del">
          <ac:chgData name="Anja Muehlemann" userId="a646c0f95101b9da" providerId="LiveId" clId="{28332FD0-F986-4B5F-947B-88DB49713D57}" dt="2021-08-14T17:57:04.487" v="2380" actId="478"/>
          <ac:graphicFrameMkLst>
            <pc:docMk/>
            <pc:sldMk cId="3716080909" sldId="266"/>
            <ac:graphicFrameMk id="5" creationId="{88572179-FDBB-46DA-9B26-E65DA094D7F0}"/>
          </ac:graphicFrameMkLst>
        </pc:graphicFrameChg>
        <pc:picChg chg="add del mod">
          <ac:chgData name="Anja Muehlemann" userId="a646c0f95101b9da" providerId="LiveId" clId="{28332FD0-F986-4B5F-947B-88DB49713D57}" dt="2021-08-14T18:01:43.527" v="2441" actId="21"/>
          <ac:picMkLst>
            <pc:docMk/>
            <pc:sldMk cId="3716080909" sldId="266"/>
            <ac:picMk id="8" creationId="{BB4713E0-4622-4DAF-A762-4823D283D29D}"/>
          </ac:picMkLst>
        </pc:picChg>
      </pc:sldChg>
      <pc:sldChg chg="addSp delSp modSp add mod ord setBg">
        <pc:chgData name="Anja Muehlemann" userId="a646c0f95101b9da" providerId="LiveId" clId="{28332FD0-F986-4B5F-947B-88DB49713D57}" dt="2021-08-15T09:41:38.818" v="3371" actId="207"/>
        <pc:sldMkLst>
          <pc:docMk/>
          <pc:sldMk cId="772150151" sldId="267"/>
        </pc:sldMkLst>
        <pc:spChg chg="del">
          <ac:chgData name="Anja Muehlemann" userId="a646c0f95101b9da" providerId="LiveId" clId="{28332FD0-F986-4B5F-947B-88DB49713D57}" dt="2021-08-14T18:01:05.510" v="2433" actId="478"/>
          <ac:spMkLst>
            <pc:docMk/>
            <pc:sldMk cId="772150151" sldId="267"/>
            <ac:spMk id="2" creationId="{B95551BB-9451-4113-9AF3-2FE25742F795}"/>
          </ac:spMkLst>
        </pc:spChg>
        <pc:spChg chg="del">
          <ac:chgData name="Anja Muehlemann" userId="a646c0f95101b9da" providerId="LiveId" clId="{28332FD0-F986-4B5F-947B-88DB49713D57}" dt="2021-08-14T18:00:55.936" v="2431" actId="478"/>
          <ac:spMkLst>
            <pc:docMk/>
            <pc:sldMk cId="772150151" sldId="267"/>
            <ac:spMk id="3" creationId="{DC8B6419-681F-424A-B9BC-1D59AB487E27}"/>
          </ac:spMkLst>
        </pc:spChg>
        <pc:spChg chg="mod">
          <ac:chgData name="Anja Muehlemann" userId="a646c0f95101b9da" providerId="LiveId" clId="{28332FD0-F986-4B5F-947B-88DB49713D57}" dt="2021-08-15T09:41:38.818" v="3371" actId="207"/>
          <ac:spMkLst>
            <pc:docMk/>
            <pc:sldMk cId="772150151" sldId="267"/>
            <ac:spMk id="4" creationId="{54F00287-C9B0-490C-AE31-01412903C51E}"/>
          </ac:spMkLst>
        </pc:spChg>
        <pc:spChg chg="add del mod">
          <ac:chgData name="Anja Muehlemann" userId="a646c0f95101b9da" providerId="LiveId" clId="{28332FD0-F986-4B5F-947B-88DB49713D57}" dt="2021-08-14T18:01:02.598" v="2432" actId="478"/>
          <ac:spMkLst>
            <pc:docMk/>
            <pc:sldMk cId="772150151" sldId="267"/>
            <ac:spMk id="7" creationId="{3B24D828-3497-4E3E-926F-E61DE73C874C}"/>
          </ac:spMkLst>
        </pc:spChg>
        <pc:spChg chg="add del mod">
          <ac:chgData name="Anja Muehlemann" userId="a646c0f95101b9da" providerId="LiveId" clId="{28332FD0-F986-4B5F-947B-88DB49713D57}" dt="2021-08-14T18:01:10.795" v="2434" actId="478"/>
          <ac:spMkLst>
            <pc:docMk/>
            <pc:sldMk cId="772150151" sldId="267"/>
            <ac:spMk id="9" creationId="{3E8F23F2-BF32-4F35-A109-CE1BFC0B2CB8}"/>
          </ac:spMkLst>
        </pc:spChg>
        <pc:spChg chg="add mod">
          <ac:chgData name="Anja Muehlemann" userId="a646c0f95101b9da" providerId="LiveId" clId="{28332FD0-F986-4B5F-947B-88DB49713D57}" dt="2021-08-14T18:01:32.676" v="2440" actId="14100"/>
          <ac:spMkLst>
            <pc:docMk/>
            <pc:sldMk cId="772150151" sldId="267"/>
            <ac:spMk id="12" creationId="{20729842-D986-41BC-B52E-5D92699756F6}"/>
          </ac:spMkLst>
        </pc:spChg>
        <pc:spChg chg="add mod">
          <ac:chgData name="Anja Muehlemann" userId="a646c0f95101b9da" providerId="LiveId" clId="{28332FD0-F986-4B5F-947B-88DB49713D57}" dt="2021-08-14T18:04:53.776" v="2485" actId="14100"/>
          <ac:spMkLst>
            <pc:docMk/>
            <pc:sldMk cId="772150151" sldId="267"/>
            <ac:spMk id="13" creationId="{16AEC6F8-F165-4170-8D98-12949D67382D}"/>
          </ac:spMkLst>
        </pc:spChg>
        <pc:picChg chg="del">
          <ac:chgData name="Anja Muehlemann" userId="a646c0f95101b9da" providerId="LiveId" clId="{28332FD0-F986-4B5F-947B-88DB49713D57}" dt="2021-08-14T18:01:56.791" v="2444" actId="478"/>
          <ac:picMkLst>
            <pc:docMk/>
            <pc:sldMk cId="772150151" sldId="267"/>
            <ac:picMk id="6" creationId="{94021B6B-9E58-4930-B65E-348FAEBAD11C}"/>
          </ac:picMkLst>
        </pc:picChg>
        <pc:picChg chg="add mod">
          <ac:chgData name="Anja Muehlemann" userId="a646c0f95101b9da" providerId="LiveId" clId="{28332FD0-F986-4B5F-947B-88DB49713D57}" dt="2021-08-14T18:03:09.726" v="2463" actId="1076"/>
          <ac:picMkLst>
            <pc:docMk/>
            <pc:sldMk cId="772150151" sldId="267"/>
            <ac:picMk id="14" creationId="{B87296B7-D1F8-4B42-89F4-A0CA8FA18FF8}"/>
          </ac:picMkLst>
        </pc:picChg>
      </pc:sldChg>
      <pc:sldChg chg="addSp delSp modSp add mod setBg">
        <pc:chgData name="Anja Muehlemann" userId="a646c0f95101b9da" providerId="LiveId" clId="{28332FD0-F986-4B5F-947B-88DB49713D57}" dt="2021-08-30T18:12:36.665" v="7958" actId="5793"/>
        <pc:sldMkLst>
          <pc:docMk/>
          <pc:sldMk cId="366831380" sldId="268"/>
        </pc:sldMkLst>
        <pc:spChg chg="mod">
          <ac:chgData name="Anja Muehlemann" userId="a646c0f95101b9da" providerId="LiveId" clId="{28332FD0-F986-4B5F-947B-88DB49713D57}" dt="2021-08-14T18:16:46.196" v="2740" actId="122"/>
          <ac:spMkLst>
            <pc:docMk/>
            <pc:sldMk cId="366831380" sldId="268"/>
            <ac:spMk id="2" creationId="{B95551BB-9451-4113-9AF3-2FE25742F795}"/>
          </ac:spMkLst>
        </pc:spChg>
        <pc:spChg chg="mod ord">
          <ac:chgData name="Anja Muehlemann" userId="a646c0f95101b9da" providerId="LiveId" clId="{28332FD0-F986-4B5F-947B-88DB49713D57}" dt="2021-08-30T18:12:36.665" v="7958" actId="5793"/>
          <ac:spMkLst>
            <pc:docMk/>
            <pc:sldMk cId="366831380" sldId="268"/>
            <ac:spMk id="3" creationId="{DC8B6419-681F-424A-B9BC-1D59AB487E27}"/>
          </ac:spMkLst>
        </pc:spChg>
        <pc:spChg chg="mod ord">
          <ac:chgData name="Anja Muehlemann" userId="a646c0f95101b9da" providerId="LiveId" clId="{28332FD0-F986-4B5F-947B-88DB49713D57}" dt="2021-08-15T09:41:25.916" v="3369" actId="207"/>
          <ac:spMkLst>
            <pc:docMk/>
            <pc:sldMk cId="366831380" sldId="268"/>
            <ac:spMk id="4" creationId="{54F00287-C9B0-490C-AE31-01412903C51E}"/>
          </ac:spMkLst>
        </pc:spChg>
        <pc:spChg chg="add del">
          <ac:chgData name="Anja Muehlemann" userId="a646c0f95101b9da" providerId="LiveId" clId="{28332FD0-F986-4B5F-947B-88DB49713D57}" dt="2021-08-14T18:10:26.017" v="2674" actId="26606"/>
          <ac:spMkLst>
            <pc:docMk/>
            <pc:sldMk cId="366831380" sldId="268"/>
            <ac:spMk id="28" creationId="{5AA03EDC-7067-4DFF-B672-541D016AAAB8}"/>
          </ac:spMkLst>
        </pc:spChg>
        <pc:spChg chg="add del">
          <ac:chgData name="Anja Muehlemann" userId="a646c0f95101b9da" providerId="LiveId" clId="{28332FD0-F986-4B5F-947B-88DB49713D57}" dt="2021-08-14T18:10:26.017" v="2674" actId="26606"/>
          <ac:spMkLst>
            <pc:docMk/>
            <pc:sldMk cId="366831380" sldId="268"/>
            <ac:spMk id="29" creationId="{0EBF3E39-B0BE-496A-8604-9007470FFA3A}"/>
          </ac:spMkLst>
        </pc:spChg>
        <pc:spChg chg="add del">
          <ac:chgData name="Anja Muehlemann" userId="a646c0f95101b9da" providerId="LiveId" clId="{28332FD0-F986-4B5F-947B-88DB49713D57}" dt="2021-08-14T18:10:06.896" v="2668" actId="26606"/>
          <ac:spMkLst>
            <pc:docMk/>
            <pc:sldMk cId="366831380" sldId="268"/>
            <ac:spMk id="34" creationId="{B3684CCF-CEBB-4D8E-A366-95E43D4C790B}"/>
          </ac:spMkLst>
        </pc:spChg>
        <pc:spChg chg="add del">
          <ac:chgData name="Anja Muehlemann" userId="a646c0f95101b9da" providerId="LiveId" clId="{28332FD0-F986-4B5F-947B-88DB49713D57}" dt="2021-08-14T18:10:06.896" v="2668" actId="26606"/>
          <ac:spMkLst>
            <pc:docMk/>
            <pc:sldMk cId="366831380" sldId="268"/>
            <ac:spMk id="36" creationId="{70BEB1E7-2F88-40BC-B73D-42E5B6F80BFC}"/>
          </ac:spMkLst>
        </pc:spChg>
        <pc:spChg chg="add del">
          <ac:chgData name="Anja Muehlemann" userId="a646c0f95101b9da" providerId="LiveId" clId="{28332FD0-F986-4B5F-947B-88DB49713D57}" dt="2021-08-14T18:10:09.173" v="2670" actId="26606"/>
          <ac:spMkLst>
            <pc:docMk/>
            <pc:sldMk cId="366831380" sldId="268"/>
            <ac:spMk id="38" creationId="{369F152D-E540-4B48-BA11-2ADF043C6111}"/>
          </ac:spMkLst>
        </pc:spChg>
        <pc:spChg chg="add del">
          <ac:chgData name="Anja Muehlemann" userId="a646c0f95101b9da" providerId="LiveId" clId="{28332FD0-F986-4B5F-947B-88DB49713D57}" dt="2021-08-14T18:10:09.173" v="2670" actId="26606"/>
          <ac:spMkLst>
            <pc:docMk/>
            <pc:sldMk cId="366831380" sldId="268"/>
            <ac:spMk id="39" creationId="{5BA49487-3FDB-4FB7-9D50-2B4F9454DA91}"/>
          </ac:spMkLst>
        </pc:spChg>
        <pc:spChg chg="add del">
          <ac:chgData name="Anja Muehlemann" userId="a646c0f95101b9da" providerId="LiveId" clId="{28332FD0-F986-4B5F-947B-88DB49713D57}" dt="2021-08-14T18:10:09.173" v="2670" actId="26606"/>
          <ac:spMkLst>
            <pc:docMk/>
            <pc:sldMk cId="366831380" sldId="268"/>
            <ac:spMk id="40" creationId="{0C059F7E-04C4-4C46-9B3E-E5CE267E347D}"/>
          </ac:spMkLst>
        </pc:spChg>
        <pc:spChg chg="add del">
          <ac:chgData name="Anja Muehlemann" userId="a646c0f95101b9da" providerId="LiveId" clId="{28332FD0-F986-4B5F-947B-88DB49713D57}" dt="2021-08-14T18:10:09.173" v="2670" actId="26606"/>
          <ac:spMkLst>
            <pc:docMk/>
            <pc:sldMk cId="366831380" sldId="268"/>
            <ac:spMk id="41" creationId="{1C938212-FA12-4FF1-87C8-ACDE99D06F69}"/>
          </ac:spMkLst>
        </pc:spChg>
        <pc:spChg chg="add del">
          <ac:chgData name="Anja Muehlemann" userId="a646c0f95101b9da" providerId="LiveId" clId="{28332FD0-F986-4B5F-947B-88DB49713D57}" dt="2021-08-14T18:10:26.017" v="2674" actId="26606"/>
          <ac:spMkLst>
            <pc:docMk/>
            <pc:sldMk cId="366831380" sldId="268"/>
            <ac:spMk id="42" creationId="{4D3DC50D-CA0F-48F9-B17E-20D8669AA4E0}"/>
          </ac:spMkLst>
        </pc:spChg>
        <pc:spChg chg="add del">
          <ac:chgData name="Anja Muehlemann" userId="a646c0f95101b9da" providerId="LiveId" clId="{28332FD0-F986-4B5F-947B-88DB49713D57}" dt="2021-08-14T18:10:14.187" v="2672" actId="26606"/>
          <ac:spMkLst>
            <pc:docMk/>
            <pc:sldMk cId="366831380" sldId="268"/>
            <ac:spMk id="43" creationId="{AD96FDFD-4E42-4A06-B8B5-768A1DB9C2A9}"/>
          </ac:spMkLst>
        </pc:spChg>
        <pc:spChg chg="add del">
          <ac:chgData name="Anja Muehlemann" userId="a646c0f95101b9da" providerId="LiveId" clId="{28332FD0-F986-4B5F-947B-88DB49713D57}" dt="2021-08-14T18:10:26.017" v="2674" actId="26606"/>
          <ac:spMkLst>
            <pc:docMk/>
            <pc:sldMk cId="366831380" sldId="268"/>
            <ac:spMk id="44" creationId="{D1B80E9C-CF8A-440B-B8F5-54BF121BF458}"/>
          </ac:spMkLst>
        </pc:spChg>
        <pc:spChg chg="add del">
          <ac:chgData name="Anja Muehlemann" userId="a646c0f95101b9da" providerId="LiveId" clId="{28332FD0-F986-4B5F-947B-88DB49713D57}" dt="2021-08-14T18:10:26.017" v="2674" actId="26606"/>
          <ac:spMkLst>
            <pc:docMk/>
            <pc:sldMk cId="366831380" sldId="268"/>
            <ac:spMk id="45" creationId="{1135A26D-9D47-467E-91F1-31149BF0D213}"/>
          </ac:spMkLst>
        </pc:spChg>
        <pc:spChg chg="add del">
          <ac:chgData name="Anja Muehlemann" userId="a646c0f95101b9da" providerId="LiveId" clId="{28332FD0-F986-4B5F-947B-88DB49713D57}" dt="2021-08-14T18:10:26.017" v="2674" actId="26606"/>
          <ac:spMkLst>
            <pc:docMk/>
            <pc:sldMk cId="366831380" sldId="268"/>
            <ac:spMk id="46" creationId="{CB147A70-DC29-4DDF-A34C-2B82C6E2295E}"/>
          </ac:spMkLst>
        </pc:spChg>
        <pc:spChg chg="add del">
          <ac:chgData name="Anja Muehlemann" userId="a646c0f95101b9da" providerId="LiveId" clId="{28332FD0-F986-4B5F-947B-88DB49713D57}" dt="2021-08-14T18:10:26.017" v="2674" actId="26606"/>
          <ac:spMkLst>
            <pc:docMk/>
            <pc:sldMk cId="366831380" sldId="268"/>
            <ac:spMk id="47" creationId="{3B438362-1E1E-4C62-A99E-4134CB16366C}"/>
          </ac:spMkLst>
        </pc:spChg>
        <pc:spChg chg="add del">
          <ac:chgData name="Anja Muehlemann" userId="a646c0f95101b9da" providerId="LiveId" clId="{28332FD0-F986-4B5F-947B-88DB49713D57}" dt="2021-08-14T18:10:26.017" v="2674" actId="26606"/>
          <ac:spMkLst>
            <pc:docMk/>
            <pc:sldMk cId="366831380" sldId="268"/>
            <ac:spMk id="48" creationId="{6C077334-5571-4B83-A83E-4CCCFA7B5E8A}"/>
          </ac:spMkLst>
        </pc:spChg>
        <pc:picChg chg="del">
          <ac:chgData name="Anja Muehlemann" userId="a646c0f95101b9da" providerId="LiveId" clId="{28332FD0-F986-4B5F-947B-88DB49713D57}" dt="2021-08-14T18:09:18.117" v="2660" actId="478"/>
          <ac:picMkLst>
            <pc:docMk/>
            <pc:sldMk cId="366831380" sldId="268"/>
            <ac:picMk id="6" creationId="{94021B6B-9E58-4930-B65E-348FAEBAD11C}"/>
          </ac:picMkLst>
        </pc:picChg>
        <pc:picChg chg="add del mod ord">
          <ac:chgData name="Anja Muehlemann" userId="a646c0f95101b9da" providerId="LiveId" clId="{28332FD0-F986-4B5F-947B-88DB49713D57}" dt="2021-08-14T18:10:37.107" v="2678" actId="478"/>
          <ac:picMkLst>
            <pc:docMk/>
            <pc:sldMk cId="366831380" sldId="268"/>
            <ac:picMk id="8" creationId="{3A57BE40-6E1D-4974-A280-C33CD647E36A}"/>
          </ac:picMkLst>
        </pc:picChg>
        <pc:picChg chg="add del mod ord">
          <ac:chgData name="Anja Muehlemann" userId="a646c0f95101b9da" providerId="LiveId" clId="{28332FD0-F986-4B5F-947B-88DB49713D57}" dt="2021-08-14T18:10:35.477" v="2677" actId="478"/>
          <ac:picMkLst>
            <pc:docMk/>
            <pc:sldMk cId="366831380" sldId="268"/>
            <ac:picMk id="9" creationId="{8C2BE98B-3186-4E14-A8CF-9529B6BE439F}"/>
          </ac:picMkLst>
        </pc:picChg>
        <pc:picChg chg="add del mod ord">
          <ac:chgData name="Anja Muehlemann" userId="a646c0f95101b9da" providerId="LiveId" clId="{28332FD0-F986-4B5F-947B-88DB49713D57}" dt="2021-08-14T18:10:33.907" v="2676" actId="478"/>
          <ac:picMkLst>
            <pc:docMk/>
            <pc:sldMk cId="366831380" sldId="268"/>
            <ac:picMk id="10" creationId="{5656448F-09AD-41A0-B9F0-6B60A8FC2F63}"/>
          </ac:picMkLst>
        </pc:picChg>
        <pc:picChg chg="add mod">
          <ac:chgData name="Anja Muehlemann" userId="a646c0f95101b9da" providerId="LiveId" clId="{28332FD0-F986-4B5F-947B-88DB49713D57}" dt="2021-08-14T18:10:30.157" v="2675"/>
          <ac:picMkLst>
            <pc:docMk/>
            <pc:sldMk cId="366831380" sldId="268"/>
            <ac:picMk id="24" creationId="{26443DBE-F3DD-43D3-8434-07633E3446D9}"/>
          </ac:picMkLst>
        </pc:picChg>
        <pc:picChg chg="add mod">
          <ac:chgData name="Anja Muehlemann" userId="a646c0f95101b9da" providerId="LiveId" clId="{28332FD0-F986-4B5F-947B-88DB49713D57}" dt="2021-08-14T18:10:30.157" v="2675"/>
          <ac:picMkLst>
            <pc:docMk/>
            <pc:sldMk cId="366831380" sldId="268"/>
            <ac:picMk id="25" creationId="{F4F97B68-146A-453B-BE56-91F35366E1B2}"/>
          </ac:picMkLst>
        </pc:picChg>
        <pc:picChg chg="add mod">
          <ac:chgData name="Anja Muehlemann" userId="a646c0f95101b9da" providerId="LiveId" clId="{28332FD0-F986-4B5F-947B-88DB49713D57}" dt="2021-08-14T18:10:30.157" v="2675"/>
          <ac:picMkLst>
            <pc:docMk/>
            <pc:sldMk cId="366831380" sldId="268"/>
            <ac:picMk id="26" creationId="{B3E40DED-2D15-491D-9802-0EF495C52A20}"/>
          </ac:picMkLst>
        </pc:picChg>
      </pc:sldChg>
      <pc:sldChg chg="delSp add del setBg delDesignElem">
        <pc:chgData name="Anja Muehlemann" userId="a646c0f95101b9da" providerId="LiveId" clId="{28332FD0-F986-4B5F-947B-88DB49713D57}" dt="2021-08-14T18:11:08.644" v="2687" actId="47"/>
        <pc:sldMkLst>
          <pc:docMk/>
          <pc:sldMk cId="394017226" sldId="269"/>
        </pc:sldMkLst>
        <pc:spChg chg="del">
          <ac:chgData name="Anja Muehlemann" userId="a646c0f95101b9da" providerId="LiveId" clId="{28332FD0-F986-4B5F-947B-88DB49713D57}" dt="2021-08-14T18:09:54.651" v="2666"/>
          <ac:spMkLst>
            <pc:docMk/>
            <pc:sldMk cId="394017226" sldId="269"/>
            <ac:spMk id="28" creationId="{5AA03EDC-7067-4DFF-B672-541D016AAAB8}"/>
          </ac:spMkLst>
        </pc:spChg>
        <pc:spChg chg="del">
          <ac:chgData name="Anja Muehlemann" userId="a646c0f95101b9da" providerId="LiveId" clId="{28332FD0-F986-4B5F-947B-88DB49713D57}" dt="2021-08-14T18:09:54.651" v="2666"/>
          <ac:spMkLst>
            <pc:docMk/>
            <pc:sldMk cId="394017226" sldId="269"/>
            <ac:spMk id="29" creationId="{0EBF3E39-B0BE-496A-8604-9007470FFA3A}"/>
          </ac:spMkLst>
        </pc:spChg>
      </pc:sldChg>
      <pc:sldChg chg="addSp delSp modSp add del mod ord setBg">
        <pc:chgData name="Anja Muehlemann" userId="a646c0f95101b9da" providerId="LiveId" clId="{28332FD0-F986-4B5F-947B-88DB49713D57}" dt="2021-08-14T18:19:37.663" v="2766" actId="47"/>
        <pc:sldMkLst>
          <pc:docMk/>
          <pc:sldMk cId="1103871424" sldId="269"/>
        </pc:sldMkLst>
        <pc:spChg chg="mod">
          <ac:chgData name="Anja Muehlemann" userId="a646c0f95101b9da" providerId="LiveId" clId="{28332FD0-F986-4B5F-947B-88DB49713D57}" dt="2021-08-14T18:15:50.136" v="2730" actId="255"/>
          <ac:spMkLst>
            <pc:docMk/>
            <pc:sldMk cId="1103871424" sldId="269"/>
            <ac:spMk id="2" creationId="{B95551BB-9451-4113-9AF3-2FE25742F795}"/>
          </ac:spMkLst>
        </pc:spChg>
        <pc:spChg chg="mod">
          <ac:chgData name="Anja Muehlemann" userId="a646c0f95101b9da" providerId="LiveId" clId="{28332FD0-F986-4B5F-947B-88DB49713D57}" dt="2021-08-14T18:16:33.298" v="2738" actId="14100"/>
          <ac:spMkLst>
            <pc:docMk/>
            <pc:sldMk cId="1103871424" sldId="269"/>
            <ac:spMk id="3" creationId="{DC8B6419-681F-424A-B9BC-1D59AB487E27}"/>
          </ac:spMkLst>
        </pc:spChg>
        <pc:spChg chg="mod ord">
          <ac:chgData name="Anja Muehlemann" userId="a646c0f95101b9da" providerId="LiveId" clId="{28332FD0-F986-4B5F-947B-88DB49713D57}" dt="2021-08-14T18:15:01.355" v="2727" actId="26606"/>
          <ac:spMkLst>
            <pc:docMk/>
            <pc:sldMk cId="1103871424" sldId="269"/>
            <ac:spMk id="4" creationId="{54F00287-C9B0-490C-AE31-01412903C51E}"/>
          </ac:spMkLst>
        </pc:spChg>
        <pc:spChg chg="del">
          <ac:chgData name="Anja Muehlemann" userId="a646c0f95101b9da" providerId="LiveId" clId="{28332FD0-F986-4B5F-947B-88DB49713D57}" dt="2021-08-14T18:13:49.157" v="2700" actId="26606"/>
          <ac:spMkLst>
            <pc:docMk/>
            <pc:sldMk cId="1103871424" sldId="269"/>
            <ac:spMk id="28" creationId="{5AA03EDC-7067-4DFF-B672-541D016AAAB8}"/>
          </ac:spMkLst>
        </pc:spChg>
        <pc:spChg chg="del">
          <ac:chgData name="Anja Muehlemann" userId="a646c0f95101b9da" providerId="LiveId" clId="{28332FD0-F986-4B5F-947B-88DB49713D57}" dt="2021-08-14T18:13:49.157" v="2700" actId="26606"/>
          <ac:spMkLst>
            <pc:docMk/>
            <pc:sldMk cId="1103871424" sldId="269"/>
            <ac:spMk id="29" creationId="{0EBF3E39-B0BE-496A-8604-9007470FFA3A}"/>
          </ac:spMkLst>
        </pc:spChg>
        <pc:spChg chg="add del">
          <ac:chgData name="Anja Muehlemann" userId="a646c0f95101b9da" providerId="LiveId" clId="{28332FD0-F986-4B5F-947B-88DB49713D57}" dt="2021-08-14T18:15:01.355" v="2727" actId="26606"/>
          <ac:spMkLst>
            <pc:docMk/>
            <pc:sldMk cId="1103871424" sldId="269"/>
            <ac:spMk id="34" creationId="{5AA03EDC-7067-4DFF-B672-541D016AAAB8}"/>
          </ac:spMkLst>
        </pc:spChg>
        <pc:spChg chg="add del">
          <ac:chgData name="Anja Muehlemann" userId="a646c0f95101b9da" providerId="LiveId" clId="{28332FD0-F986-4B5F-947B-88DB49713D57}" dt="2021-08-14T18:15:01.355" v="2727" actId="26606"/>
          <ac:spMkLst>
            <pc:docMk/>
            <pc:sldMk cId="1103871424" sldId="269"/>
            <ac:spMk id="36" creationId="{0EBF3E39-B0BE-496A-8604-9007470FFA3A}"/>
          </ac:spMkLst>
        </pc:spChg>
        <pc:spChg chg="add">
          <ac:chgData name="Anja Muehlemann" userId="a646c0f95101b9da" providerId="LiveId" clId="{28332FD0-F986-4B5F-947B-88DB49713D57}" dt="2021-08-14T18:15:01.355" v="2727" actId="26606"/>
          <ac:spMkLst>
            <pc:docMk/>
            <pc:sldMk cId="1103871424" sldId="269"/>
            <ac:spMk id="41" creationId="{CBE3092D-4105-4026-9B66-A0011E0CA5E1}"/>
          </ac:spMkLst>
        </pc:spChg>
        <pc:spChg chg="add">
          <ac:chgData name="Anja Muehlemann" userId="a646c0f95101b9da" providerId="LiveId" clId="{28332FD0-F986-4B5F-947B-88DB49713D57}" dt="2021-08-14T18:15:01.355" v="2727" actId="26606"/>
          <ac:spMkLst>
            <pc:docMk/>
            <pc:sldMk cId="1103871424" sldId="269"/>
            <ac:spMk id="43" creationId="{D9759409-BDF8-4BFD-9AF3-4B5C04C2A162}"/>
          </ac:spMkLst>
        </pc:spChg>
        <pc:picChg chg="del">
          <ac:chgData name="Anja Muehlemann" userId="a646c0f95101b9da" providerId="LiveId" clId="{28332FD0-F986-4B5F-947B-88DB49713D57}" dt="2021-08-14T18:13:01.331" v="2692" actId="478"/>
          <ac:picMkLst>
            <pc:docMk/>
            <pc:sldMk cId="1103871424" sldId="269"/>
            <ac:picMk id="6" creationId="{94021B6B-9E58-4930-B65E-348FAEBAD11C}"/>
          </ac:picMkLst>
        </pc:picChg>
        <pc:picChg chg="add mod">
          <ac:chgData name="Anja Muehlemann" userId="a646c0f95101b9da" providerId="LiveId" clId="{28332FD0-F986-4B5F-947B-88DB49713D57}" dt="2021-08-14T18:16:26.018" v="2737" actId="1076"/>
          <ac:picMkLst>
            <pc:docMk/>
            <pc:sldMk cId="1103871424" sldId="269"/>
            <ac:picMk id="7" creationId="{5DB83E11-BC51-48CD-8401-E43582C6A56E}"/>
          </ac:picMkLst>
        </pc:picChg>
      </pc:sldChg>
      <pc:sldChg chg="addSp delSp modSp new mod">
        <pc:chgData name="Anja Muehlemann" userId="a646c0f95101b9da" providerId="LiveId" clId="{28332FD0-F986-4B5F-947B-88DB49713D57}" dt="2021-08-15T09:41:03.278" v="3366" actId="2711"/>
        <pc:sldMkLst>
          <pc:docMk/>
          <pc:sldMk cId="1925869016" sldId="269"/>
        </pc:sldMkLst>
        <pc:spChg chg="del">
          <ac:chgData name="Anja Muehlemann" userId="a646c0f95101b9da" providerId="LiveId" clId="{28332FD0-F986-4B5F-947B-88DB49713D57}" dt="2021-08-14T18:24:02.949" v="2811" actId="478"/>
          <ac:spMkLst>
            <pc:docMk/>
            <pc:sldMk cId="1925869016" sldId="269"/>
            <ac:spMk id="2" creationId="{E8B113CD-8559-4314-916F-620DBD68A1EE}"/>
          </ac:spMkLst>
        </pc:spChg>
        <pc:spChg chg="del">
          <ac:chgData name="Anja Muehlemann" userId="a646c0f95101b9da" providerId="LiveId" clId="{28332FD0-F986-4B5F-947B-88DB49713D57}" dt="2021-08-14T18:24:05.116" v="2812" actId="478"/>
          <ac:spMkLst>
            <pc:docMk/>
            <pc:sldMk cId="1925869016" sldId="269"/>
            <ac:spMk id="3" creationId="{3502AAA1-21F8-4A05-9226-B9F5ADCD3C6D}"/>
          </ac:spMkLst>
        </pc:spChg>
        <pc:spChg chg="mod">
          <ac:chgData name="Anja Muehlemann" userId="a646c0f95101b9da" providerId="LiveId" clId="{28332FD0-F986-4B5F-947B-88DB49713D57}" dt="2021-08-15T09:41:03.278" v="3366" actId="2711"/>
          <ac:spMkLst>
            <pc:docMk/>
            <pc:sldMk cId="1925869016" sldId="269"/>
            <ac:spMk id="4" creationId="{BD379083-2A18-420C-BA31-BE942B3D6AA9}"/>
          </ac:spMkLst>
        </pc:spChg>
        <pc:spChg chg="add del">
          <ac:chgData name="Anja Muehlemann" userId="a646c0f95101b9da" providerId="LiveId" clId="{28332FD0-F986-4B5F-947B-88DB49713D57}" dt="2021-08-14T18:25:41.226" v="2826" actId="478"/>
          <ac:spMkLst>
            <pc:docMk/>
            <pc:sldMk cId="1925869016" sldId="269"/>
            <ac:spMk id="7" creationId="{38078B08-E5A8-4BBB-8D1F-E7986AB9DA0C}"/>
          </ac:spMkLst>
        </pc:spChg>
        <pc:spChg chg="add mod">
          <ac:chgData name="Anja Muehlemann" userId="a646c0f95101b9da" providerId="LiveId" clId="{28332FD0-F986-4B5F-947B-88DB49713D57}" dt="2021-08-14T18:26:20.287" v="2834" actId="207"/>
          <ac:spMkLst>
            <pc:docMk/>
            <pc:sldMk cId="1925869016" sldId="269"/>
            <ac:spMk id="8" creationId="{26AA07E5-DAB2-447F-A2C2-38575D2C6675}"/>
          </ac:spMkLst>
        </pc:spChg>
        <pc:picChg chg="add mod">
          <ac:chgData name="Anja Muehlemann" userId="a646c0f95101b9da" providerId="LiveId" clId="{28332FD0-F986-4B5F-947B-88DB49713D57}" dt="2021-08-14T18:25:17.735" v="2824" actId="1076"/>
          <ac:picMkLst>
            <pc:docMk/>
            <pc:sldMk cId="1925869016" sldId="269"/>
            <ac:picMk id="6" creationId="{C670C01B-9690-4213-84B6-BFD5AAB1E2F6}"/>
          </ac:picMkLst>
        </pc:picChg>
      </pc:sldChg>
      <pc:sldChg chg="modSp new del mod">
        <pc:chgData name="Anja Muehlemann" userId="a646c0f95101b9da" providerId="LiveId" clId="{28332FD0-F986-4B5F-947B-88DB49713D57}" dt="2021-08-15T09:26:02.668" v="2886" actId="47"/>
        <pc:sldMkLst>
          <pc:docMk/>
          <pc:sldMk cId="669283958" sldId="270"/>
        </pc:sldMkLst>
        <pc:spChg chg="mod">
          <ac:chgData name="Anja Muehlemann" userId="a646c0f95101b9da" providerId="LiveId" clId="{28332FD0-F986-4B5F-947B-88DB49713D57}" dt="2021-08-15T09:25:48.158" v="2884" actId="20577"/>
          <ac:spMkLst>
            <pc:docMk/>
            <pc:sldMk cId="669283958" sldId="270"/>
            <ac:spMk id="2" creationId="{2DA9946C-905A-4AF8-B4D1-9F98CD4A1B11}"/>
          </ac:spMkLst>
        </pc:spChg>
        <pc:spChg chg="mod">
          <ac:chgData name="Anja Muehlemann" userId="a646c0f95101b9da" providerId="LiveId" clId="{28332FD0-F986-4B5F-947B-88DB49713D57}" dt="2021-08-14T18:27:46.158" v="2840" actId="255"/>
          <ac:spMkLst>
            <pc:docMk/>
            <pc:sldMk cId="669283958" sldId="270"/>
            <ac:spMk id="4" creationId="{5BBDBD88-1848-4C4F-9050-8E4D6EA3B3A9}"/>
          </ac:spMkLst>
        </pc:spChg>
      </pc:sldChg>
      <pc:sldChg chg="addSp delSp modSp new del mod">
        <pc:chgData name="Anja Muehlemann" userId="a646c0f95101b9da" providerId="LiveId" clId="{28332FD0-F986-4B5F-947B-88DB49713D57}" dt="2021-08-19T10:21:39.860" v="7645" actId="47"/>
        <pc:sldMkLst>
          <pc:docMk/>
          <pc:sldMk cId="2066473115" sldId="271"/>
        </pc:sldMkLst>
        <pc:spChg chg="del">
          <ac:chgData name="Anja Muehlemann" userId="a646c0f95101b9da" providerId="LiveId" clId="{28332FD0-F986-4B5F-947B-88DB49713D57}" dt="2021-08-15T14:07:08.189" v="3937"/>
          <ac:spMkLst>
            <pc:docMk/>
            <pc:sldMk cId="2066473115" sldId="271"/>
            <ac:spMk id="3" creationId="{32044675-FC2F-42A8-AB55-507DB9A0CC6F}"/>
          </ac:spMkLst>
        </pc:spChg>
        <pc:spChg chg="mod">
          <ac:chgData name="Anja Muehlemann" userId="a646c0f95101b9da" providerId="LiveId" clId="{28332FD0-F986-4B5F-947B-88DB49713D57}" dt="2021-08-15T09:42:32.667" v="3394" actId="207"/>
          <ac:spMkLst>
            <pc:docMk/>
            <pc:sldMk cId="2066473115" sldId="271"/>
            <ac:spMk id="4" creationId="{1D5C2241-25E7-4616-AD2A-FC961FCEB618}"/>
          </ac:spMkLst>
        </pc:spChg>
        <pc:spChg chg="add mod">
          <ac:chgData name="Anja Muehlemann" userId="a646c0f95101b9da" providerId="LiveId" clId="{28332FD0-F986-4B5F-947B-88DB49713D57}" dt="2021-08-15T14:08:13.755" v="3943" actId="21"/>
          <ac:spMkLst>
            <pc:docMk/>
            <pc:sldMk cId="2066473115" sldId="271"/>
            <ac:spMk id="8" creationId="{5421027B-0B26-45C4-9E9E-B0C8A8F14FE2}"/>
          </ac:spMkLst>
        </pc:spChg>
        <pc:picChg chg="add del mod ord">
          <ac:chgData name="Anja Muehlemann" userId="a646c0f95101b9da" providerId="LiveId" clId="{28332FD0-F986-4B5F-947B-88DB49713D57}" dt="2021-08-15T14:07:09.474" v="3938" actId="478"/>
          <ac:picMkLst>
            <pc:docMk/>
            <pc:sldMk cId="2066473115" sldId="271"/>
            <ac:picMk id="6" creationId="{0C483C86-9267-494D-B760-5627040A6D76}"/>
          </ac:picMkLst>
        </pc:picChg>
      </pc:sldChg>
      <pc:sldChg chg="modSp new del mod">
        <pc:chgData name="Anja Muehlemann" userId="a646c0f95101b9da" providerId="LiveId" clId="{28332FD0-F986-4B5F-947B-88DB49713D57}" dt="2021-08-19T10:21:41.279" v="7646" actId="47"/>
        <pc:sldMkLst>
          <pc:docMk/>
          <pc:sldMk cId="3730998392" sldId="272"/>
        </pc:sldMkLst>
        <pc:spChg chg="mod">
          <ac:chgData name="Anja Muehlemann" userId="a646c0f95101b9da" providerId="LiveId" clId="{28332FD0-F986-4B5F-947B-88DB49713D57}" dt="2021-08-15T09:42:41.219" v="3396" actId="207"/>
          <ac:spMkLst>
            <pc:docMk/>
            <pc:sldMk cId="3730998392" sldId="272"/>
            <ac:spMk id="4" creationId="{7945EC8A-C01F-47E5-A1FA-905087224F34}"/>
          </ac:spMkLst>
        </pc:spChg>
      </pc:sldChg>
      <pc:sldChg chg="addSp delSp modSp new del mod">
        <pc:chgData name="Anja Muehlemann" userId="a646c0f95101b9da" providerId="LiveId" clId="{28332FD0-F986-4B5F-947B-88DB49713D57}" dt="2021-08-19T10:21:42.868" v="7647" actId="47"/>
        <pc:sldMkLst>
          <pc:docMk/>
          <pc:sldMk cId="3367720830" sldId="273"/>
        </pc:sldMkLst>
        <pc:spChg chg="mod">
          <ac:chgData name="Anja Muehlemann" userId="a646c0f95101b9da" providerId="LiveId" clId="{28332FD0-F986-4B5F-947B-88DB49713D57}" dt="2021-08-15T10:00:06.786" v="3859" actId="20577"/>
          <ac:spMkLst>
            <pc:docMk/>
            <pc:sldMk cId="3367720830" sldId="273"/>
            <ac:spMk id="2" creationId="{5A0573AF-66A3-40F8-AC5B-0F8CD7A3C14E}"/>
          </ac:spMkLst>
        </pc:spChg>
        <pc:spChg chg="del">
          <ac:chgData name="Anja Muehlemann" userId="a646c0f95101b9da" providerId="LiveId" clId="{28332FD0-F986-4B5F-947B-88DB49713D57}" dt="2021-08-15T09:45:58.227" v="3410" actId="1032"/>
          <ac:spMkLst>
            <pc:docMk/>
            <pc:sldMk cId="3367720830" sldId="273"/>
            <ac:spMk id="3" creationId="{C917E62C-2498-4B42-A9CB-D40B8193FFE7}"/>
          </ac:spMkLst>
        </pc:spChg>
        <pc:spChg chg="mod">
          <ac:chgData name="Anja Muehlemann" userId="a646c0f95101b9da" providerId="LiveId" clId="{28332FD0-F986-4B5F-947B-88DB49713D57}" dt="2021-08-15T09:42:47.716" v="3398" actId="2711"/>
          <ac:spMkLst>
            <pc:docMk/>
            <pc:sldMk cId="3367720830" sldId="273"/>
            <ac:spMk id="4" creationId="{7D5011C9-1459-449F-B4D9-B2BCC282B65B}"/>
          </ac:spMkLst>
        </pc:spChg>
        <pc:spChg chg="add del mod">
          <ac:chgData name="Anja Muehlemann" userId="a646c0f95101b9da" providerId="LiveId" clId="{28332FD0-F986-4B5F-947B-88DB49713D57}" dt="2021-08-15T09:48:13.993" v="3587" actId="478"/>
          <ac:spMkLst>
            <pc:docMk/>
            <pc:sldMk cId="3367720830" sldId="273"/>
            <ac:spMk id="7" creationId="{5DC2E575-D588-457A-948F-9689338E46EF}"/>
          </ac:spMkLst>
        </pc:spChg>
        <pc:graphicFrameChg chg="add del mod modGraphic">
          <ac:chgData name="Anja Muehlemann" userId="a646c0f95101b9da" providerId="LiveId" clId="{28332FD0-F986-4B5F-947B-88DB49713D57}" dt="2021-08-15T09:48:11.325" v="3586" actId="478"/>
          <ac:graphicFrameMkLst>
            <pc:docMk/>
            <pc:sldMk cId="3367720830" sldId="273"/>
            <ac:graphicFrameMk id="5" creationId="{327B0B19-DAC2-402A-BEE8-4B45604B5CF6}"/>
          </ac:graphicFrameMkLst>
        </pc:graphicFrameChg>
        <pc:graphicFrameChg chg="add del mod modGraphic">
          <ac:chgData name="Anja Muehlemann" userId="a646c0f95101b9da" providerId="LiveId" clId="{28332FD0-F986-4B5F-947B-88DB49713D57}" dt="2021-08-15T09:58:18.819" v="3816" actId="21"/>
          <ac:graphicFrameMkLst>
            <pc:docMk/>
            <pc:sldMk cId="3367720830" sldId="273"/>
            <ac:graphicFrameMk id="8" creationId="{4D2E8BCF-FD08-455B-8D65-C1942796F915}"/>
          </ac:graphicFrameMkLst>
        </pc:graphicFrameChg>
      </pc:sldChg>
      <pc:sldChg chg="addSp delSp modSp new mod ord setBg delDesignElem chgLayout">
        <pc:chgData name="Anja Muehlemann" userId="a646c0f95101b9da" providerId="LiveId" clId="{28332FD0-F986-4B5F-947B-88DB49713D57}" dt="2021-08-19T10:27:40.430" v="7818" actId="255"/>
        <pc:sldMkLst>
          <pc:docMk/>
          <pc:sldMk cId="4208069294" sldId="274"/>
        </pc:sldMkLst>
        <pc:spChg chg="mod ord">
          <ac:chgData name="Anja Muehlemann" userId="a646c0f95101b9da" providerId="LiveId" clId="{28332FD0-F986-4B5F-947B-88DB49713D57}" dt="2021-08-15T09:40:17.419" v="3363" actId="1076"/>
          <ac:spMkLst>
            <pc:docMk/>
            <pc:sldMk cId="4208069294" sldId="274"/>
            <ac:spMk id="2" creationId="{BEA73567-49AA-4E92-AFC1-112FE7871106}"/>
          </ac:spMkLst>
        </pc:spChg>
        <pc:spChg chg="mod ord">
          <ac:chgData name="Anja Muehlemann" userId="a646c0f95101b9da" providerId="LiveId" clId="{28332FD0-F986-4B5F-947B-88DB49713D57}" dt="2021-08-19T10:27:32.723" v="7814" actId="255"/>
          <ac:spMkLst>
            <pc:docMk/>
            <pc:sldMk cId="4208069294" sldId="274"/>
            <ac:spMk id="3" creationId="{F02ED722-5C98-4041-BD5B-AFBDF85E76F6}"/>
          </ac:spMkLst>
        </pc:spChg>
        <pc:spChg chg="mod ord">
          <ac:chgData name="Anja Muehlemann" userId="a646c0f95101b9da" providerId="LiveId" clId="{28332FD0-F986-4B5F-947B-88DB49713D57}" dt="2021-08-19T10:27:40.430" v="7818" actId="255"/>
          <ac:spMkLst>
            <pc:docMk/>
            <pc:sldMk cId="4208069294" sldId="274"/>
            <ac:spMk id="4" creationId="{8FE4B0CC-C2CC-4940-B2B6-D3C3C0B913E2}"/>
          </ac:spMkLst>
        </pc:spChg>
        <pc:spChg chg="mod ord">
          <ac:chgData name="Anja Muehlemann" userId="a646c0f95101b9da" providerId="LiveId" clId="{28332FD0-F986-4B5F-947B-88DB49713D57}" dt="2021-08-15T09:40:48.397" v="3364" actId="255"/>
          <ac:spMkLst>
            <pc:docMk/>
            <pc:sldMk cId="4208069294" sldId="274"/>
            <ac:spMk id="5" creationId="{D097C048-29FA-48CA-A69B-D2695E5883A6}"/>
          </ac:spMkLst>
        </pc:spChg>
        <pc:spChg chg="add del mod">
          <ac:chgData name="Anja Muehlemann" userId="a646c0f95101b9da" providerId="LiveId" clId="{28332FD0-F986-4B5F-947B-88DB49713D57}" dt="2021-08-15T09:35:38.347" v="3224" actId="6264"/>
          <ac:spMkLst>
            <pc:docMk/>
            <pc:sldMk cId="4208069294" sldId="274"/>
            <ac:spMk id="8" creationId="{9197ADEA-D0F4-4B1B-AC96-3175C8227149}"/>
          </ac:spMkLst>
        </pc:spChg>
        <pc:spChg chg="add del mod">
          <ac:chgData name="Anja Muehlemann" userId="a646c0f95101b9da" providerId="LiveId" clId="{28332FD0-F986-4B5F-947B-88DB49713D57}" dt="2021-08-15T09:35:38.347" v="3224" actId="6264"/>
          <ac:spMkLst>
            <pc:docMk/>
            <pc:sldMk cId="4208069294" sldId="274"/>
            <ac:spMk id="9" creationId="{472118A8-5C6F-4644-8816-D8474B864E0C}"/>
          </ac:spMkLst>
        </pc:spChg>
        <pc:spChg chg="add del">
          <ac:chgData name="Anja Muehlemann" userId="a646c0f95101b9da" providerId="LiveId" clId="{28332FD0-F986-4B5F-947B-88DB49713D57}" dt="2021-08-15T09:35:38.347" v="3224" actId="6264"/>
          <ac:spMkLst>
            <pc:docMk/>
            <pc:sldMk cId="4208069294" sldId="274"/>
            <ac:spMk id="10" creationId="{4C608BEB-860E-4094-8511-78603564A75E}"/>
          </ac:spMkLst>
        </pc:spChg>
        <pc:spChg chg="add del mod">
          <ac:chgData name="Anja Muehlemann" userId="a646c0f95101b9da" providerId="LiveId" clId="{28332FD0-F986-4B5F-947B-88DB49713D57}" dt="2021-08-15T09:35:38.347" v="3224" actId="6264"/>
          <ac:spMkLst>
            <pc:docMk/>
            <pc:sldMk cId="4208069294" sldId="274"/>
            <ac:spMk id="11" creationId="{FD325F41-DD23-4657-ABC2-6E078A476292}"/>
          </ac:spMkLst>
        </pc:spChg>
        <pc:spChg chg="add del mod">
          <ac:chgData name="Anja Muehlemann" userId="a646c0f95101b9da" providerId="LiveId" clId="{28332FD0-F986-4B5F-947B-88DB49713D57}" dt="2021-08-15T09:35:38.347" v="3224" actId="6264"/>
          <ac:spMkLst>
            <pc:docMk/>
            <pc:sldMk cId="4208069294" sldId="274"/>
            <ac:spMk id="13" creationId="{D615E5E8-AC55-4DF1-AFD3-C37D410FB279}"/>
          </ac:spMkLst>
        </pc:spChg>
        <pc:spChg chg="add mod ord">
          <ac:chgData name="Anja Muehlemann" userId="a646c0f95101b9da" providerId="LiveId" clId="{28332FD0-F986-4B5F-947B-88DB49713D57}" dt="2021-08-15T09:40:11.568" v="3362" actId="14100"/>
          <ac:spMkLst>
            <pc:docMk/>
            <pc:sldMk cId="4208069294" sldId="274"/>
            <ac:spMk id="14" creationId="{CC1F78F1-1C45-476F-98C6-390F78319B67}"/>
          </ac:spMkLst>
        </pc:spChg>
        <pc:spChg chg="add mod">
          <ac:chgData name="Anja Muehlemann" userId="a646c0f95101b9da" providerId="LiveId" clId="{28332FD0-F986-4B5F-947B-88DB49713D57}" dt="2021-08-19T10:27:28.896" v="7813" actId="255"/>
          <ac:spMkLst>
            <pc:docMk/>
            <pc:sldMk cId="4208069294" sldId="274"/>
            <ac:spMk id="20" creationId="{FB9F8747-A2D6-4405-9D13-576428EEE299}"/>
          </ac:spMkLst>
        </pc:spChg>
        <pc:spChg chg="add mod">
          <ac:chgData name="Anja Muehlemann" userId="a646c0f95101b9da" providerId="LiveId" clId="{28332FD0-F986-4B5F-947B-88DB49713D57}" dt="2021-08-15T10:06:09.868" v="3933" actId="1076"/>
          <ac:spMkLst>
            <pc:docMk/>
            <pc:sldMk cId="4208069294" sldId="274"/>
            <ac:spMk id="24" creationId="{C7CA9B26-2B17-46F0-8D32-E5F31A3C579C}"/>
          </ac:spMkLst>
        </pc:spChg>
        <pc:picChg chg="add del mod">
          <ac:chgData name="Anja Muehlemann" userId="a646c0f95101b9da" providerId="LiveId" clId="{28332FD0-F986-4B5F-947B-88DB49713D57}" dt="2021-08-15T09:33:43.540" v="3219" actId="931"/>
          <ac:picMkLst>
            <pc:docMk/>
            <pc:sldMk cId="4208069294" sldId="274"/>
            <ac:picMk id="7" creationId="{F4B69B28-2A63-4AF2-8A6B-60965ECF6EBC}"/>
          </ac:picMkLst>
        </pc:picChg>
        <pc:cxnChg chg="add del">
          <ac:chgData name="Anja Muehlemann" userId="a646c0f95101b9da" providerId="LiveId" clId="{28332FD0-F986-4B5F-947B-88DB49713D57}" dt="2021-08-15T09:35:38.347" v="3224" actId="6264"/>
          <ac:cxnSpMkLst>
            <pc:docMk/>
            <pc:sldMk cId="4208069294" sldId="274"/>
            <ac:cxnSpMk id="12" creationId="{1F16A8D4-FE87-4604-88B2-394B5D1EB437}"/>
          </ac:cxnSpMkLst>
        </pc:cxnChg>
        <pc:cxnChg chg="add mod">
          <ac:chgData name="Anja Muehlemann" userId="a646c0f95101b9da" providerId="LiveId" clId="{28332FD0-F986-4B5F-947B-88DB49713D57}" dt="2021-08-15T10:03:58.716" v="3916" actId="14100"/>
          <ac:cxnSpMkLst>
            <pc:docMk/>
            <pc:sldMk cId="4208069294" sldId="274"/>
            <ac:cxnSpMk id="16" creationId="{A080F5DF-3E69-4696-9010-BE01AA9453BB}"/>
          </ac:cxnSpMkLst>
        </pc:cxnChg>
      </pc:sldChg>
      <pc:sldChg chg="modSp add del mod ord">
        <pc:chgData name="Anja Muehlemann" userId="a646c0f95101b9da" providerId="LiveId" clId="{28332FD0-F986-4B5F-947B-88DB49713D57}" dt="2021-08-15T09:34:10.276" v="3222" actId="47"/>
        <pc:sldMkLst>
          <pc:docMk/>
          <pc:sldMk cId="226852064" sldId="275"/>
        </pc:sldMkLst>
        <pc:spChg chg="mod">
          <ac:chgData name="Anja Muehlemann" userId="a646c0f95101b9da" providerId="LiveId" clId="{28332FD0-F986-4B5F-947B-88DB49713D57}" dt="2021-08-15T09:33:23.516" v="3216" actId="120"/>
          <ac:spMkLst>
            <pc:docMk/>
            <pc:sldMk cId="226852064" sldId="275"/>
            <ac:spMk id="2" creationId="{BE6D4EE4-42A0-48CC-A9E1-E4462801418D}"/>
          </ac:spMkLst>
        </pc:spChg>
      </pc:sldChg>
      <pc:sldChg chg="addSp delSp modSp add mod ord">
        <pc:chgData name="Anja Muehlemann" userId="a646c0f95101b9da" providerId="LiveId" clId="{28332FD0-F986-4B5F-947B-88DB49713D57}" dt="2021-08-19T10:27:19.249" v="7812" actId="255"/>
        <pc:sldMkLst>
          <pc:docMk/>
          <pc:sldMk cId="3373402593" sldId="275"/>
        </pc:sldMkLst>
        <pc:spChg chg="mod">
          <ac:chgData name="Anja Muehlemann" userId="a646c0f95101b9da" providerId="LiveId" clId="{28332FD0-F986-4B5F-947B-88DB49713D57}" dt="2021-08-15T10:01:16.688" v="3899" actId="14100"/>
          <ac:spMkLst>
            <pc:docMk/>
            <pc:sldMk cId="3373402593" sldId="275"/>
            <ac:spMk id="2" creationId="{BE6D4EE4-42A0-48CC-A9E1-E4462801418D}"/>
          </ac:spMkLst>
        </pc:spChg>
        <pc:spChg chg="add mod">
          <ac:chgData name="Anja Muehlemann" userId="a646c0f95101b9da" providerId="LiveId" clId="{28332FD0-F986-4B5F-947B-88DB49713D57}" dt="2021-08-19T10:27:19.249" v="7812" actId="255"/>
          <ac:spMkLst>
            <pc:docMk/>
            <pc:sldMk cId="3373402593" sldId="275"/>
            <ac:spMk id="9" creationId="{84873A81-C7CB-4262-895D-EE13D455A588}"/>
          </ac:spMkLst>
        </pc:spChg>
        <pc:graphicFrameChg chg="del">
          <ac:chgData name="Anja Muehlemann" userId="a646c0f95101b9da" providerId="LiveId" clId="{28332FD0-F986-4B5F-947B-88DB49713D57}" dt="2021-08-15T09:58:27.677" v="3818" actId="478"/>
          <ac:graphicFrameMkLst>
            <pc:docMk/>
            <pc:sldMk cId="3373402593" sldId="275"/>
            <ac:graphicFrameMk id="5" creationId="{88572179-FDBB-46DA-9B26-E65DA094D7F0}"/>
          </ac:graphicFrameMkLst>
        </pc:graphicFrameChg>
        <pc:graphicFrameChg chg="add del mod">
          <ac:chgData name="Anja Muehlemann" userId="a646c0f95101b9da" providerId="LiveId" clId="{28332FD0-F986-4B5F-947B-88DB49713D57}" dt="2021-08-15T14:08:07.631" v="3942" actId="478"/>
          <ac:graphicFrameMkLst>
            <pc:docMk/>
            <pc:sldMk cId="3373402593" sldId="275"/>
            <ac:graphicFrameMk id="7" creationId="{44547DF0-E27B-4F19-9319-0EB28D5B9739}"/>
          </ac:graphicFrameMkLst>
        </pc:graphicFrameChg>
      </pc:sldChg>
      <pc:sldChg chg="modSp add ord">
        <pc:chgData name="Anja Muehlemann" userId="a646c0f95101b9da" providerId="LiveId" clId="{28332FD0-F986-4B5F-947B-88DB49713D57}" dt="2021-08-19T10:28:13.410" v="7823" actId="255"/>
        <pc:sldMkLst>
          <pc:docMk/>
          <pc:sldMk cId="2243706883" sldId="276"/>
        </pc:sldMkLst>
        <pc:graphicFrameChg chg="mod">
          <ac:chgData name="Anja Muehlemann" userId="a646c0f95101b9da" providerId="LiveId" clId="{28332FD0-F986-4B5F-947B-88DB49713D57}" dt="2021-08-19T10:28:13.410" v="7823" actId="255"/>
          <ac:graphicFrameMkLst>
            <pc:docMk/>
            <pc:sldMk cId="2243706883" sldId="276"/>
            <ac:graphicFrameMk id="7" creationId="{44547DF0-E27B-4F19-9319-0EB28D5B9739}"/>
          </ac:graphicFrameMkLst>
        </pc:graphicFrameChg>
      </pc:sldChg>
      <pc:sldChg chg="addSp delSp modSp add del mod">
        <pc:chgData name="Anja Muehlemann" userId="a646c0f95101b9da" providerId="LiveId" clId="{28332FD0-F986-4B5F-947B-88DB49713D57}" dt="2021-08-15T14:24:46.652" v="4440" actId="47"/>
        <pc:sldMkLst>
          <pc:docMk/>
          <pc:sldMk cId="2303230303" sldId="277"/>
        </pc:sldMkLst>
        <pc:spChg chg="mod">
          <ac:chgData name="Anja Muehlemann" userId="a646c0f95101b9da" providerId="LiveId" clId="{28332FD0-F986-4B5F-947B-88DB49713D57}" dt="2021-08-15T14:16:20.255" v="4190" actId="20577"/>
          <ac:spMkLst>
            <pc:docMk/>
            <pc:sldMk cId="2303230303" sldId="277"/>
            <ac:spMk id="2" creationId="{BE6D4EE4-42A0-48CC-A9E1-E4462801418D}"/>
          </ac:spMkLst>
        </pc:spChg>
        <pc:spChg chg="del">
          <ac:chgData name="Anja Muehlemann" userId="a646c0f95101b9da" providerId="LiveId" clId="{28332FD0-F986-4B5F-947B-88DB49713D57}" dt="2021-08-15T14:17:15.870" v="4191" actId="478"/>
          <ac:spMkLst>
            <pc:docMk/>
            <pc:sldMk cId="2303230303" sldId="277"/>
            <ac:spMk id="9" creationId="{84873A81-C7CB-4262-895D-EE13D455A588}"/>
          </ac:spMkLst>
        </pc:spChg>
        <pc:spChg chg="add mod">
          <ac:chgData name="Anja Muehlemann" userId="a646c0f95101b9da" providerId="LiveId" clId="{28332FD0-F986-4B5F-947B-88DB49713D57}" dt="2021-08-15T14:22:35.557" v="4392" actId="1076"/>
          <ac:spMkLst>
            <pc:docMk/>
            <pc:sldMk cId="2303230303" sldId="277"/>
            <ac:spMk id="11" creationId="{0693F558-C836-480C-B146-358C35B3A616}"/>
          </ac:spMkLst>
        </pc:spChg>
        <pc:picChg chg="add mod modCrop">
          <ac:chgData name="Anja Muehlemann" userId="a646c0f95101b9da" providerId="LiveId" clId="{28332FD0-F986-4B5F-947B-88DB49713D57}" dt="2021-08-15T14:22:35.557" v="4392" actId="1076"/>
          <ac:picMkLst>
            <pc:docMk/>
            <pc:sldMk cId="2303230303" sldId="277"/>
            <ac:picMk id="5" creationId="{08789AA1-55CE-4047-898B-FB4131C54177}"/>
          </ac:picMkLst>
        </pc:picChg>
        <pc:picChg chg="add del mod">
          <ac:chgData name="Anja Muehlemann" userId="a646c0f95101b9da" providerId="LiveId" clId="{28332FD0-F986-4B5F-947B-88DB49713D57}" dt="2021-08-15T14:18:50.344" v="4208" actId="478"/>
          <ac:picMkLst>
            <pc:docMk/>
            <pc:sldMk cId="2303230303" sldId="277"/>
            <ac:picMk id="7" creationId="{D0BB3268-B257-4253-9859-64F1AEF35CC2}"/>
          </ac:picMkLst>
        </pc:picChg>
        <pc:picChg chg="add mod modCrop">
          <ac:chgData name="Anja Muehlemann" userId="a646c0f95101b9da" providerId="LiveId" clId="{28332FD0-F986-4B5F-947B-88DB49713D57}" dt="2021-08-15T14:22:35.557" v="4392" actId="1076"/>
          <ac:picMkLst>
            <pc:docMk/>
            <pc:sldMk cId="2303230303" sldId="277"/>
            <ac:picMk id="10" creationId="{C2430D98-08DD-45CC-928F-20B3D6E1D904}"/>
          </ac:picMkLst>
        </pc:picChg>
      </pc:sldChg>
      <pc:sldChg chg="addSp delSp modSp add mod ord">
        <pc:chgData name="Anja Muehlemann" userId="a646c0f95101b9da" providerId="LiveId" clId="{28332FD0-F986-4B5F-947B-88DB49713D57}" dt="2021-08-30T18:22:07.314" v="7974" actId="20577"/>
        <pc:sldMkLst>
          <pc:docMk/>
          <pc:sldMk cId="3448671219" sldId="278"/>
        </pc:sldMkLst>
        <pc:spChg chg="mod">
          <ac:chgData name="Anja Muehlemann" userId="a646c0f95101b9da" providerId="LiveId" clId="{28332FD0-F986-4B5F-947B-88DB49713D57}" dt="2021-08-15T14:25:48.886" v="4461" actId="20577"/>
          <ac:spMkLst>
            <pc:docMk/>
            <pc:sldMk cId="3448671219" sldId="278"/>
            <ac:spMk id="2" creationId="{BEA73567-49AA-4E92-AFC1-112FE7871106}"/>
          </ac:spMkLst>
        </pc:spChg>
        <pc:spChg chg="del">
          <ac:chgData name="Anja Muehlemann" userId="a646c0f95101b9da" providerId="LiveId" clId="{28332FD0-F986-4B5F-947B-88DB49713D57}" dt="2021-08-15T14:24:05.737" v="4434" actId="478"/>
          <ac:spMkLst>
            <pc:docMk/>
            <pc:sldMk cId="3448671219" sldId="278"/>
            <ac:spMk id="3" creationId="{F02ED722-5C98-4041-BD5B-AFBDF85E76F6}"/>
          </ac:spMkLst>
        </pc:spChg>
        <pc:spChg chg="del">
          <ac:chgData name="Anja Muehlemann" userId="a646c0f95101b9da" providerId="LiveId" clId="{28332FD0-F986-4B5F-947B-88DB49713D57}" dt="2021-08-15T14:24:11.995" v="4436" actId="478"/>
          <ac:spMkLst>
            <pc:docMk/>
            <pc:sldMk cId="3448671219" sldId="278"/>
            <ac:spMk id="4" creationId="{8FE4B0CC-C2CC-4940-B2B6-D3C3C0B913E2}"/>
          </ac:spMkLst>
        </pc:spChg>
        <pc:spChg chg="add del mod">
          <ac:chgData name="Anja Muehlemann" userId="a646c0f95101b9da" providerId="LiveId" clId="{28332FD0-F986-4B5F-947B-88DB49713D57}" dt="2021-08-15T14:24:09.520" v="4435" actId="478"/>
          <ac:spMkLst>
            <pc:docMk/>
            <pc:sldMk cId="3448671219" sldId="278"/>
            <ac:spMk id="7" creationId="{95D7E1EC-8F5D-4AB4-B8CB-1BA2516E1F8F}"/>
          </ac:spMkLst>
        </pc:spChg>
        <pc:spChg chg="add del mod">
          <ac:chgData name="Anja Muehlemann" userId="a646c0f95101b9da" providerId="LiveId" clId="{28332FD0-F986-4B5F-947B-88DB49713D57}" dt="2021-08-15T14:24:16.321" v="4437" actId="478"/>
          <ac:spMkLst>
            <pc:docMk/>
            <pc:sldMk cId="3448671219" sldId="278"/>
            <ac:spMk id="9" creationId="{2D6034C5-F089-44BA-A19B-471976A3E3F9}"/>
          </ac:spMkLst>
        </pc:spChg>
        <pc:spChg chg="add mod">
          <ac:chgData name="Anja Muehlemann" userId="a646c0f95101b9da" providerId="LiveId" clId="{28332FD0-F986-4B5F-947B-88DB49713D57}" dt="2021-08-30T18:22:07.314" v="7974" actId="20577"/>
          <ac:spMkLst>
            <pc:docMk/>
            <pc:sldMk cId="3448671219" sldId="278"/>
            <ac:spMk id="18" creationId="{2BA99698-5320-4C29-A31A-4A41002EBA15}"/>
          </ac:spMkLst>
        </pc:spChg>
        <pc:spChg chg="del mod">
          <ac:chgData name="Anja Muehlemann" userId="a646c0f95101b9da" providerId="LiveId" clId="{28332FD0-F986-4B5F-947B-88DB49713D57}" dt="2021-08-15T14:23:59.413" v="4432" actId="478"/>
          <ac:spMkLst>
            <pc:docMk/>
            <pc:sldMk cId="3448671219" sldId="278"/>
            <ac:spMk id="20" creationId="{FB9F8747-A2D6-4405-9D13-576428EEE299}"/>
          </ac:spMkLst>
        </pc:spChg>
        <pc:spChg chg="del">
          <ac:chgData name="Anja Muehlemann" userId="a646c0f95101b9da" providerId="LiveId" clId="{28332FD0-F986-4B5F-947B-88DB49713D57}" dt="2021-08-15T14:23:56.316" v="4430" actId="478"/>
          <ac:spMkLst>
            <pc:docMk/>
            <pc:sldMk cId="3448671219" sldId="278"/>
            <ac:spMk id="24" creationId="{C7CA9B26-2B17-46F0-8D32-E5F31A3C579C}"/>
          </ac:spMkLst>
        </pc:spChg>
        <pc:picChg chg="add mod">
          <ac:chgData name="Anja Muehlemann" userId="a646c0f95101b9da" providerId="LiveId" clId="{28332FD0-F986-4B5F-947B-88DB49713D57}" dt="2021-08-15T14:25:14.406" v="4445" actId="1076"/>
          <ac:picMkLst>
            <pc:docMk/>
            <pc:sldMk cId="3448671219" sldId="278"/>
            <ac:picMk id="15" creationId="{988F31AB-E091-451F-BFCE-ECBF7686F239}"/>
          </ac:picMkLst>
        </pc:picChg>
        <pc:picChg chg="add mod">
          <ac:chgData name="Anja Muehlemann" userId="a646c0f95101b9da" providerId="LiveId" clId="{28332FD0-F986-4B5F-947B-88DB49713D57}" dt="2021-08-15T14:25:01.940" v="4443" actId="1076"/>
          <ac:picMkLst>
            <pc:docMk/>
            <pc:sldMk cId="3448671219" sldId="278"/>
            <ac:picMk id="17" creationId="{DE63CCFF-0B31-4497-B16E-6631CA5377EB}"/>
          </ac:picMkLst>
        </pc:picChg>
        <pc:cxnChg chg="del">
          <ac:chgData name="Anja Muehlemann" userId="a646c0f95101b9da" providerId="LiveId" clId="{28332FD0-F986-4B5F-947B-88DB49713D57}" dt="2021-08-15T14:24:02.891" v="4433" actId="478"/>
          <ac:cxnSpMkLst>
            <pc:docMk/>
            <pc:sldMk cId="3448671219" sldId="278"/>
            <ac:cxnSpMk id="16" creationId="{A080F5DF-3E69-4696-9010-BE01AA9453BB}"/>
          </ac:cxnSpMkLst>
        </pc:cxnChg>
      </pc:sldChg>
      <pc:sldChg chg="addSp delSp modSp add mod">
        <pc:chgData name="Anja Muehlemann" userId="a646c0f95101b9da" providerId="LiveId" clId="{28332FD0-F986-4B5F-947B-88DB49713D57}" dt="2021-08-30T18:22:52.292" v="8036" actId="20577"/>
        <pc:sldMkLst>
          <pc:docMk/>
          <pc:sldMk cId="1024922735" sldId="279"/>
        </pc:sldMkLst>
        <pc:spChg chg="mod">
          <ac:chgData name="Anja Muehlemann" userId="a646c0f95101b9da" providerId="LiveId" clId="{28332FD0-F986-4B5F-947B-88DB49713D57}" dt="2021-08-19T08:15:32.507" v="4819" actId="20577"/>
          <ac:spMkLst>
            <pc:docMk/>
            <pc:sldMk cId="1024922735" sldId="279"/>
            <ac:spMk id="2" creationId="{BEA73567-49AA-4E92-AFC1-112FE7871106}"/>
          </ac:spMkLst>
        </pc:spChg>
        <pc:spChg chg="add mod">
          <ac:chgData name="Anja Muehlemann" userId="a646c0f95101b9da" providerId="LiveId" clId="{28332FD0-F986-4B5F-947B-88DB49713D57}" dt="2021-08-30T18:22:52.292" v="8036" actId="20577"/>
          <ac:spMkLst>
            <pc:docMk/>
            <pc:sldMk cId="1024922735" sldId="279"/>
            <ac:spMk id="3" creationId="{4D309DE8-9CC6-4E2C-AD93-582F480D8AB3}"/>
          </ac:spMkLst>
        </pc:spChg>
        <pc:spChg chg="add mod">
          <ac:chgData name="Anja Muehlemann" userId="a646c0f95101b9da" providerId="LiveId" clId="{28332FD0-F986-4B5F-947B-88DB49713D57}" dt="2021-08-19T10:26:39.305" v="7807" actId="1037"/>
          <ac:spMkLst>
            <pc:docMk/>
            <pc:sldMk cId="1024922735" sldId="279"/>
            <ac:spMk id="8" creationId="{F41C499F-05BC-4E9B-A16F-E5482F110DBE}"/>
          </ac:spMkLst>
        </pc:spChg>
        <pc:spChg chg="del">
          <ac:chgData name="Anja Muehlemann" userId="a646c0f95101b9da" providerId="LiveId" clId="{28332FD0-F986-4B5F-947B-88DB49713D57}" dt="2021-08-15T14:25:55.988" v="4464" actId="478"/>
          <ac:spMkLst>
            <pc:docMk/>
            <pc:sldMk cId="1024922735" sldId="279"/>
            <ac:spMk id="18" creationId="{2BA99698-5320-4C29-A31A-4A41002EBA15}"/>
          </ac:spMkLst>
        </pc:spChg>
        <pc:graphicFrameChg chg="add mod modGraphic">
          <ac:chgData name="Anja Muehlemann" userId="a646c0f95101b9da" providerId="LiveId" clId="{28332FD0-F986-4B5F-947B-88DB49713D57}" dt="2021-08-19T10:26:39.305" v="7807" actId="1037"/>
          <ac:graphicFrameMkLst>
            <pc:docMk/>
            <pc:sldMk cId="1024922735" sldId="279"/>
            <ac:graphicFrameMk id="6" creationId="{50306D35-6DE2-4FB7-A393-D5CC28534D27}"/>
          </ac:graphicFrameMkLst>
        </pc:graphicFrameChg>
        <pc:graphicFrameChg chg="add mod modGraphic">
          <ac:chgData name="Anja Muehlemann" userId="a646c0f95101b9da" providerId="LiveId" clId="{28332FD0-F986-4B5F-947B-88DB49713D57}" dt="2021-08-19T10:26:39.305" v="7807" actId="1037"/>
          <ac:graphicFrameMkLst>
            <pc:docMk/>
            <pc:sldMk cId="1024922735" sldId="279"/>
            <ac:graphicFrameMk id="7" creationId="{A21B9028-D37B-4E37-A583-36FC64E80C4A}"/>
          </ac:graphicFrameMkLst>
        </pc:graphicFrameChg>
        <pc:picChg chg="del">
          <ac:chgData name="Anja Muehlemann" userId="a646c0f95101b9da" providerId="LiveId" clId="{28332FD0-F986-4B5F-947B-88DB49713D57}" dt="2021-08-15T14:25:55.988" v="4464" actId="478"/>
          <ac:picMkLst>
            <pc:docMk/>
            <pc:sldMk cId="1024922735" sldId="279"/>
            <ac:picMk id="15" creationId="{988F31AB-E091-451F-BFCE-ECBF7686F239}"/>
          </ac:picMkLst>
        </pc:picChg>
        <pc:picChg chg="del">
          <ac:chgData name="Anja Muehlemann" userId="a646c0f95101b9da" providerId="LiveId" clId="{28332FD0-F986-4B5F-947B-88DB49713D57}" dt="2021-08-15T14:25:55.988" v="4464" actId="478"/>
          <ac:picMkLst>
            <pc:docMk/>
            <pc:sldMk cId="1024922735" sldId="279"/>
            <ac:picMk id="17" creationId="{DE63CCFF-0B31-4497-B16E-6631CA5377EB}"/>
          </ac:picMkLst>
        </pc:picChg>
      </pc:sldChg>
      <pc:sldChg chg="addSp delSp modSp add mod ord delAnim modAnim">
        <pc:chgData name="Anja Muehlemann" userId="a646c0f95101b9da" providerId="LiveId" clId="{28332FD0-F986-4B5F-947B-88DB49713D57}" dt="2021-08-24T19:02:14.868" v="7914" actId="20577"/>
        <pc:sldMkLst>
          <pc:docMk/>
          <pc:sldMk cId="2911291746" sldId="280"/>
        </pc:sldMkLst>
        <pc:spChg chg="mod ord">
          <ac:chgData name="Anja Muehlemann" userId="a646c0f95101b9da" providerId="LiveId" clId="{28332FD0-F986-4B5F-947B-88DB49713D57}" dt="2021-08-19T08:39:24.216" v="5392" actId="20577"/>
          <ac:spMkLst>
            <pc:docMk/>
            <pc:sldMk cId="2911291746" sldId="280"/>
            <ac:spMk id="2" creationId="{BEA73567-49AA-4E92-AFC1-112FE7871106}"/>
          </ac:spMkLst>
        </pc:spChg>
        <pc:spChg chg="add del mod">
          <ac:chgData name="Anja Muehlemann" userId="a646c0f95101b9da" providerId="LiveId" clId="{28332FD0-F986-4B5F-947B-88DB49713D57}" dt="2021-08-19T08:15:43.059" v="4830" actId="478"/>
          <ac:spMkLst>
            <pc:docMk/>
            <pc:sldMk cId="2911291746" sldId="280"/>
            <ac:spMk id="3" creationId="{5F2E7121-A097-477D-BAB8-3131A89FC3C5}"/>
          </ac:spMkLst>
        </pc:spChg>
        <pc:spChg chg="add del mod">
          <ac:chgData name="Anja Muehlemann" userId="a646c0f95101b9da" providerId="LiveId" clId="{28332FD0-F986-4B5F-947B-88DB49713D57}" dt="2021-08-19T08:16:28.012" v="4837"/>
          <ac:spMkLst>
            <pc:docMk/>
            <pc:sldMk cId="2911291746" sldId="280"/>
            <ac:spMk id="4" creationId="{2E27CB58-A001-4030-8517-CE8C0AD18336}"/>
          </ac:spMkLst>
        </pc:spChg>
        <pc:spChg chg="add mod">
          <ac:chgData name="Anja Muehlemann" userId="a646c0f95101b9da" providerId="LiveId" clId="{28332FD0-F986-4B5F-947B-88DB49713D57}" dt="2021-08-19T08:17:51.616" v="4860" actId="1076"/>
          <ac:spMkLst>
            <pc:docMk/>
            <pc:sldMk cId="2911291746" sldId="280"/>
            <ac:spMk id="6" creationId="{D3594286-7823-4B2E-9E20-3C7158916165}"/>
          </ac:spMkLst>
        </pc:spChg>
        <pc:spChg chg="add mod">
          <ac:chgData name="Anja Muehlemann" userId="a646c0f95101b9da" providerId="LiveId" clId="{28332FD0-F986-4B5F-947B-88DB49713D57}" dt="2021-08-24T19:02:14.868" v="7914" actId="20577"/>
          <ac:spMkLst>
            <pc:docMk/>
            <pc:sldMk cId="2911291746" sldId="280"/>
            <ac:spMk id="7" creationId="{5975B199-B51A-4D57-A6EA-663893EA1BE1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12" creationId="{F7BEF497-FC23-48D9-BE8C-B31470280848}"/>
          </ac:spMkLst>
        </pc:spChg>
        <pc:spChg chg="mod">
          <ac:chgData name="Anja Muehlemann" userId="a646c0f95101b9da" providerId="LiveId" clId="{28332FD0-F986-4B5F-947B-88DB49713D57}" dt="2021-08-19T08:17:20.375" v="4851" actId="1076"/>
          <ac:spMkLst>
            <pc:docMk/>
            <pc:sldMk cId="2911291746" sldId="280"/>
            <ac:spMk id="14" creationId="{CC1F78F1-1C45-476F-98C6-390F78319B67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15" creationId="{51EF8016-0E57-40DD-906E-A1585B909C1F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16" creationId="{3F845F57-5200-486E-B6EF-262A6E20A5FC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17" creationId="{64A75050-1414-4D98-B73E-F091E9175C8D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18" creationId="{6B78009E-6040-4C70-AEF4-C8D39B93C44A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19" creationId="{36AE1BB8-9BB7-40DD-AE14-EF781AADE793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20" creationId="{7BF00D03-D2CA-43F8-B062-8AD254661521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21" creationId="{EDE1BC84-0E86-4F7D-A4AA-1307EACC1D62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22" creationId="{8402CFCA-C3BC-4F68-90CA-52924D26D5E0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23" creationId="{0F330ADA-CB66-45B3-8EE4-38E31735CE32}"/>
          </ac:spMkLst>
        </pc:spChg>
        <pc:spChg chg="add del mod">
          <ac:chgData name="Anja Muehlemann" userId="a646c0f95101b9da" providerId="LiveId" clId="{28332FD0-F986-4B5F-947B-88DB49713D57}" dt="2021-08-19T08:28:06.158" v="5090"/>
          <ac:spMkLst>
            <pc:docMk/>
            <pc:sldMk cId="2911291746" sldId="280"/>
            <ac:spMk id="24" creationId="{5A07D40B-1FC3-4B88-9ADD-6B02C408DABC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25" creationId="{B394B06B-CAE8-438B-A24A-6A6D88A0F210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26" creationId="{449E8692-39FC-425D-9657-0F383B2E3EA4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27" creationId="{D2BAEDDE-7A0A-4AC0-BB12-18E1EC70531E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28" creationId="{13514968-CBAD-4F26-86AC-6945B8529492}"/>
          </ac:spMkLst>
        </pc:spChg>
        <pc:spChg chg="add del mod">
          <ac:chgData name="Anja Muehlemann" userId="a646c0f95101b9da" providerId="LiveId" clId="{28332FD0-F986-4B5F-947B-88DB49713D57}" dt="2021-08-19T08:31:52.253" v="5153" actId="478"/>
          <ac:spMkLst>
            <pc:docMk/>
            <pc:sldMk cId="2911291746" sldId="280"/>
            <ac:spMk id="29" creationId="{85CF788B-1832-4592-9D30-1B6971CE40D6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30" creationId="{28462933-A899-492D-91D7-45A4AB5A2397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31" creationId="{04385441-4F16-4B5D-87F6-29F5958C5C92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32" creationId="{748B34AF-72E2-46D0-ADE9-00C5AF3466C1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33" creationId="{6854F474-DC7D-4591-A471-606B9675AA0B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34" creationId="{AB473651-F314-4855-9A68-0F719AE0DE1E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35" creationId="{03885958-8AE7-407D-A37A-C3B74FFFD667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36" creationId="{2E128BA1-995F-466F-A905-0FC8DF5875D3}"/>
          </ac:spMkLst>
        </pc:spChg>
        <pc:spChg chg="add del mod">
          <ac:chgData name="Anja Muehlemann" userId="a646c0f95101b9da" providerId="LiveId" clId="{28332FD0-F986-4B5F-947B-88DB49713D57}" dt="2021-08-19T08:54:09.382" v="5920" actId="478"/>
          <ac:spMkLst>
            <pc:docMk/>
            <pc:sldMk cId="2911291746" sldId="280"/>
            <ac:spMk id="37" creationId="{1215486D-1CCB-4CC3-A966-12E3645786B0}"/>
          </ac:spMkLst>
        </pc:spChg>
        <pc:spChg chg="add del mod">
          <ac:chgData name="Anja Muehlemann" userId="a646c0f95101b9da" providerId="LiveId" clId="{28332FD0-F986-4B5F-947B-88DB49713D57}" dt="2021-08-19T08:54:06.449" v="5919" actId="478"/>
          <ac:spMkLst>
            <pc:docMk/>
            <pc:sldMk cId="2911291746" sldId="280"/>
            <ac:spMk id="38" creationId="{A3F5D9DB-EA76-497D-9670-EC3BFAEE7195}"/>
          </ac:spMkLst>
        </pc:spChg>
        <pc:spChg chg="add mod">
          <ac:chgData name="Anja Muehlemann" userId="a646c0f95101b9da" providerId="LiveId" clId="{28332FD0-F986-4B5F-947B-88DB49713D57}" dt="2021-08-19T08:55:41.332" v="5952" actId="1076"/>
          <ac:spMkLst>
            <pc:docMk/>
            <pc:sldMk cId="2911291746" sldId="280"/>
            <ac:spMk id="39" creationId="{2603D9A8-068F-49B5-A15B-C70A62A0588A}"/>
          </ac:spMkLst>
        </pc:spChg>
        <pc:spChg chg="add del mod">
          <ac:chgData name="Anja Muehlemann" userId="a646c0f95101b9da" providerId="LiveId" clId="{28332FD0-F986-4B5F-947B-88DB49713D57}" dt="2021-08-19T08:54:57.109" v="5936" actId="478"/>
          <ac:spMkLst>
            <pc:docMk/>
            <pc:sldMk cId="2911291746" sldId="280"/>
            <ac:spMk id="40" creationId="{DD4B4CE8-968B-4CFF-BB06-AC6611E46166}"/>
          </ac:spMkLst>
        </pc:spChg>
        <pc:spChg chg="add mod">
          <ac:chgData name="Anja Muehlemann" userId="a646c0f95101b9da" providerId="LiveId" clId="{28332FD0-F986-4B5F-947B-88DB49713D57}" dt="2021-08-19T09:31:58.094" v="6493" actId="20577"/>
          <ac:spMkLst>
            <pc:docMk/>
            <pc:sldMk cId="2911291746" sldId="280"/>
            <ac:spMk id="45" creationId="{0CB9F668-A1D6-40BF-9606-BFC6E5DF7E99}"/>
          </ac:spMkLst>
        </pc:spChg>
        <pc:spChg chg="add mod">
          <ac:chgData name="Anja Muehlemann" userId="a646c0f95101b9da" providerId="LiveId" clId="{28332FD0-F986-4B5F-947B-88DB49713D57}" dt="2021-08-19T09:31:43.885" v="6487" actId="120"/>
          <ac:spMkLst>
            <pc:docMk/>
            <pc:sldMk cId="2911291746" sldId="280"/>
            <ac:spMk id="47" creationId="{07F01E21-2571-428C-9EDE-C17E6F3E2AEC}"/>
          </ac:spMkLst>
        </pc:spChg>
        <pc:graphicFrameChg chg="del modGraphic">
          <ac:chgData name="Anja Muehlemann" userId="a646c0f95101b9da" providerId="LiveId" clId="{28332FD0-F986-4B5F-947B-88DB49713D57}" dt="2021-08-15T14:38:19.336" v="4629" actId="478"/>
          <ac:graphicFrameMkLst>
            <pc:docMk/>
            <pc:sldMk cId="2911291746" sldId="280"/>
            <ac:graphicFrameMk id="6" creationId="{50306D35-6DE2-4FB7-A393-D5CC28534D27}"/>
          </ac:graphicFrameMkLst>
        </pc:graphicFrameChg>
        <pc:graphicFrameChg chg="del modGraphic">
          <ac:chgData name="Anja Muehlemann" userId="a646c0f95101b9da" providerId="LiveId" clId="{28332FD0-F986-4B5F-947B-88DB49713D57}" dt="2021-08-15T14:38:14.673" v="4627" actId="478"/>
          <ac:graphicFrameMkLst>
            <pc:docMk/>
            <pc:sldMk cId="2911291746" sldId="280"/>
            <ac:graphicFrameMk id="7" creationId="{A21B9028-D37B-4E37-A583-36FC64E80C4A}"/>
          </ac:graphicFrameMkLst>
        </pc:graphicFrameChg>
        <pc:picChg chg="add mod modCrop">
          <ac:chgData name="Anja Muehlemann" userId="a646c0f95101b9da" providerId="LiveId" clId="{28332FD0-F986-4B5F-947B-88DB49713D57}" dt="2021-08-19T09:28:00.285" v="6422" actId="1036"/>
          <ac:picMkLst>
            <pc:docMk/>
            <pc:sldMk cId="2911291746" sldId="280"/>
            <ac:picMk id="42" creationId="{F9228B5D-9430-4ADD-9C53-BB489730AC00}"/>
          </ac:picMkLst>
        </pc:picChg>
        <pc:picChg chg="add mod modCrop">
          <ac:chgData name="Anja Muehlemann" userId="a646c0f95101b9da" providerId="LiveId" clId="{28332FD0-F986-4B5F-947B-88DB49713D57}" dt="2021-08-19T09:30:08.934" v="6457" actId="1076"/>
          <ac:picMkLst>
            <pc:docMk/>
            <pc:sldMk cId="2911291746" sldId="280"/>
            <ac:picMk id="44" creationId="{A303B92B-FF28-46E2-89B0-4473A3828082}"/>
          </ac:picMkLst>
        </pc:picChg>
        <pc:cxnChg chg="add del mod">
          <ac:chgData name="Anja Muehlemann" userId="a646c0f95101b9da" providerId="LiveId" clId="{28332FD0-F986-4B5F-947B-88DB49713D57}" dt="2021-08-19T08:54:10.707" v="5921" actId="478"/>
          <ac:cxnSpMkLst>
            <pc:docMk/>
            <pc:sldMk cId="2911291746" sldId="280"/>
            <ac:cxnSpMk id="9" creationId="{F5FF908E-A3E4-4CD5-B496-C1BB4B8DDBAF}"/>
          </ac:cxnSpMkLst>
        </pc:cxnChg>
        <pc:cxnChg chg="add del mod">
          <ac:chgData name="Anja Muehlemann" userId="a646c0f95101b9da" providerId="LiveId" clId="{28332FD0-F986-4B5F-947B-88DB49713D57}" dt="2021-08-19T08:54:02.709" v="5918" actId="478"/>
          <ac:cxnSpMkLst>
            <pc:docMk/>
            <pc:sldMk cId="2911291746" sldId="280"/>
            <ac:cxnSpMk id="13" creationId="{9C90860A-8F61-48B8-AD1D-783C00431446}"/>
          </ac:cxnSpMkLst>
        </pc:cxnChg>
      </pc:sldChg>
      <pc:sldChg chg="addSp modSp add mod">
        <pc:chgData name="Anja Muehlemann" userId="a646c0f95101b9da" providerId="LiveId" clId="{28332FD0-F986-4B5F-947B-88DB49713D57}" dt="2021-08-24T19:02:04.189" v="7905" actId="20577"/>
        <pc:sldMkLst>
          <pc:docMk/>
          <pc:sldMk cId="1198713535" sldId="281"/>
        </pc:sldMkLst>
        <pc:spChg chg="add mod">
          <ac:chgData name="Anja Muehlemann" userId="a646c0f95101b9da" providerId="LiveId" clId="{28332FD0-F986-4B5F-947B-88DB49713D57}" dt="2021-08-19T08:37:58.162" v="5360" actId="1076"/>
          <ac:spMkLst>
            <pc:docMk/>
            <pc:sldMk cId="1198713535" sldId="281"/>
            <ac:spMk id="3" creationId="{42559F81-978E-4C75-92E6-84ECED375823}"/>
          </ac:spMkLst>
        </pc:spChg>
        <pc:spChg chg="add mod">
          <ac:chgData name="Anja Muehlemann" userId="a646c0f95101b9da" providerId="LiveId" clId="{28332FD0-F986-4B5F-947B-88DB49713D57}" dt="2021-08-19T08:37:49.682" v="5359" actId="1076"/>
          <ac:spMkLst>
            <pc:docMk/>
            <pc:sldMk cId="1198713535" sldId="281"/>
            <ac:spMk id="4" creationId="{DB757FB7-F039-42DC-8A40-A3D8EA9418F5}"/>
          </ac:spMkLst>
        </pc:spChg>
        <pc:spChg chg="mod">
          <ac:chgData name="Anja Muehlemann" userId="a646c0f95101b9da" providerId="LiveId" clId="{28332FD0-F986-4B5F-947B-88DB49713D57}" dt="2021-08-24T19:02:04.189" v="7905" actId="20577"/>
          <ac:spMkLst>
            <pc:docMk/>
            <pc:sldMk cId="1198713535" sldId="281"/>
            <ac:spMk id="7" creationId="{5975B199-B51A-4D57-A6EA-663893EA1BE1}"/>
          </ac:spMkLst>
        </pc:spChg>
      </pc:sldChg>
      <pc:sldChg chg="new del">
        <pc:chgData name="Anja Muehlemann" userId="a646c0f95101b9da" providerId="LiveId" clId="{28332FD0-F986-4B5F-947B-88DB49713D57}" dt="2021-08-19T08:15:50.681" v="4832" actId="47"/>
        <pc:sldMkLst>
          <pc:docMk/>
          <pc:sldMk cId="3517194166" sldId="281"/>
        </pc:sldMkLst>
      </pc:sldChg>
      <pc:sldChg chg="addSp delSp modSp add mod delAnim">
        <pc:chgData name="Anja Muehlemann" userId="a646c0f95101b9da" providerId="LiveId" clId="{28332FD0-F986-4B5F-947B-88DB49713D57}" dt="2021-08-19T08:53:15.836" v="5854" actId="20577"/>
        <pc:sldMkLst>
          <pc:docMk/>
          <pc:sldMk cId="2467781749" sldId="282"/>
        </pc:sldMkLst>
        <pc:spChg chg="mod">
          <ac:chgData name="Anja Muehlemann" userId="a646c0f95101b9da" providerId="LiveId" clId="{28332FD0-F986-4B5F-947B-88DB49713D57}" dt="2021-08-19T08:43:25.035" v="5571" actId="20577"/>
          <ac:spMkLst>
            <pc:docMk/>
            <pc:sldMk cId="2467781749" sldId="282"/>
            <ac:spMk id="2" creationId="{BEA73567-49AA-4E92-AFC1-112FE7871106}"/>
          </ac:spMkLst>
        </pc:spChg>
        <pc:spChg chg="del">
          <ac:chgData name="Anja Muehlemann" userId="a646c0f95101b9da" providerId="LiveId" clId="{28332FD0-F986-4B5F-947B-88DB49713D57}" dt="2021-08-19T08:46:26.433" v="5652" actId="478"/>
          <ac:spMkLst>
            <pc:docMk/>
            <pc:sldMk cId="2467781749" sldId="282"/>
            <ac:spMk id="3" creationId="{42559F81-978E-4C75-92E6-84ECED375823}"/>
          </ac:spMkLst>
        </pc:spChg>
        <pc:spChg chg="del">
          <ac:chgData name="Anja Muehlemann" userId="a646c0f95101b9da" providerId="LiveId" clId="{28332FD0-F986-4B5F-947B-88DB49713D57}" dt="2021-08-19T08:46:24.101" v="5651" actId="478"/>
          <ac:spMkLst>
            <pc:docMk/>
            <pc:sldMk cId="2467781749" sldId="282"/>
            <ac:spMk id="4" creationId="{DB757FB7-F039-42DC-8A40-A3D8EA9418F5}"/>
          </ac:spMkLst>
        </pc:spChg>
        <pc:spChg chg="mod">
          <ac:chgData name="Anja Muehlemann" userId="a646c0f95101b9da" providerId="LiveId" clId="{28332FD0-F986-4B5F-947B-88DB49713D57}" dt="2021-08-19T08:46:20.838" v="5650" actId="1076"/>
          <ac:spMkLst>
            <pc:docMk/>
            <pc:sldMk cId="2467781749" sldId="282"/>
            <ac:spMk id="5" creationId="{D097C048-29FA-48CA-A69B-D2695E5883A6}"/>
          </ac:spMkLst>
        </pc:spChg>
        <pc:spChg chg="mod">
          <ac:chgData name="Anja Muehlemann" userId="a646c0f95101b9da" providerId="LiveId" clId="{28332FD0-F986-4B5F-947B-88DB49713D57}" dt="2021-08-19T08:50:01.432" v="5823" actId="2710"/>
          <ac:spMkLst>
            <pc:docMk/>
            <pc:sldMk cId="2467781749" sldId="282"/>
            <ac:spMk id="7" creationId="{5975B199-B51A-4D57-A6EA-663893EA1BE1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12" creationId="{F7BEF497-FC23-48D9-BE8C-B31470280848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15" creationId="{51EF8016-0E57-40DD-906E-A1585B909C1F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16" creationId="{3F845F57-5200-486E-B6EF-262A6E20A5FC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17" creationId="{64A75050-1414-4D98-B73E-F091E9175C8D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18" creationId="{6B78009E-6040-4C70-AEF4-C8D39B93C44A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19" creationId="{36AE1BB8-9BB7-40DD-AE14-EF781AADE793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20" creationId="{7BF00D03-D2CA-43F8-B062-8AD254661521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21" creationId="{EDE1BC84-0E86-4F7D-A4AA-1307EACC1D62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22" creationId="{8402CFCA-C3BC-4F68-90CA-52924D26D5E0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23" creationId="{0F330ADA-CB66-45B3-8EE4-38E31735CE32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25" creationId="{B394B06B-CAE8-438B-A24A-6A6D88A0F210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26" creationId="{449E8692-39FC-425D-9657-0F383B2E3EA4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27" creationId="{D2BAEDDE-7A0A-4AC0-BB12-18E1EC70531E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28" creationId="{13514968-CBAD-4F26-86AC-6945B8529492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30" creationId="{28462933-A899-492D-91D7-45A4AB5A2397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31" creationId="{04385441-4F16-4B5D-87F6-29F5958C5C92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32" creationId="{748B34AF-72E2-46D0-ADE9-00C5AF3466C1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33" creationId="{6854F474-DC7D-4591-A471-606B9675AA0B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34" creationId="{AB473651-F314-4855-9A68-0F719AE0DE1E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35" creationId="{03885958-8AE7-407D-A37A-C3B74FFFD667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36" creationId="{2E128BA1-995F-466F-A905-0FC8DF5875D3}"/>
          </ac:spMkLst>
        </pc:spChg>
        <pc:spChg chg="del mod">
          <ac:chgData name="Anja Muehlemann" userId="a646c0f95101b9da" providerId="LiveId" clId="{28332FD0-F986-4B5F-947B-88DB49713D57}" dt="2021-08-19T08:46:15.305" v="5647" actId="478"/>
          <ac:spMkLst>
            <pc:docMk/>
            <pc:sldMk cId="2467781749" sldId="282"/>
            <ac:spMk id="37" creationId="{1215486D-1CCB-4CC3-A966-12E3645786B0}"/>
          </ac:spMkLst>
        </pc:spChg>
        <pc:spChg chg="del">
          <ac:chgData name="Anja Muehlemann" userId="a646c0f95101b9da" providerId="LiveId" clId="{28332FD0-F986-4B5F-947B-88DB49713D57}" dt="2021-08-19T08:46:18.524" v="5648" actId="478"/>
          <ac:spMkLst>
            <pc:docMk/>
            <pc:sldMk cId="2467781749" sldId="282"/>
            <ac:spMk id="38" creationId="{A3F5D9DB-EA76-497D-9670-EC3BFAEE7195}"/>
          </ac:spMkLst>
        </pc:spChg>
        <pc:spChg chg="add mod">
          <ac:chgData name="Anja Muehlemann" userId="a646c0f95101b9da" providerId="LiveId" clId="{28332FD0-F986-4B5F-947B-88DB49713D57}" dt="2021-08-19T08:52:37.897" v="5841"/>
          <ac:spMkLst>
            <pc:docMk/>
            <pc:sldMk cId="2467781749" sldId="282"/>
            <ac:spMk id="40" creationId="{0200CADA-4760-4538-8F4E-30823ADE1E0D}"/>
          </ac:spMkLst>
        </pc:spChg>
        <pc:spChg chg="add mod">
          <ac:chgData name="Anja Muehlemann" userId="a646c0f95101b9da" providerId="LiveId" clId="{28332FD0-F986-4B5F-947B-88DB49713D57}" dt="2021-08-19T08:52:53.818" v="5845" actId="1076"/>
          <ac:spMkLst>
            <pc:docMk/>
            <pc:sldMk cId="2467781749" sldId="282"/>
            <ac:spMk id="42" creationId="{88F92102-1B70-4D0C-B194-0CA18F411B1B}"/>
          </ac:spMkLst>
        </pc:spChg>
        <pc:spChg chg="add mod">
          <ac:chgData name="Anja Muehlemann" userId="a646c0f95101b9da" providerId="LiveId" clId="{28332FD0-F986-4B5F-947B-88DB49713D57}" dt="2021-08-19T08:53:02.556" v="5848" actId="20577"/>
          <ac:spMkLst>
            <pc:docMk/>
            <pc:sldMk cId="2467781749" sldId="282"/>
            <ac:spMk id="43" creationId="{A37AFB95-78D6-48CD-8272-E1C3920CF4BB}"/>
          </ac:spMkLst>
        </pc:spChg>
        <pc:spChg chg="add mod">
          <ac:chgData name="Anja Muehlemann" userId="a646c0f95101b9da" providerId="LiveId" clId="{28332FD0-F986-4B5F-947B-88DB49713D57}" dt="2021-08-19T08:53:15.836" v="5854" actId="20577"/>
          <ac:spMkLst>
            <pc:docMk/>
            <pc:sldMk cId="2467781749" sldId="282"/>
            <ac:spMk id="44" creationId="{DAE54E29-9560-43F2-BB19-9EF533F6D0D6}"/>
          </ac:spMkLst>
        </pc:spChg>
        <pc:picChg chg="add del mod">
          <ac:chgData name="Anja Muehlemann" userId="a646c0f95101b9da" providerId="LiveId" clId="{28332FD0-F986-4B5F-947B-88DB49713D57}" dt="2021-08-19T08:47:10.894" v="5702" actId="478"/>
          <ac:picMkLst>
            <pc:docMk/>
            <pc:sldMk cId="2467781749" sldId="282"/>
            <ac:picMk id="10" creationId="{73D53B95-B563-4450-A013-30E2465094EE}"/>
          </ac:picMkLst>
        </pc:picChg>
        <pc:picChg chg="add del mod">
          <ac:chgData name="Anja Muehlemann" userId="a646c0f95101b9da" providerId="LiveId" clId="{28332FD0-F986-4B5F-947B-88DB49713D57}" dt="2021-08-19T08:51:20.904" v="5828" actId="478"/>
          <ac:picMkLst>
            <pc:docMk/>
            <pc:sldMk cId="2467781749" sldId="282"/>
            <ac:picMk id="24" creationId="{14B0D3F8-E98E-4D6F-98B6-5092C00129DE}"/>
          </ac:picMkLst>
        </pc:picChg>
        <pc:picChg chg="add mod">
          <ac:chgData name="Anja Muehlemann" userId="a646c0f95101b9da" providerId="LiveId" clId="{28332FD0-F986-4B5F-947B-88DB49713D57}" dt="2021-08-19T08:52:08.265" v="5836" actId="1076"/>
          <ac:picMkLst>
            <pc:docMk/>
            <pc:sldMk cId="2467781749" sldId="282"/>
            <ac:picMk id="39" creationId="{649D7613-2093-44E1-BA69-EB727C115362}"/>
          </ac:picMkLst>
        </pc:picChg>
        <pc:cxnChg chg="del">
          <ac:chgData name="Anja Muehlemann" userId="a646c0f95101b9da" providerId="LiveId" clId="{28332FD0-F986-4B5F-947B-88DB49713D57}" dt="2021-08-19T08:46:18.524" v="5648" actId="478"/>
          <ac:cxnSpMkLst>
            <pc:docMk/>
            <pc:sldMk cId="2467781749" sldId="282"/>
            <ac:cxnSpMk id="9" creationId="{F5FF908E-A3E4-4CD5-B496-C1BB4B8DDBAF}"/>
          </ac:cxnSpMkLst>
        </pc:cxnChg>
        <pc:cxnChg chg="del">
          <ac:chgData name="Anja Muehlemann" userId="a646c0f95101b9da" providerId="LiveId" clId="{28332FD0-F986-4B5F-947B-88DB49713D57}" dt="2021-08-19T08:46:18.524" v="5648" actId="478"/>
          <ac:cxnSpMkLst>
            <pc:docMk/>
            <pc:sldMk cId="2467781749" sldId="282"/>
            <ac:cxnSpMk id="13" creationId="{9C90860A-8F61-48B8-AD1D-783C00431446}"/>
          </ac:cxnSpMkLst>
        </pc:cxnChg>
      </pc:sldChg>
      <pc:sldChg chg="addSp delSp modSp add mod">
        <pc:chgData name="Anja Muehlemann" userId="a646c0f95101b9da" providerId="LiveId" clId="{28332FD0-F986-4B5F-947B-88DB49713D57}" dt="2021-08-19T09:49:21.955" v="6774" actId="20577"/>
        <pc:sldMkLst>
          <pc:docMk/>
          <pc:sldMk cId="949672236" sldId="283"/>
        </pc:sldMkLst>
        <pc:spChg chg="mod">
          <ac:chgData name="Anja Muehlemann" userId="a646c0f95101b9da" providerId="LiveId" clId="{28332FD0-F986-4B5F-947B-88DB49713D57}" dt="2021-08-19T08:57:37.951" v="6027" actId="20577"/>
          <ac:spMkLst>
            <pc:docMk/>
            <pc:sldMk cId="949672236" sldId="283"/>
            <ac:spMk id="2" creationId="{BEA73567-49AA-4E92-AFC1-112FE7871106}"/>
          </ac:spMkLst>
        </pc:spChg>
        <pc:spChg chg="mod">
          <ac:chgData name="Anja Muehlemann" userId="a646c0f95101b9da" providerId="LiveId" clId="{28332FD0-F986-4B5F-947B-88DB49713D57}" dt="2021-08-19T09:49:21.955" v="6774" actId="20577"/>
          <ac:spMkLst>
            <pc:docMk/>
            <pc:sldMk cId="949672236" sldId="283"/>
            <ac:spMk id="7" creationId="{5975B199-B51A-4D57-A6EA-663893EA1BE1}"/>
          </ac:spMkLst>
        </pc:spChg>
        <pc:spChg chg="del">
          <ac:chgData name="Anja Muehlemann" userId="a646c0f95101b9da" providerId="LiveId" clId="{28332FD0-F986-4B5F-947B-88DB49713D57}" dt="2021-08-19T09:05:30.044" v="6216" actId="478"/>
          <ac:spMkLst>
            <pc:docMk/>
            <pc:sldMk cId="949672236" sldId="283"/>
            <ac:spMk id="39" creationId="{2603D9A8-068F-49B5-A15B-C70A62A0588A}"/>
          </ac:spMkLst>
        </pc:spChg>
        <pc:picChg chg="add del mod">
          <ac:chgData name="Anja Muehlemann" userId="a646c0f95101b9da" providerId="LiveId" clId="{28332FD0-F986-4B5F-947B-88DB49713D57}" dt="2021-08-19T09:09:14.979" v="6320" actId="478"/>
          <ac:picMkLst>
            <pc:docMk/>
            <pc:sldMk cId="949672236" sldId="283"/>
            <ac:picMk id="4" creationId="{EB995A0D-F645-4C3E-8619-5914D5DE7072}"/>
          </ac:picMkLst>
        </pc:picChg>
        <pc:picChg chg="add mod modCrop">
          <ac:chgData name="Anja Muehlemann" userId="a646c0f95101b9da" providerId="LiveId" clId="{28332FD0-F986-4B5F-947B-88DB49713D57}" dt="2021-08-19T09:11:35.400" v="6347" actId="1076"/>
          <ac:picMkLst>
            <pc:docMk/>
            <pc:sldMk cId="949672236" sldId="283"/>
            <ac:picMk id="9" creationId="{C454F2D2-BBF3-4E95-B7AC-FC6F9137F2DF}"/>
          </ac:picMkLst>
        </pc:picChg>
        <pc:picChg chg="add mod modCrop">
          <ac:chgData name="Anja Muehlemann" userId="a646c0f95101b9da" providerId="LiveId" clId="{28332FD0-F986-4B5F-947B-88DB49713D57}" dt="2021-08-19T09:11:12.980" v="6340" actId="1076"/>
          <ac:picMkLst>
            <pc:docMk/>
            <pc:sldMk cId="949672236" sldId="283"/>
            <ac:picMk id="12" creationId="{12EEADA7-A8C3-436C-8AF0-756BE6CB98D3}"/>
          </ac:picMkLst>
        </pc:picChg>
        <pc:picChg chg="add mod modCrop">
          <ac:chgData name="Anja Muehlemann" userId="a646c0f95101b9da" providerId="LiveId" clId="{28332FD0-F986-4B5F-947B-88DB49713D57}" dt="2021-08-19T09:13:39.682" v="6380" actId="1036"/>
          <ac:picMkLst>
            <pc:docMk/>
            <pc:sldMk cId="949672236" sldId="283"/>
            <ac:picMk id="13" creationId="{2D9379A9-7595-4B1F-BFC6-07A5B3F408B0}"/>
          </ac:picMkLst>
        </pc:picChg>
      </pc:sldChg>
      <pc:sldChg chg="addSp delSp modSp add mod">
        <pc:chgData name="Anja Muehlemann" userId="a646c0f95101b9da" providerId="LiveId" clId="{28332FD0-F986-4B5F-947B-88DB49713D57}" dt="2021-08-19T09:47:18.104" v="6735" actId="20577"/>
        <pc:sldMkLst>
          <pc:docMk/>
          <pc:sldMk cId="2051405058" sldId="284"/>
        </pc:sldMkLst>
        <pc:spChg chg="mod">
          <ac:chgData name="Anja Muehlemann" userId="a646c0f95101b9da" providerId="LiveId" clId="{28332FD0-F986-4B5F-947B-88DB49713D57}" dt="2021-08-19T09:47:18.104" v="6735" actId="20577"/>
          <ac:spMkLst>
            <pc:docMk/>
            <pc:sldMk cId="2051405058" sldId="284"/>
            <ac:spMk id="2" creationId="{BEA73567-49AA-4E92-AFC1-112FE7871106}"/>
          </ac:spMkLst>
        </pc:spChg>
        <pc:spChg chg="del">
          <ac:chgData name="Anja Muehlemann" userId="a646c0f95101b9da" providerId="LiveId" clId="{28332FD0-F986-4B5F-947B-88DB49713D57}" dt="2021-08-19T09:33:51.024" v="6499" actId="478"/>
          <ac:spMkLst>
            <pc:docMk/>
            <pc:sldMk cId="2051405058" sldId="284"/>
            <ac:spMk id="6" creationId="{D3594286-7823-4B2E-9E20-3C7158916165}"/>
          </ac:spMkLst>
        </pc:spChg>
        <pc:spChg chg="del">
          <ac:chgData name="Anja Muehlemann" userId="a646c0f95101b9da" providerId="LiveId" clId="{28332FD0-F986-4B5F-947B-88DB49713D57}" dt="2021-08-19T09:34:46.025" v="6510" actId="478"/>
          <ac:spMkLst>
            <pc:docMk/>
            <pc:sldMk cId="2051405058" sldId="284"/>
            <ac:spMk id="7" creationId="{5975B199-B51A-4D57-A6EA-663893EA1BE1}"/>
          </ac:spMkLst>
        </pc:spChg>
        <pc:spChg chg="add mod">
          <ac:chgData name="Anja Muehlemann" userId="a646c0f95101b9da" providerId="LiveId" clId="{28332FD0-F986-4B5F-947B-88DB49713D57}" dt="2021-08-19T09:43:00.311" v="6680" actId="12"/>
          <ac:spMkLst>
            <pc:docMk/>
            <pc:sldMk cId="2051405058" sldId="284"/>
            <ac:spMk id="8" creationId="{B67BBE0F-D4F8-4236-818E-F66D8E93D80A}"/>
          </ac:spMkLst>
        </pc:spChg>
        <pc:spChg chg="mod">
          <ac:chgData name="Anja Muehlemann" userId="a646c0f95101b9da" providerId="LiveId" clId="{28332FD0-F986-4B5F-947B-88DB49713D57}" dt="2021-08-19T09:36:05.705" v="6550" actId="1076"/>
          <ac:spMkLst>
            <pc:docMk/>
            <pc:sldMk cId="2051405058" sldId="284"/>
            <ac:spMk id="14" creationId="{CC1F78F1-1C45-476F-98C6-390F78319B67}"/>
          </ac:spMkLst>
        </pc:spChg>
        <pc:spChg chg="add mod">
          <ac:chgData name="Anja Muehlemann" userId="a646c0f95101b9da" providerId="LiveId" clId="{28332FD0-F986-4B5F-947B-88DB49713D57}" dt="2021-08-19T09:43:11.120" v="6682" actId="12"/>
          <ac:spMkLst>
            <pc:docMk/>
            <pc:sldMk cId="2051405058" sldId="284"/>
            <ac:spMk id="15" creationId="{BD6B6E88-1F4E-4110-A4FD-D1412F80D705}"/>
          </ac:spMkLst>
        </pc:spChg>
        <pc:picChg chg="add del mod">
          <ac:chgData name="Anja Muehlemann" userId="a646c0f95101b9da" providerId="LiveId" clId="{28332FD0-F986-4B5F-947B-88DB49713D57}" dt="2021-08-19T09:39:32.865" v="6580" actId="478"/>
          <ac:picMkLst>
            <pc:docMk/>
            <pc:sldMk cId="2051405058" sldId="284"/>
            <ac:picMk id="4" creationId="{3A9F900D-DEE8-4D9E-A59E-72A41A50A9CB}"/>
          </ac:picMkLst>
        </pc:picChg>
        <pc:picChg chg="del">
          <ac:chgData name="Anja Muehlemann" userId="a646c0f95101b9da" providerId="LiveId" clId="{28332FD0-F986-4B5F-947B-88DB49713D57}" dt="2021-08-19T09:34:47.745" v="6511" actId="478"/>
          <ac:picMkLst>
            <pc:docMk/>
            <pc:sldMk cId="2051405058" sldId="284"/>
            <ac:picMk id="9" creationId="{C454F2D2-BBF3-4E95-B7AC-FC6F9137F2DF}"/>
          </ac:picMkLst>
        </pc:picChg>
        <pc:picChg chg="add mod">
          <ac:chgData name="Anja Muehlemann" userId="a646c0f95101b9da" providerId="LiveId" clId="{28332FD0-F986-4B5F-947B-88DB49713D57}" dt="2021-08-19T09:42:51.013" v="6678" actId="1076"/>
          <ac:picMkLst>
            <pc:docMk/>
            <pc:sldMk cId="2051405058" sldId="284"/>
            <ac:picMk id="11" creationId="{793ABCD0-40D5-4A70-88A3-4B773AE32115}"/>
          </ac:picMkLst>
        </pc:picChg>
        <pc:picChg chg="del">
          <ac:chgData name="Anja Muehlemann" userId="a646c0f95101b9da" providerId="LiveId" clId="{28332FD0-F986-4B5F-947B-88DB49713D57}" dt="2021-08-19T09:34:49.634" v="6512" actId="478"/>
          <ac:picMkLst>
            <pc:docMk/>
            <pc:sldMk cId="2051405058" sldId="284"/>
            <ac:picMk id="13" creationId="{2D9379A9-7595-4B1F-BFC6-07A5B3F408B0}"/>
          </ac:picMkLst>
        </pc:picChg>
        <pc:picChg chg="add mod">
          <ac:chgData name="Anja Muehlemann" userId="a646c0f95101b9da" providerId="LiveId" clId="{28332FD0-F986-4B5F-947B-88DB49713D57}" dt="2021-08-19T09:42:47.715" v="6677" actId="1076"/>
          <ac:picMkLst>
            <pc:docMk/>
            <pc:sldMk cId="2051405058" sldId="284"/>
            <ac:picMk id="17" creationId="{8F4B30CC-4A21-42E9-90E1-AF1F066223E5}"/>
          </ac:picMkLst>
        </pc:picChg>
      </pc:sldChg>
      <pc:sldChg chg="addSp delSp modSp add mod">
        <pc:chgData name="Anja Muehlemann" userId="a646c0f95101b9da" providerId="LiveId" clId="{28332FD0-F986-4B5F-947B-88DB49713D57}" dt="2021-08-19T09:50:25.378" v="6803" actId="20577"/>
        <pc:sldMkLst>
          <pc:docMk/>
          <pc:sldMk cId="492365528" sldId="285"/>
        </pc:sldMkLst>
        <pc:spChg chg="mod">
          <ac:chgData name="Anja Muehlemann" userId="a646c0f95101b9da" providerId="LiveId" clId="{28332FD0-F986-4B5F-947B-88DB49713D57}" dt="2021-08-19T09:47:13.768" v="6733" actId="20577"/>
          <ac:spMkLst>
            <pc:docMk/>
            <pc:sldMk cId="492365528" sldId="285"/>
            <ac:spMk id="2" creationId="{BEA73567-49AA-4E92-AFC1-112FE7871106}"/>
          </ac:spMkLst>
        </pc:spChg>
        <pc:spChg chg="mod">
          <ac:chgData name="Anja Muehlemann" userId="a646c0f95101b9da" providerId="LiveId" clId="{28332FD0-F986-4B5F-947B-88DB49713D57}" dt="2021-08-19T09:44:04.094" v="6706" actId="20577"/>
          <ac:spMkLst>
            <pc:docMk/>
            <pc:sldMk cId="492365528" sldId="285"/>
            <ac:spMk id="8" creationId="{B67BBE0F-D4F8-4236-818E-F66D8E93D80A}"/>
          </ac:spMkLst>
        </pc:spChg>
        <pc:spChg chg="add mod">
          <ac:chgData name="Anja Muehlemann" userId="a646c0f95101b9da" providerId="LiveId" clId="{28332FD0-F986-4B5F-947B-88DB49713D57}" dt="2021-08-19T09:50:25.378" v="6803" actId="20577"/>
          <ac:spMkLst>
            <pc:docMk/>
            <pc:sldMk cId="492365528" sldId="285"/>
            <ac:spMk id="13" creationId="{59438F4A-6A70-447B-B0B9-87BC00A56617}"/>
          </ac:spMkLst>
        </pc:spChg>
        <pc:spChg chg="del">
          <ac:chgData name="Anja Muehlemann" userId="a646c0f95101b9da" providerId="LiveId" clId="{28332FD0-F986-4B5F-947B-88DB49713D57}" dt="2021-08-19T09:44:40.097" v="6714" actId="478"/>
          <ac:spMkLst>
            <pc:docMk/>
            <pc:sldMk cId="492365528" sldId="285"/>
            <ac:spMk id="15" creationId="{BD6B6E88-1F4E-4110-A4FD-D1412F80D705}"/>
          </ac:spMkLst>
        </pc:spChg>
        <pc:picChg chg="add mod">
          <ac:chgData name="Anja Muehlemann" userId="a646c0f95101b9da" providerId="LiveId" clId="{28332FD0-F986-4B5F-947B-88DB49713D57}" dt="2021-08-19T09:44:47.696" v="6715" actId="1076"/>
          <ac:picMkLst>
            <pc:docMk/>
            <pc:sldMk cId="492365528" sldId="285"/>
            <ac:picMk id="4" creationId="{9709FC23-9460-4A09-AFDE-0772E304BAFD}"/>
          </ac:picMkLst>
        </pc:picChg>
        <pc:picChg chg="del">
          <ac:chgData name="Anja Muehlemann" userId="a646c0f95101b9da" providerId="LiveId" clId="{28332FD0-F986-4B5F-947B-88DB49713D57}" dt="2021-08-19T09:44:05.655" v="6707" actId="478"/>
          <ac:picMkLst>
            <pc:docMk/>
            <pc:sldMk cId="492365528" sldId="285"/>
            <ac:picMk id="11" creationId="{793ABCD0-40D5-4A70-88A3-4B773AE32115}"/>
          </ac:picMkLst>
        </pc:picChg>
        <pc:picChg chg="del">
          <ac:chgData name="Anja Muehlemann" userId="a646c0f95101b9da" providerId="LiveId" clId="{28332FD0-F986-4B5F-947B-88DB49713D57}" dt="2021-08-19T09:45:36.318" v="6730" actId="478"/>
          <ac:picMkLst>
            <pc:docMk/>
            <pc:sldMk cId="492365528" sldId="285"/>
            <ac:picMk id="12" creationId="{12EEADA7-A8C3-436C-8AF0-756BE6CB98D3}"/>
          </ac:picMkLst>
        </pc:picChg>
        <pc:picChg chg="del">
          <ac:chgData name="Anja Muehlemann" userId="a646c0f95101b9da" providerId="LiveId" clId="{28332FD0-F986-4B5F-947B-88DB49713D57}" dt="2021-08-19T09:45:12.615" v="6716" actId="478"/>
          <ac:picMkLst>
            <pc:docMk/>
            <pc:sldMk cId="492365528" sldId="285"/>
            <ac:picMk id="17" creationId="{8F4B30CC-4A21-42E9-90E1-AF1F066223E5}"/>
          </ac:picMkLst>
        </pc:picChg>
        <pc:picChg chg="add mod">
          <ac:chgData name="Anja Muehlemann" userId="a646c0f95101b9da" providerId="LiveId" clId="{28332FD0-F986-4B5F-947B-88DB49713D57}" dt="2021-08-19T09:49:35.503" v="6776" actId="1076"/>
          <ac:picMkLst>
            <pc:docMk/>
            <pc:sldMk cId="492365528" sldId="285"/>
            <ac:picMk id="1026" creationId="{82F681A5-413C-4F52-9B58-40046C109FF8}"/>
          </ac:picMkLst>
        </pc:picChg>
      </pc:sldChg>
      <pc:sldChg chg="addSp delSp modSp add mod">
        <pc:chgData name="Anja Muehlemann" userId="a646c0f95101b9da" providerId="LiveId" clId="{28332FD0-F986-4B5F-947B-88DB49713D57}" dt="2021-08-19T09:50:38.914" v="6814" actId="1076"/>
        <pc:sldMkLst>
          <pc:docMk/>
          <pc:sldMk cId="2594696476" sldId="286"/>
        </pc:sldMkLst>
        <pc:spChg chg="mod">
          <ac:chgData name="Anja Muehlemann" userId="a646c0f95101b9da" providerId="LiveId" clId="{28332FD0-F986-4B5F-947B-88DB49713D57}" dt="2021-08-19T09:49:47.376" v="6778" actId="20577"/>
          <ac:spMkLst>
            <pc:docMk/>
            <pc:sldMk cId="2594696476" sldId="286"/>
            <ac:spMk id="2" creationId="{BEA73567-49AA-4E92-AFC1-112FE7871106}"/>
          </ac:spMkLst>
        </pc:spChg>
        <pc:spChg chg="mod">
          <ac:chgData name="Anja Muehlemann" userId="a646c0f95101b9da" providerId="LiveId" clId="{28332FD0-F986-4B5F-947B-88DB49713D57}" dt="2021-08-19T09:50:30.335" v="6813" actId="20577"/>
          <ac:spMkLst>
            <pc:docMk/>
            <pc:sldMk cId="2594696476" sldId="286"/>
            <ac:spMk id="8" creationId="{B67BBE0F-D4F8-4236-818E-F66D8E93D80A}"/>
          </ac:spMkLst>
        </pc:spChg>
        <pc:spChg chg="del">
          <ac:chgData name="Anja Muehlemann" userId="a646c0f95101b9da" providerId="LiveId" clId="{28332FD0-F986-4B5F-947B-88DB49713D57}" dt="2021-08-19T09:49:59.383" v="6792" actId="478"/>
          <ac:spMkLst>
            <pc:docMk/>
            <pc:sldMk cId="2594696476" sldId="286"/>
            <ac:spMk id="13" creationId="{59438F4A-6A70-447B-B0B9-87BC00A56617}"/>
          </ac:spMkLst>
        </pc:spChg>
        <pc:picChg chg="del">
          <ac:chgData name="Anja Muehlemann" userId="a646c0f95101b9da" providerId="LiveId" clId="{28332FD0-F986-4B5F-947B-88DB49713D57}" dt="2021-08-19T09:49:55.195" v="6790" actId="478"/>
          <ac:picMkLst>
            <pc:docMk/>
            <pc:sldMk cId="2594696476" sldId="286"/>
            <ac:picMk id="4" creationId="{9709FC23-9460-4A09-AFDE-0772E304BAFD}"/>
          </ac:picMkLst>
        </pc:picChg>
        <pc:picChg chg="del">
          <ac:chgData name="Anja Muehlemann" userId="a646c0f95101b9da" providerId="LiveId" clId="{28332FD0-F986-4B5F-947B-88DB49713D57}" dt="2021-08-19T09:49:56.696" v="6791" actId="478"/>
          <ac:picMkLst>
            <pc:docMk/>
            <pc:sldMk cId="2594696476" sldId="286"/>
            <ac:picMk id="1026" creationId="{82F681A5-413C-4F52-9B58-40046C109FF8}"/>
          </ac:picMkLst>
        </pc:picChg>
        <pc:picChg chg="add mod">
          <ac:chgData name="Anja Muehlemann" userId="a646c0f95101b9da" providerId="LiveId" clId="{28332FD0-F986-4B5F-947B-88DB49713D57}" dt="2021-08-19T09:50:38.914" v="6814" actId="1076"/>
          <ac:picMkLst>
            <pc:docMk/>
            <pc:sldMk cId="2594696476" sldId="286"/>
            <ac:picMk id="2050" creationId="{C87E331B-3328-498C-B14E-A4A0CD257A3A}"/>
          </ac:picMkLst>
        </pc:picChg>
      </pc:sldChg>
      <pc:sldChg chg="addSp delSp modSp add mod">
        <pc:chgData name="Anja Muehlemann" userId="a646c0f95101b9da" providerId="LiveId" clId="{28332FD0-F986-4B5F-947B-88DB49713D57}" dt="2021-08-19T10:18:50.941" v="7545" actId="20577"/>
        <pc:sldMkLst>
          <pc:docMk/>
          <pc:sldMk cId="1161602351" sldId="287"/>
        </pc:sldMkLst>
        <pc:spChg chg="mod">
          <ac:chgData name="Anja Muehlemann" userId="a646c0f95101b9da" providerId="LiveId" clId="{28332FD0-F986-4B5F-947B-88DB49713D57}" dt="2021-08-19T10:18:50.941" v="7545" actId="20577"/>
          <ac:spMkLst>
            <pc:docMk/>
            <pc:sldMk cId="1161602351" sldId="287"/>
            <ac:spMk id="2" creationId="{BEA73567-49AA-4E92-AFC1-112FE7871106}"/>
          </ac:spMkLst>
        </pc:spChg>
        <pc:spChg chg="add mod">
          <ac:chgData name="Anja Muehlemann" userId="a646c0f95101b9da" providerId="LiveId" clId="{28332FD0-F986-4B5F-947B-88DB49713D57}" dt="2021-08-19T10:15:51.827" v="7539" actId="20577"/>
          <ac:spMkLst>
            <pc:docMk/>
            <pc:sldMk cId="1161602351" sldId="287"/>
            <ac:spMk id="3" creationId="{91B4A68D-39D1-40BF-9DCF-F0F2E2EA1B0F}"/>
          </ac:spMkLst>
        </pc:spChg>
        <pc:spChg chg="add mod">
          <ac:chgData name="Anja Muehlemann" userId="a646c0f95101b9da" providerId="LiveId" clId="{28332FD0-F986-4B5F-947B-88DB49713D57}" dt="2021-08-19T10:07:32.099" v="7040" actId="1076"/>
          <ac:spMkLst>
            <pc:docMk/>
            <pc:sldMk cId="1161602351" sldId="287"/>
            <ac:spMk id="4" creationId="{6D51E59B-DC01-45C8-83BB-2A461DD9B2AA}"/>
          </ac:spMkLst>
        </pc:spChg>
        <pc:spChg chg="del">
          <ac:chgData name="Anja Muehlemann" userId="a646c0f95101b9da" providerId="LiveId" clId="{28332FD0-F986-4B5F-947B-88DB49713D57}" dt="2021-08-19T09:53:38.426" v="6828" actId="478"/>
          <ac:spMkLst>
            <pc:docMk/>
            <pc:sldMk cId="1161602351" sldId="287"/>
            <ac:spMk id="8" creationId="{B67BBE0F-D4F8-4236-818E-F66D8E93D80A}"/>
          </ac:spMkLst>
        </pc:spChg>
        <pc:spChg chg="add mod">
          <ac:chgData name="Anja Muehlemann" userId="a646c0f95101b9da" providerId="LiveId" clId="{28332FD0-F986-4B5F-947B-88DB49713D57}" dt="2021-08-19T10:07:29.258" v="7039" actId="1076"/>
          <ac:spMkLst>
            <pc:docMk/>
            <pc:sldMk cId="1161602351" sldId="287"/>
            <ac:spMk id="9" creationId="{48E65370-A63E-43A5-8008-C77ACF9B5249}"/>
          </ac:spMkLst>
        </pc:spChg>
        <pc:picChg chg="del">
          <ac:chgData name="Anja Muehlemann" userId="a646c0f95101b9da" providerId="LiveId" clId="{28332FD0-F986-4B5F-947B-88DB49713D57}" dt="2021-08-19T09:53:36.631" v="6827" actId="478"/>
          <ac:picMkLst>
            <pc:docMk/>
            <pc:sldMk cId="1161602351" sldId="287"/>
            <ac:picMk id="2050" creationId="{C87E331B-3328-498C-B14E-A4A0CD257A3A}"/>
          </ac:picMkLst>
        </pc:picChg>
      </pc:sldChg>
      <pc:sldChg chg="addSp delSp modSp add mod">
        <pc:chgData name="Anja Muehlemann" userId="a646c0f95101b9da" providerId="LiveId" clId="{28332FD0-F986-4B5F-947B-88DB49713D57}" dt="2021-08-19T10:22:04.069" v="7649" actId="14100"/>
        <pc:sldMkLst>
          <pc:docMk/>
          <pc:sldMk cId="105343212" sldId="288"/>
        </pc:sldMkLst>
        <pc:spChg chg="mod">
          <ac:chgData name="Anja Muehlemann" userId="a646c0f95101b9da" providerId="LiveId" clId="{28332FD0-F986-4B5F-947B-88DB49713D57}" dt="2021-08-19T10:18:46.930" v="7543" actId="20577"/>
          <ac:spMkLst>
            <pc:docMk/>
            <pc:sldMk cId="105343212" sldId="288"/>
            <ac:spMk id="2" creationId="{BEA73567-49AA-4E92-AFC1-112FE7871106}"/>
          </ac:spMkLst>
        </pc:spChg>
        <pc:spChg chg="del">
          <ac:chgData name="Anja Muehlemann" userId="a646c0f95101b9da" providerId="LiveId" clId="{28332FD0-F986-4B5F-947B-88DB49713D57}" dt="2021-08-19T10:18:55.119" v="7546" actId="478"/>
          <ac:spMkLst>
            <pc:docMk/>
            <pc:sldMk cId="105343212" sldId="288"/>
            <ac:spMk id="3" creationId="{91B4A68D-39D1-40BF-9DCF-F0F2E2EA1B0F}"/>
          </ac:spMkLst>
        </pc:spChg>
        <pc:spChg chg="del">
          <ac:chgData name="Anja Muehlemann" userId="a646c0f95101b9da" providerId="LiveId" clId="{28332FD0-F986-4B5F-947B-88DB49713D57}" dt="2021-08-19T10:18:58.668" v="7547" actId="478"/>
          <ac:spMkLst>
            <pc:docMk/>
            <pc:sldMk cId="105343212" sldId="288"/>
            <ac:spMk id="4" creationId="{6D51E59B-DC01-45C8-83BB-2A461DD9B2AA}"/>
          </ac:spMkLst>
        </pc:spChg>
        <pc:spChg chg="add mod">
          <ac:chgData name="Anja Muehlemann" userId="a646c0f95101b9da" providerId="LiveId" clId="{28332FD0-F986-4B5F-947B-88DB49713D57}" dt="2021-08-19T10:21:19.122" v="7644" actId="1037"/>
          <ac:spMkLst>
            <pc:docMk/>
            <pc:sldMk cId="105343212" sldId="288"/>
            <ac:spMk id="8" creationId="{5407F807-C948-425F-958E-B8F30CC53AE5}"/>
          </ac:spMkLst>
        </pc:spChg>
        <pc:spChg chg="del">
          <ac:chgData name="Anja Muehlemann" userId="a646c0f95101b9da" providerId="LiveId" clId="{28332FD0-F986-4B5F-947B-88DB49713D57}" dt="2021-08-19T10:18:58.668" v="7547" actId="478"/>
          <ac:spMkLst>
            <pc:docMk/>
            <pc:sldMk cId="105343212" sldId="288"/>
            <ac:spMk id="9" creationId="{48E65370-A63E-43A5-8008-C77ACF9B5249}"/>
          </ac:spMkLst>
        </pc:spChg>
        <pc:picChg chg="add del mod">
          <ac:chgData name="Anja Muehlemann" userId="a646c0f95101b9da" providerId="LiveId" clId="{28332FD0-F986-4B5F-947B-88DB49713D57}" dt="2021-08-19T10:20:33.468" v="7616" actId="478"/>
          <ac:picMkLst>
            <pc:docMk/>
            <pc:sldMk cId="105343212" sldId="288"/>
            <ac:picMk id="7" creationId="{C3F508D3-23BB-446D-A876-2D5D1ED50172}"/>
          </ac:picMkLst>
        </pc:picChg>
        <pc:picChg chg="add mod">
          <ac:chgData name="Anja Muehlemann" userId="a646c0f95101b9da" providerId="LiveId" clId="{28332FD0-F986-4B5F-947B-88DB49713D57}" dt="2021-08-19T10:22:04.069" v="7649" actId="14100"/>
          <ac:picMkLst>
            <pc:docMk/>
            <pc:sldMk cId="105343212" sldId="288"/>
            <ac:picMk id="11" creationId="{41D5278E-B10F-4A97-8ABB-98184AE571AA}"/>
          </ac:picMkLst>
        </pc:picChg>
      </pc:sldChg>
      <pc:sldChg chg="modSp add mod">
        <pc:chgData name="Anja Muehlemann" userId="a646c0f95101b9da" providerId="LiveId" clId="{28332FD0-F986-4B5F-947B-88DB49713D57}" dt="2021-08-19T10:23:47.565" v="7734" actId="207"/>
        <pc:sldMkLst>
          <pc:docMk/>
          <pc:sldMk cId="332558304" sldId="289"/>
        </pc:sldMkLst>
        <pc:spChg chg="mod">
          <ac:chgData name="Anja Muehlemann" userId="a646c0f95101b9da" providerId="LiveId" clId="{28332FD0-F986-4B5F-947B-88DB49713D57}" dt="2021-08-19T10:23:47.565" v="7734" actId="207"/>
          <ac:spMkLst>
            <pc:docMk/>
            <pc:sldMk cId="332558304" sldId="289"/>
            <ac:spMk id="3" creationId="{DC8B6419-681F-424A-B9BC-1D59AB487E27}"/>
          </ac:spMkLst>
        </pc:spChg>
      </pc:sldChg>
      <pc:sldChg chg="new del">
        <pc:chgData name="Anja Muehlemann" userId="a646c0f95101b9da" providerId="LiveId" clId="{28332FD0-F986-4B5F-947B-88DB49713D57}" dt="2021-08-30T18:52:08.760" v="8038" actId="47"/>
        <pc:sldMkLst>
          <pc:docMk/>
          <pc:sldMk cId="873703749" sldId="290"/>
        </pc:sldMkLst>
      </pc:sldChg>
      <pc:sldChg chg="delSp modSp add del mod">
        <pc:chgData name="Anja Muehlemann" userId="a646c0f95101b9da" providerId="LiveId" clId="{28332FD0-F986-4B5F-947B-88DB49713D57}" dt="2021-08-30T06:37:51.223" v="7937" actId="47"/>
        <pc:sldMkLst>
          <pc:docMk/>
          <pc:sldMk cId="1691911405" sldId="290"/>
        </pc:sldMkLst>
        <pc:spChg chg="mod">
          <ac:chgData name="Anja Muehlemann" userId="a646c0f95101b9da" providerId="LiveId" clId="{28332FD0-F986-4B5F-947B-88DB49713D57}" dt="2021-08-30T06:37:31.699" v="7935" actId="20577"/>
          <ac:spMkLst>
            <pc:docMk/>
            <pc:sldMk cId="1691911405" sldId="290"/>
            <ac:spMk id="2" creationId="{BEA73567-49AA-4E92-AFC1-112FE7871106}"/>
          </ac:spMkLst>
        </pc:spChg>
        <pc:spChg chg="del mod">
          <ac:chgData name="Anja Muehlemann" userId="a646c0f95101b9da" providerId="LiveId" clId="{28332FD0-F986-4B5F-947B-88DB49713D57}" dt="2021-08-30T06:37:37.079" v="7936" actId="478"/>
          <ac:spMkLst>
            <pc:docMk/>
            <pc:sldMk cId="1691911405" sldId="290"/>
            <ac:spMk id="8" creationId="{5407F807-C948-425F-958E-B8F30CC53AE5}"/>
          </ac:spMkLst>
        </pc:spChg>
        <pc:picChg chg="del">
          <ac:chgData name="Anja Muehlemann" userId="a646c0f95101b9da" providerId="LiveId" clId="{28332FD0-F986-4B5F-947B-88DB49713D57}" dt="2021-08-19T10:42:11.829" v="7862" actId="478"/>
          <ac:picMkLst>
            <pc:docMk/>
            <pc:sldMk cId="1691911405" sldId="290"/>
            <ac:picMk id="11" creationId="{41D5278E-B10F-4A97-8ABB-98184AE571AA}"/>
          </ac:picMkLst>
        </pc:picChg>
      </pc:sldChg>
      <pc:sldChg chg="addSp delSp modSp add mod ord">
        <pc:chgData name="Anja Muehlemann" userId="a646c0f95101b9da" providerId="LiveId" clId="{28332FD0-F986-4B5F-947B-88DB49713D57}" dt="2021-08-30T18:52:56" v="8046" actId="1076"/>
        <pc:sldMkLst>
          <pc:docMk/>
          <pc:sldMk cId="2803380877" sldId="290"/>
        </pc:sldMkLst>
        <pc:picChg chg="add mod">
          <ac:chgData name="Anja Muehlemann" userId="a646c0f95101b9da" providerId="LiveId" clId="{28332FD0-F986-4B5F-947B-88DB49713D57}" dt="2021-08-30T18:52:56" v="8046" actId="1076"/>
          <ac:picMkLst>
            <pc:docMk/>
            <pc:sldMk cId="2803380877" sldId="290"/>
            <ac:picMk id="4" creationId="{7B828098-52B1-4554-8217-2F9240216832}"/>
          </ac:picMkLst>
        </pc:picChg>
        <pc:picChg chg="del">
          <ac:chgData name="Anja Muehlemann" userId="a646c0f95101b9da" providerId="LiveId" clId="{28332FD0-F986-4B5F-947B-88DB49713D57}" dt="2021-08-30T18:52:15.604" v="8042" actId="478"/>
          <ac:picMkLst>
            <pc:docMk/>
            <pc:sldMk cId="2803380877" sldId="290"/>
            <ac:picMk id="11" creationId="{41D5278E-B10F-4A97-8ABB-98184AE571AA}"/>
          </ac:picMkLst>
        </pc:picChg>
      </pc:sldChg>
    </pc:docChg>
  </pc:docChgLst>
  <pc:docChgLst>
    <pc:chgData name="Anja Muehlemann" userId="a646c0f95101b9da" providerId="LiveId" clId="{FB0694D3-63B6-42CD-A08F-19107FEC434A}"/>
    <pc:docChg chg="undo custSel addSld delSld modSld">
      <pc:chgData name="Anja Muehlemann" userId="a646c0f95101b9da" providerId="LiveId" clId="{FB0694D3-63B6-42CD-A08F-19107FEC434A}" dt="2021-08-31T14:06:29.775" v="92" actId="2696"/>
      <pc:docMkLst>
        <pc:docMk/>
      </pc:docMkLst>
      <pc:sldChg chg="modSp mod">
        <pc:chgData name="Anja Muehlemann" userId="a646c0f95101b9da" providerId="LiveId" clId="{FB0694D3-63B6-42CD-A08F-19107FEC434A}" dt="2021-08-31T05:53:26.242" v="0" actId="207"/>
        <pc:sldMkLst>
          <pc:docMk/>
          <pc:sldMk cId="2573604345" sldId="257"/>
        </pc:sldMkLst>
        <pc:spChg chg="mod">
          <ac:chgData name="Anja Muehlemann" userId="a646c0f95101b9da" providerId="LiveId" clId="{FB0694D3-63B6-42CD-A08F-19107FEC434A}" dt="2021-08-31T05:53:26.242" v="0" actId="207"/>
          <ac:spMkLst>
            <pc:docMk/>
            <pc:sldMk cId="2573604345" sldId="257"/>
            <ac:spMk id="2" creationId="{37BC3534-4101-4DA0-8957-F7DEB93522BF}"/>
          </ac:spMkLst>
        </pc:spChg>
      </pc:sldChg>
      <pc:sldChg chg="modSp mod">
        <pc:chgData name="Anja Muehlemann" userId="a646c0f95101b9da" providerId="LiveId" clId="{FB0694D3-63B6-42CD-A08F-19107FEC434A}" dt="2021-08-31T05:53:34.065" v="1" actId="207"/>
        <pc:sldMkLst>
          <pc:docMk/>
          <pc:sldMk cId="3212197719" sldId="262"/>
        </pc:sldMkLst>
        <pc:spChg chg="mod">
          <ac:chgData name="Anja Muehlemann" userId="a646c0f95101b9da" providerId="LiveId" clId="{FB0694D3-63B6-42CD-A08F-19107FEC434A}" dt="2021-08-31T05:53:34.065" v="1" actId="207"/>
          <ac:spMkLst>
            <pc:docMk/>
            <pc:sldMk cId="3212197719" sldId="262"/>
            <ac:spMk id="5" creationId="{83020A23-0DBE-2949-B588-C8BFEFD92306}"/>
          </ac:spMkLst>
        </pc:spChg>
      </pc:sldChg>
      <pc:sldChg chg="addSp delSp modSp mod">
        <pc:chgData name="Anja Muehlemann" userId="a646c0f95101b9da" providerId="LiveId" clId="{FB0694D3-63B6-42CD-A08F-19107FEC434A}" dt="2021-08-31T14:05:47.508" v="90" actId="1038"/>
        <pc:sldMkLst>
          <pc:docMk/>
          <pc:sldMk cId="949672236" sldId="283"/>
        </pc:sldMkLst>
        <pc:spChg chg="add del mod">
          <ac:chgData name="Anja Muehlemann" userId="a646c0f95101b9da" providerId="LiveId" clId="{FB0694D3-63B6-42CD-A08F-19107FEC434A}" dt="2021-08-31T14:03:03.770" v="41"/>
          <ac:spMkLst>
            <pc:docMk/>
            <pc:sldMk cId="949672236" sldId="283"/>
            <ac:spMk id="8" creationId="{06341343-8367-44B7-9BB1-BCDCF3E1BD4B}"/>
          </ac:spMkLst>
        </pc:spChg>
        <pc:spChg chg="add mod">
          <ac:chgData name="Anja Muehlemann" userId="a646c0f95101b9da" providerId="LiveId" clId="{FB0694D3-63B6-42CD-A08F-19107FEC434A}" dt="2021-08-31T14:05:47.508" v="90" actId="1038"/>
          <ac:spMkLst>
            <pc:docMk/>
            <pc:sldMk cId="949672236" sldId="283"/>
            <ac:spMk id="10" creationId="{C026FB8C-7DF0-480F-A3F9-16C853C87F5D}"/>
          </ac:spMkLst>
        </pc:spChg>
        <pc:spChg chg="add mod">
          <ac:chgData name="Anja Muehlemann" userId="a646c0f95101b9da" providerId="LiveId" clId="{FB0694D3-63B6-42CD-A08F-19107FEC434A}" dt="2021-08-31T14:05:47.508" v="90" actId="1038"/>
          <ac:spMkLst>
            <pc:docMk/>
            <pc:sldMk cId="949672236" sldId="283"/>
            <ac:spMk id="16" creationId="{65F4515F-4FA4-42C1-A7D3-CC435EA3A31F}"/>
          </ac:spMkLst>
        </pc:spChg>
        <pc:picChg chg="add mod modCrop">
          <ac:chgData name="Anja Muehlemann" userId="a646c0f95101b9da" providerId="LiveId" clId="{FB0694D3-63B6-42CD-A08F-19107FEC434A}" dt="2021-08-31T14:05:47.508" v="90" actId="1038"/>
          <ac:picMkLst>
            <pc:docMk/>
            <pc:sldMk cId="949672236" sldId="283"/>
            <ac:picMk id="4" creationId="{54381518-261B-40B5-B8CC-A1393A6925CB}"/>
          </ac:picMkLst>
        </pc:picChg>
        <pc:picChg chg="del">
          <ac:chgData name="Anja Muehlemann" userId="a646c0f95101b9da" providerId="LiveId" clId="{FB0694D3-63B6-42CD-A08F-19107FEC434A}" dt="2021-08-31T14:01:22.540" v="2" actId="478"/>
          <ac:picMkLst>
            <pc:docMk/>
            <pc:sldMk cId="949672236" sldId="283"/>
            <ac:picMk id="13" creationId="{2D9379A9-7595-4B1F-BFC6-07A5B3F408B0}"/>
          </ac:picMkLst>
        </pc:picChg>
        <pc:picChg chg="add mod modCrop">
          <ac:chgData name="Anja Muehlemann" userId="a646c0f95101b9da" providerId="LiveId" clId="{FB0694D3-63B6-42CD-A08F-19107FEC434A}" dt="2021-08-31T14:05:47.508" v="90" actId="1038"/>
          <ac:picMkLst>
            <pc:docMk/>
            <pc:sldMk cId="949672236" sldId="283"/>
            <ac:picMk id="15" creationId="{5C242246-EC80-488D-9C5D-68263A9A92D6}"/>
          </ac:picMkLst>
        </pc:picChg>
      </pc:sldChg>
      <pc:sldChg chg="add del">
        <pc:chgData name="Anja Muehlemann" userId="a646c0f95101b9da" providerId="LiveId" clId="{FB0694D3-63B6-42CD-A08F-19107FEC434A}" dt="2021-08-31T14:06:29.775" v="92" actId="2696"/>
        <pc:sldMkLst>
          <pc:docMk/>
          <pc:sldMk cId="2803380877" sldId="290"/>
        </pc:sldMkLst>
      </pc:sldChg>
    </pc:docChg>
  </pc:docChgLst>
  <pc:docChgLst>
    <pc:chgData name="Mühlemann, Anja (STAT)" userId="25fb9b12-0e57-4c7b-b87c-72c6a581662f" providerId="ADAL" clId="{750F6DEE-EBD6-45AE-9FFA-97539375433F}"/>
    <pc:docChg chg="undo custSel addSld delSld modSld sldOrd">
      <pc:chgData name="Mühlemann, Anja (STAT)" userId="25fb9b12-0e57-4c7b-b87c-72c6a581662f" providerId="ADAL" clId="{750F6DEE-EBD6-45AE-9FFA-97539375433F}" dt="2023-08-21T09:42:51.541" v="2773" actId="1076"/>
      <pc:docMkLst>
        <pc:docMk/>
      </pc:docMkLst>
      <pc:sldChg chg="modSp del mod">
        <pc:chgData name="Mühlemann, Anja (STAT)" userId="25fb9b12-0e57-4c7b-b87c-72c6a581662f" providerId="ADAL" clId="{750F6DEE-EBD6-45AE-9FFA-97539375433F}" dt="2023-08-14T07:34:09.512" v="789" actId="47"/>
        <pc:sldMkLst>
          <pc:docMk/>
          <pc:sldMk cId="2619724531" sldId="258"/>
        </pc:sldMkLst>
        <pc:spChg chg="mod">
          <ac:chgData name="Mühlemann, Anja (STAT)" userId="25fb9b12-0e57-4c7b-b87c-72c6a581662f" providerId="ADAL" clId="{750F6DEE-EBD6-45AE-9FFA-97539375433F}" dt="2023-08-14T07:22:29.546" v="53" actId="1076"/>
          <ac:spMkLst>
            <pc:docMk/>
            <pc:sldMk cId="2619724531" sldId="258"/>
            <ac:spMk id="2" creationId="{BE6D4EE4-42A0-48CC-A9E1-E4462801418D}"/>
          </ac:spMkLst>
        </pc:spChg>
        <pc:graphicFrameChg chg="modGraphic">
          <ac:chgData name="Mühlemann, Anja (STAT)" userId="25fb9b12-0e57-4c7b-b87c-72c6a581662f" providerId="ADAL" clId="{750F6DEE-EBD6-45AE-9FFA-97539375433F}" dt="2023-08-14T07:33:12.364" v="776" actId="21"/>
          <ac:graphicFrameMkLst>
            <pc:docMk/>
            <pc:sldMk cId="2619724531" sldId="258"/>
            <ac:graphicFrameMk id="5" creationId="{88572179-FDBB-46DA-9B26-E65DA094D7F0}"/>
          </ac:graphicFrameMkLst>
        </pc:graphicFrameChg>
      </pc:sldChg>
      <pc:sldChg chg="modSp del mod">
        <pc:chgData name="Mühlemann, Anja (STAT)" userId="25fb9b12-0e57-4c7b-b87c-72c6a581662f" providerId="ADAL" clId="{750F6DEE-EBD6-45AE-9FFA-97539375433F}" dt="2023-08-14T07:46:33.523" v="1224" actId="47"/>
        <pc:sldMkLst>
          <pc:docMk/>
          <pc:sldMk cId="1320739396" sldId="261"/>
        </pc:sldMkLst>
        <pc:spChg chg="mod">
          <ac:chgData name="Mühlemann, Anja (STAT)" userId="25fb9b12-0e57-4c7b-b87c-72c6a581662f" providerId="ADAL" clId="{750F6DEE-EBD6-45AE-9FFA-97539375433F}" dt="2023-08-14T07:43:12.971" v="1167" actId="21"/>
          <ac:spMkLst>
            <pc:docMk/>
            <pc:sldMk cId="1320739396" sldId="261"/>
            <ac:spMk id="3" creationId="{DC8B6419-681F-424A-B9BC-1D59AB487E27}"/>
          </ac:spMkLst>
        </pc:spChg>
      </pc:sldChg>
      <pc:sldChg chg="modSp mod">
        <pc:chgData name="Mühlemann, Anja (STAT)" userId="25fb9b12-0e57-4c7b-b87c-72c6a581662f" providerId="ADAL" clId="{750F6DEE-EBD6-45AE-9FFA-97539375433F}" dt="2023-08-10T08:52:52.247" v="5" actId="20577"/>
        <pc:sldMkLst>
          <pc:docMk/>
          <pc:sldMk cId="3212197719" sldId="262"/>
        </pc:sldMkLst>
        <pc:spChg chg="mod">
          <ac:chgData name="Mühlemann, Anja (STAT)" userId="25fb9b12-0e57-4c7b-b87c-72c6a581662f" providerId="ADAL" clId="{750F6DEE-EBD6-45AE-9FFA-97539375433F}" dt="2023-08-10T08:52:52.247" v="5" actId="20577"/>
          <ac:spMkLst>
            <pc:docMk/>
            <pc:sldMk cId="3212197719" sldId="262"/>
            <ac:spMk id="3" creationId="{E0D2900E-A7E1-E34F-8A25-15236D541C03}"/>
          </ac:spMkLst>
        </pc:spChg>
      </pc:sldChg>
      <pc:sldChg chg="del">
        <pc:chgData name="Mühlemann, Anja (STAT)" userId="25fb9b12-0e57-4c7b-b87c-72c6a581662f" providerId="ADAL" clId="{750F6DEE-EBD6-45AE-9FFA-97539375433F}" dt="2023-08-14T07:51:00.083" v="1351" actId="47"/>
        <pc:sldMkLst>
          <pc:docMk/>
          <pc:sldMk cId="221681813" sldId="263"/>
        </pc:sldMkLst>
      </pc:sldChg>
      <pc:sldChg chg="modSp del mod">
        <pc:chgData name="Mühlemann, Anja (STAT)" userId="25fb9b12-0e57-4c7b-b87c-72c6a581662f" providerId="ADAL" clId="{750F6DEE-EBD6-45AE-9FFA-97539375433F}" dt="2023-08-14T07:42:42.857" v="1158" actId="47"/>
        <pc:sldMkLst>
          <pc:docMk/>
          <pc:sldMk cId="772150151" sldId="267"/>
        </pc:sldMkLst>
        <pc:spChg chg="mod">
          <ac:chgData name="Mühlemann, Anja (STAT)" userId="25fb9b12-0e57-4c7b-b87c-72c6a581662f" providerId="ADAL" clId="{750F6DEE-EBD6-45AE-9FFA-97539375433F}" dt="2023-08-14T07:31:35.400" v="760" actId="20577"/>
          <ac:spMkLst>
            <pc:docMk/>
            <pc:sldMk cId="772150151" sldId="267"/>
            <ac:spMk id="12" creationId="{20729842-D986-41BC-B52E-5D92699756F6}"/>
          </ac:spMkLst>
        </pc:spChg>
      </pc:sldChg>
      <pc:sldChg chg="delSp modSp del mod">
        <pc:chgData name="Mühlemann, Anja (STAT)" userId="25fb9b12-0e57-4c7b-b87c-72c6a581662f" providerId="ADAL" clId="{750F6DEE-EBD6-45AE-9FFA-97539375433F}" dt="2023-08-14T07:50:54.290" v="1350" actId="47"/>
        <pc:sldMkLst>
          <pc:docMk/>
          <pc:sldMk cId="366831380" sldId="268"/>
        </pc:sldMkLst>
        <pc:spChg chg="mod">
          <ac:chgData name="Mühlemann, Anja (STAT)" userId="25fb9b12-0e57-4c7b-b87c-72c6a581662f" providerId="ADAL" clId="{750F6DEE-EBD6-45AE-9FFA-97539375433F}" dt="2023-08-14T07:48:50.550" v="1319" actId="21"/>
          <ac:spMkLst>
            <pc:docMk/>
            <pc:sldMk cId="366831380" sldId="268"/>
            <ac:spMk id="3" creationId="{DC8B6419-681F-424A-B9BC-1D59AB487E27}"/>
          </ac:spMkLst>
        </pc:spChg>
        <pc:picChg chg="del">
          <ac:chgData name="Mühlemann, Anja (STAT)" userId="25fb9b12-0e57-4c7b-b87c-72c6a581662f" providerId="ADAL" clId="{750F6DEE-EBD6-45AE-9FFA-97539375433F}" dt="2023-08-14T07:50:12.368" v="1344" actId="21"/>
          <ac:picMkLst>
            <pc:docMk/>
            <pc:sldMk cId="366831380" sldId="268"/>
            <ac:picMk id="24" creationId="{26443DBE-F3DD-43D3-8434-07633E3446D9}"/>
          </ac:picMkLst>
        </pc:picChg>
        <pc:picChg chg="del">
          <ac:chgData name="Mühlemann, Anja (STAT)" userId="25fb9b12-0e57-4c7b-b87c-72c6a581662f" providerId="ADAL" clId="{750F6DEE-EBD6-45AE-9FFA-97539375433F}" dt="2023-08-14T07:50:12.368" v="1344" actId="21"/>
          <ac:picMkLst>
            <pc:docMk/>
            <pc:sldMk cId="366831380" sldId="268"/>
            <ac:picMk id="25" creationId="{F4F97B68-146A-453B-BE56-91F35366E1B2}"/>
          </ac:picMkLst>
        </pc:picChg>
        <pc:picChg chg="del">
          <ac:chgData name="Mühlemann, Anja (STAT)" userId="25fb9b12-0e57-4c7b-b87c-72c6a581662f" providerId="ADAL" clId="{750F6DEE-EBD6-45AE-9FFA-97539375433F}" dt="2023-08-14T07:50:12.368" v="1344" actId="21"/>
          <ac:picMkLst>
            <pc:docMk/>
            <pc:sldMk cId="366831380" sldId="268"/>
            <ac:picMk id="26" creationId="{B3E40DED-2D15-491D-9802-0EF495C52A20}"/>
          </ac:picMkLst>
        </pc:picChg>
      </pc:sldChg>
      <pc:sldChg chg="del">
        <pc:chgData name="Mühlemann, Anja (STAT)" userId="25fb9b12-0e57-4c7b-b87c-72c6a581662f" providerId="ADAL" clId="{750F6DEE-EBD6-45AE-9FFA-97539375433F}" dt="2023-08-14T07:51:21.926" v="1353" actId="47"/>
        <pc:sldMkLst>
          <pc:docMk/>
          <pc:sldMk cId="1925869016" sldId="269"/>
        </pc:sldMkLst>
      </pc:sldChg>
      <pc:sldChg chg="addSp delSp modSp mod">
        <pc:chgData name="Mühlemann, Anja (STAT)" userId="25fb9b12-0e57-4c7b-b87c-72c6a581662f" providerId="ADAL" clId="{750F6DEE-EBD6-45AE-9FFA-97539375433F}" dt="2023-08-21T07:52:09.809" v="1788" actId="20577"/>
        <pc:sldMkLst>
          <pc:docMk/>
          <pc:sldMk cId="4208069294" sldId="274"/>
        </pc:sldMkLst>
        <pc:spChg chg="mod">
          <ac:chgData name="Mühlemann, Anja (STAT)" userId="25fb9b12-0e57-4c7b-b87c-72c6a581662f" providerId="ADAL" clId="{750F6DEE-EBD6-45AE-9FFA-97539375433F}" dt="2023-08-14T08:22:40.855" v="1775" actId="122"/>
          <ac:spMkLst>
            <pc:docMk/>
            <pc:sldMk cId="4208069294" sldId="274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750F6DEE-EBD6-45AE-9FFA-97539375433F}" dt="2023-08-21T07:52:09.809" v="1788" actId="20577"/>
          <ac:spMkLst>
            <pc:docMk/>
            <pc:sldMk cId="4208069294" sldId="274"/>
            <ac:spMk id="3" creationId="{F02ED722-5C98-4041-BD5B-AFBDF85E76F6}"/>
          </ac:spMkLst>
        </pc:spChg>
        <pc:spChg chg="del mod">
          <ac:chgData name="Mühlemann, Anja (STAT)" userId="25fb9b12-0e57-4c7b-b87c-72c6a581662f" providerId="ADAL" clId="{750F6DEE-EBD6-45AE-9FFA-97539375433F}" dt="2023-08-14T07:57:22.979" v="1503" actId="478"/>
          <ac:spMkLst>
            <pc:docMk/>
            <pc:sldMk cId="4208069294" sldId="274"/>
            <ac:spMk id="4" creationId="{8FE4B0CC-C2CC-4940-B2B6-D3C3C0B913E2}"/>
          </ac:spMkLst>
        </pc:spChg>
        <pc:spChg chg="add del mod">
          <ac:chgData name="Mühlemann, Anja (STAT)" userId="25fb9b12-0e57-4c7b-b87c-72c6a581662f" providerId="ADAL" clId="{750F6DEE-EBD6-45AE-9FFA-97539375433F}" dt="2023-08-14T07:57:25.535" v="1504" actId="478"/>
          <ac:spMkLst>
            <pc:docMk/>
            <pc:sldMk cId="4208069294" sldId="274"/>
            <ac:spMk id="7" creationId="{F9DF34C7-8871-2D2B-2F60-CF5B58AD3347}"/>
          </ac:spMkLst>
        </pc:spChg>
        <pc:spChg chg="mod">
          <ac:chgData name="Mühlemann, Anja (STAT)" userId="25fb9b12-0e57-4c7b-b87c-72c6a581662f" providerId="ADAL" clId="{750F6DEE-EBD6-45AE-9FFA-97539375433F}" dt="2023-08-14T08:00:46.510" v="1677" actId="14100"/>
          <ac:spMkLst>
            <pc:docMk/>
            <pc:sldMk cId="4208069294" sldId="274"/>
            <ac:spMk id="20" creationId="{FB9F8747-A2D6-4405-9D13-576428EEE299}"/>
          </ac:spMkLst>
        </pc:spChg>
        <pc:spChg chg="mod">
          <ac:chgData name="Mühlemann, Anja (STAT)" userId="25fb9b12-0e57-4c7b-b87c-72c6a581662f" providerId="ADAL" clId="{750F6DEE-EBD6-45AE-9FFA-97539375433F}" dt="2023-08-14T08:00:37.671" v="1675" actId="1036"/>
          <ac:spMkLst>
            <pc:docMk/>
            <pc:sldMk cId="4208069294" sldId="274"/>
            <ac:spMk id="24" creationId="{C7CA9B26-2B17-46F0-8D32-E5F31A3C579C}"/>
          </ac:spMkLst>
        </pc:spChg>
        <pc:cxnChg chg="del">
          <ac:chgData name="Mühlemann, Anja (STAT)" userId="25fb9b12-0e57-4c7b-b87c-72c6a581662f" providerId="ADAL" clId="{750F6DEE-EBD6-45AE-9FFA-97539375433F}" dt="2023-08-14T07:56:54.398" v="1499" actId="478"/>
          <ac:cxnSpMkLst>
            <pc:docMk/>
            <pc:sldMk cId="4208069294" sldId="274"/>
            <ac:cxnSpMk id="16" creationId="{A080F5DF-3E69-4696-9010-BE01AA9453BB}"/>
          </ac:cxnSpMkLst>
        </pc:cxnChg>
      </pc:sldChg>
      <pc:sldChg chg="delSp modSp del mod">
        <pc:chgData name="Mühlemann, Anja (STAT)" userId="25fb9b12-0e57-4c7b-b87c-72c6a581662f" providerId="ADAL" clId="{750F6DEE-EBD6-45AE-9FFA-97539375433F}" dt="2023-08-14T08:02:04.394" v="1690" actId="47"/>
        <pc:sldMkLst>
          <pc:docMk/>
          <pc:sldMk cId="3373402593" sldId="275"/>
        </pc:sldMkLst>
        <pc:spChg chg="del mod">
          <ac:chgData name="Mühlemann, Anja (STAT)" userId="25fb9b12-0e57-4c7b-b87c-72c6a581662f" providerId="ADAL" clId="{750F6DEE-EBD6-45AE-9FFA-97539375433F}" dt="2023-08-14T08:01:11.287" v="1681"/>
          <ac:spMkLst>
            <pc:docMk/>
            <pc:sldMk cId="3373402593" sldId="275"/>
            <ac:spMk id="9" creationId="{84873A81-C7CB-4262-895D-EE13D455A588}"/>
          </ac:spMkLst>
        </pc:spChg>
      </pc:sldChg>
      <pc:sldChg chg="delSp modSp del mod">
        <pc:chgData name="Mühlemann, Anja (STAT)" userId="25fb9b12-0e57-4c7b-b87c-72c6a581662f" providerId="ADAL" clId="{750F6DEE-EBD6-45AE-9FFA-97539375433F}" dt="2023-08-14T07:55:52.216" v="1465" actId="47"/>
        <pc:sldMkLst>
          <pc:docMk/>
          <pc:sldMk cId="2243706883" sldId="276"/>
        </pc:sldMkLst>
        <pc:graphicFrameChg chg="del mod">
          <ac:chgData name="Mühlemann, Anja (STAT)" userId="25fb9b12-0e57-4c7b-b87c-72c6a581662f" providerId="ADAL" clId="{750F6DEE-EBD6-45AE-9FFA-97539375433F}" dt="2023-08-14T07:55:32.824" v="1462" actId="21"/>
          <ac:graphicFrameMkLst>
            <pc:docMk/>
            <pc:sldMk cId="2243706883" sldId="276"/>
            <ac:graphicFrameMk id="7" creationId="{44547DF0-E27B-4F19-9319-0EB28D5B9739}"/>
          </ac:graphicFrameMkLst>
        </pc:graphicFrameChg>
      </pc:sldChg>
      <pc:sldChg chg="addSp delSp modSp mod">
        <pc:chgData name="Mühlemann, Anja (STAT)" userId="25fb9b12-0e57-4c7b-b87c-72c6a581662f" providerId="ADAL" clId="{750F6DEE-EBD6-45AE-9FFA-97539375433F}" dt="2023-08-21T07:55:44.773" v="1895" actId="1076"/>
        <pc:sldMkLst>
          <pc:docMk/>
          <pc:sldMk cId="3448671219" sldId="278"/>
        </pc:sldMkLst>
        <pc:spChg chg="mod">
          <ac:chgData name="Mühlemann, Anja (STAT)" userId="25fb9b12-0e57-4c7b-b87c-72c6a581662f" providerId="ADAL" clId="{750F6DEE-EBD6-45AE-9FFA-97539375433F}" dt="2023-08-21T07:54:03.573" v="1825" actId="255"/>
          <ac:spMkLst>
            <pc:docMk/>
            <pc:sldMk cId="3448671219" sldId="278"/>
            <ac:spMk id="2" creationId="{BEA73567-49AA-4E92-AFC1-112FE7871106}"/>
          </ac:spMkLst>
        </pc:spChg>
        <pc:spChg chg="add mod">
          <ac:chgData name="Mühlemann, Anja (STAT)" userId="25fb9b12-0e57-4c7b-b87c-72c6a581662f" providerId="ADAL" clId="{750F6DEE-EBD6-45AE-9FFA-97539375433F}" dt="2023-08-21T07:55:44.773" v="1895" actId="1076"/>
          <ac:spMkLst>
            <pc:docMk/>
            <pc:sldMk cId="3448671219" sldId="278"/>
            <ac:spMk id="4" creationId="{F61C0825-4B4E-5005-F3ED-091DD645B635}"/>
          </ac:spMkLst>
        </pc:spChg>
        <pc:spChg chg="mod">
          <ac:chgData name="Mühlemann, Anja (STAT)" userId="25fb9b12-0e57-4c7b-b87c-72c6a581662f" providerId="ADAL" clId="{750F6DEE-EBD6-45AE-9FFA-97539375433F}" dt="2023-08-14T08:09:18.707" v="1710" actId="1076"/>
          <ac:spMkLst>
            <pc:docMk/>
            <pc:sldMk cId="3448671219" sldId="278"/>
            <ac:spMk id="14" creationId="{CC1F78F1-1C45-476F-98C6-390F78319B67}"/>
          </ac:spMkLst>
        </pc:spChg>
        <pc:spChg chg="del mod">
          <ac:chgData name="Mühlemann, Anja (STAT)" userId="25fb9b12-0e57-4c7b-b87c-72c6a581662f" providerId="ADAL" clId="{750F6DEE-EBD6-45AE-9FFA-97539375433F}" dt="2023-08-21T07:54:10.470" v="1828" actId="478"/>
          <ac:spMkLst>
            <pc:docMk/>
            <pc:sldMk cId="3448671219" sldId="278"/>
            <ac:spMk id="18" creationId="{2BA99698-5320-4C29-A31A-4A41002EBA15}"/>
          </ac:spMkLst>
        </pc:spChg>
        <pc:picChg chg="add del mod">
          <ac:chgData name="Mühlemann, Anja (STAT)" userId="25fb9b12-0e57-4c7b-b87c-72c6a581662f" providerId="ADAL" clId="{750F6DEE-EBD6-45AE-9FFA-97539375433F}" dt="2023-08-21T07:52:58.064" v="1790"/>
          <ac:picMkLst>
            <pc:docMk/>
            <pc:sldMk cId="3448671219" sldId="278"/>
            <ac:picMk id="3" creationId="{BCA57477-A0C0-76A4-16E0-B4735C98A271}"/>
          </ac:picMkLst>
        </pc:picChg>
        <pc:picChg chg="mod">
          <ac:chgData name="Mühlemann, Anja (STAT)" userId="25fb9b12-0e57-4c7b-b87c-72c6a581662f" providerId="ADAL" clId="{750F6DEE-EBD6-45AE-9FFA-97539375433F}" dt="2023-08-21T07:55:44.773" v="1895" actId="1076"/>
          <ac:picMkLst>
            <pc:docMk/>
            <pc:sldMk cId="3448671219" sldId="278"/>
            <ac:picMk id="15" creationId="{988F31AB-E091-451F-BFCE-ECBF7686F239}"/>
          </ac:picMkLst>
        </pc:picChg>
        <pc:picChg chg="mod">
          <ac:chgData name="Mühlemann, Anja (STAT)" userId="25fb9b12-0e57-4c7b-b87c-72c6a581662f" providerId="ADAL" clId="{750F6DEE-EBD6-45AE-9FFA-97539375433F}" dt="2023-08-21T07:55:44.773" v="1895" actId="1076"/>
          <ac:picMkLst>
            <pc:docMk/>
            <pc:sldMk cId="3448671219" sldId="278"/>
            <ac:picMk id="17" creationId="{DE63CCFF-0B31-4497-B16E-6631CA5377EB}"/>
          </ac:picMkLst>
        </pc:picChg>
      </pc:sldChg>
      <pc:sldChg chg="addSp delSp modSp mod">
        <pc:chgData name="Mühlemann, Anja (STAT)" userId="25fb9b12-0e57-4c7b-b87c-72c6a581662f" providerId="ADAL" clId="{750F6DEE-EBD6-45AE-9FFA-97539375433F}" dt="2023-08-21T08:03:31.416" v="2144" actId="478"/>
        <pc:sldMkLst>
          <pc:docMk/>
          <pc:sldMk cId="1024922735" sldId="279"/>
        </pc:sldMkLst>
        <pc:spChg chg="mod">
          <ac:chgData name="Mühlemann, Anja (STAT)" userId="25fb9b12-0e57-4c7b-b87c-72c6a581662f" providerId="ADAL" clId="{750F6DEE-EBD6-45AE-9FFA-97539375433F}" dt="2023-08-21T07:57:29.272" v="1915" actId="255"/>
          <ac:spMkLst>
            <pc:docMk/>
            <pc:sldMk cId="1024922735" sldId="279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750F6DEE-EBD6-45AE-9FFA-97539375433F}" dt="2023-08-21T07:57:35.589" v="1917" actId="20577"/>
          <ac:spMkLst>
            <pc:docMk/>
            <pc:sldMk cId="1024922735" sldId="279"/>
            <ac:spMk id="3" creationId="{4D309DE8-9CC6-4E2C-AD93-582F480D8AB3}"/>
          </ac:spMkLst>
        </pc:spChg>
        <pc:spChg chg="add del mod">
          <ac:chgData name="Mühlemann, Anja (STAT)" userId="25fb9b12-0e57-4c7b-b87c-72c6a581662f" providerId="ADAL" clId="{750F6DEE-EBD6-45AE-9FFA-97539375433F}" dt="2023-08-21T08:03:31.416" v="2144" actId="478"/>
          <ac:spMkLst>
            <pc:docMk/>
            <pc:sldMk cId="1024922735" sldId="279"/>
            <ac:spMk id="4" creationId="{BC0BDD4B-DC80-F64A-B5A9-7EB958C0135E}"/>
          </ac:spMkLst>
        </pc:spChg>
      </pc:sldChg>
      <pc:sldChg chg="modSp mod">
        <pc:chgData name="Mühlemann, Anja (STAT)" userId="25fb9b12-0e57-4c7b-b87c-72c6a581662f" providerId="ADAL" clId="{750F6DEE-EBD6-45AE-9FFA-97539375433F}" dt="2023-08-21T08:00:11.989" v="1943" actId="1076"/>
        <pc:sldMkLst>
          <pc:docMk/>
          <pc:sldMk cId="2911291746" sldId="280"/>
        </pc:sldMkLst>
        <pc:spChg chg="mod">
          <ac:chgData name="Mühlemann, Anja (STAT)" userId="25fb9b12-0e57-4c7b-b87c-72c6a581662f" providerId="ADAL" clId="{750F6DEE-EBD6-45AE-9FFA-97539375433F}" dt="2023-08-14T08:11:05.171" v="1728" actId="122"/>
          <ac:spMkLst>
            <pc:docMk/>
            <pc:sldMk cId="2911291746" sldId="280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750F6DEE-EBD6-45AE-9FFA-97539375433F}" dt="2023-08-14T08:11:15.145" v="1731" actId="122"/>
          <ac:spMkLst>
            <pc:docMk/>
            <pc:sldMk cId="2911291746" sldId="280"/>
            <ac:spMk id="6" creationId="{D3594286-7823-4B2E-9E20-3C7158916165}"/>
          </ac:spMkLst>
        </pc:spChg>
        <pc:spChg chg="mod">
          <ac:chgData name="Mühlemann, Anja (STAT)" userId="25fb9b12-0e57-4c7b-b87c-72c6a581662f" providerId="ADAL" clId="{750F6DEE-EBD6-45AE-9FFA-97539375433F}" dt="2023-08-21T07:59:36.949" v="1939" actId="114"/>
          <ac:spMkLst>
            <pc:docMk/>
            <pc:sldMk cId="2911291746" sldId="280"/>
            <ac:spMk id="7" creationId="{5975B199-B51A-4D57-A6EA-663893EA1BE1}"/>
          </ac:spMkLst>
        </pc:spChg>
        <pc:spChg chg="mod">
          <ac:chgData name="Mühlemann, Anja (STAT)" userId="25fb9b12-0e57-4c7b-b87c-72c6a581662f" providerId="ADAL" clId="{750F6DEE-EBD6-45AE-9FFA-97539375433F}" dt="2023-08-21T08:00:07.180" v="1942" actId="1076"/>
          <ac:spMkLst>
            <pc:docMk/>
            <pc:sldMk cId="2911291746" sldId="280"/>
            <ac:spMk id="45" creationId="{0CB9F668-A1D6-40BF-9606-BFC6E5DF7E99}"/>
          </ac:spMkLst>
        </pc:spChg>
        <pc:spChg chg="mod">
          <ac:chgData name="Mühlemann, Anja (STAT)" userId="25fb9b12-0e57-4c7b-b87c-72c6a581662f" providerId="ADAL" clId="{750F6DEE-EBD6-45AE-9FFA-97539375433F}" dt="2023-08-21T08:00:11.989" v="1943" actId="1076"/>
          <ac:spMkLst>
            <pc:docMk/>
            <pc:sldMk cId="2911291746" sldId="280"/>
            <ac:spMk id="47" creationId="{07F01E21-2571-428C-9EDE-C17E6F3E2AEC}"/>
          </ac:spMkLst>
        </pc:spChg>
      </pc:sldChg>
      <pc:sldChg chg="modSp mod">
        <pc:chgData name="Mühlemann, Anja (STAT)" userId="25fb9b12-0e57-4c7b-b87c-72c6a581662f" providerId="ADAL" clId="{750F6DEE-EBD6-45AE-9FFA-97539375433F}" dt="2023-08-21T07:59:32.252" v="1938" actId="207"/>
        <pc:sldMkLst>
          <pc:docMk/>
          <pc:sldMk cId="1198713535" sldId="281"/>
        </pc:sldMkLst>
        <pc:spChg chg="mod">
          <ac:chgData name="Mühlemann, Anja (STAT)" userId="25fb9b12-0e57-4c7b-b87c-72c6a581662f" providerId="ADAL" clId="{750F6DEE-EBD6-45AE-9FFA-97539375433F}" dt="2023-08-14T08:09:39.362" v="1713" actId="122"/>
          <ac:spMkLst>
            <pc:docMk/>
            <pc:sldMk cId="1198713535" sldId="281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750F6DEE-EBD6-45AE-9FFA-97539375433F}" dt="2023-08-14T08:09:48.413" v="1716" actId="122"/>
          <ac:spMkLst>
            <pc:docMk/>
            <pc:sldMk cId="1198713535" sldId="281"/>
            <ac:spMk id="6" creationId="{D3594286-7823-4B2E-9E20-3C7158916165}"/>
          </ac:spMkLst>
        </pc:spChg>
        <pc:spChg chg="mod">
          <ac:chgData name="Mühlemann, Anja (STAT)" userId="25fb9b12-0e57-4c7b-b87c-72c6a581662f" providerId="ADAL" clId="{750F6DEE-EBD6-45AE-9FFA-97539375433F}" dt="2023-08-21T07:59:32.252" v="1938" actId="207"/>
          <ac:spMkLst>
            <pc:docMk/>
            <pc:sldMk cId="1198713535" sldId="281"/>
            <ac:spMk id="7" creationId="{5975B199-B51A-4D57-A6EA-663893EA1BE1}"/>
          </ac:spMkLst>
        </pc:spChg>
      </pc:sldChg>
      <pc:sldChg chg="modSp mod">
        <pc:chgData name="Mühlemann, Anja (STAT)" userId="25fb9b12-0e57-4c7b-b87c-72c6a581662f" providerId="ADAL" clId="{750F6DEE-EBD6-45AE-9FFA-97539375433F}" dt="2023-08-14T08:10:20.395" v="1721" actId="122"/>
        <pc:sldMkLst>
          <pc:docMk/>
          <pc:sldMk cId="2467781749" sldId="282"/>
        </pc:sldMkLst>
        <pc:spChg chg="mod">
          <ac:chgData name="Mühlemann, Anja (STAT)" userId="25fb9b12-0e57-4c7b-b87c-72c6a581662f" providerId="ADAL" clId="{750F6DEE-EBD6-45AE-9FFA-97539375433F}" dt="2023-08-14T08:10:17.060" v="1720" actId="122"/>
          <ac:spMkLst>
            <pc:docMk/>
            <pc:sldMk cId="2467781749" sldId="282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750F6DEE-EBD6-45AE-9FFA-97539375433F}" dt="2023-08-14T08:10:20.395" v="1721" actId="122"/>
          <ac:spMkLst>
            <pc:docMk/>
            <pc:sldMk cId="2467781749" sldId="282"/>
            <ac:spMk id="6" creationId="{D3594286-7823-4B2E-9E20-3C7158916165}"/>
          </ac:spMkLst>
        </pc:spChg>
      </pc:sldChg>
      <pc:sldChg chg="modSp mod">
        <pc:chgData name="Mühlemann, Anja (STAT)" userId="25fb9b12-0e57-4c7b-b87c-72c6a581662f" providerId="ADAL" clId="{750F6DEE-EBD6-45AE-9FFA-97539375433F}" dt="2023-08-21T08:01:12.766" v="1958" actId="20577"/>
        <pc:sldMkLst>
          <pc:docMk/>
          <pc:sldMk cId="949672236" sldId="283"/>
        </pc:sldMkLst>
        <pc:spChg chg="mod">
          <ac:chgData name="Mühlemann, Anja (STAT)" userId="25fb9b12-0e57-4c7b-b87c-72c6a581662f" providerId="ADAL" clId="{750F6DEE-EBD6-45AE-9FFA-97539375433F}" dt="2023-08-14T08:11:25.849" v="1733" actId="122"/>
          <ac:spMkLst>
            <pc:docMk/>
            <pc:sldMk cId="949672236" sldId="283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750F6DEE-EBD6-45AE-9FFA-97539375433F}" dt="2023-08-14T08:11:34.051" v="1736" actId="122"/>
          <ac:spMkLst>
            <pc:docMk/>
            <pc:sldMk cId="949672236" sldId="283"/>
            <ac:spMk id="6" creationId="{D3594286-7823-4B2E-9E20-3C7158916165}"/>
          </ac:spMkLst>
        </pc:spChg>
        <pc:spChg chg="mod">
          <ac:chgData name="Mühlemann, Anja (STAT)" userId="25fb9b12-0e57-4c7b-b87c-72c6a581662f" providerId="ADAL" clId="{750F6DEE-EBD6-45AE-9FFA-97539375433F}" dt="2023-08-21T08:01:12.766" v="1958" actId="20577"/>
          <ac:spMkLst>
            <pc:docMk/>
            <pc:sldMk cId="949672236" sldId="283"/>
            <ac:spMk id="7" creationId="{5975B199-B51A-4D57-A6EA-663893EA1BE1}"/>
          </ac:spMkLst>
        </pc:spChg>
      </pc:sldChg>
      <pc:sldChg chg="modSp mod">
        <pc:chgData name="Mühlemann, Anja (STAT)" userId="25fb9b12-0e57-4c7b-b87c-72c6a581662f" providerId="ADAL" clId="{750F6DEE-EBD6-45AE-9FFA-97539375433F}" dt="2023-08-14T08:11:55.338" v="1741" actId="122"/>
        <pc:sldMkLst>
          <pc:docMk/>
          <pc:sldMk cId="2051405058" sldId="284"/>
        </pc:sldMkLst>
        <pc:spChg chg="mod">
          <ac:chgData name="Mühlemann, Anja (STAT)" userId="25fb9b12-0e57-4c7b-b87c-72c6a581662f" providerId="ADAL" clId="{750F6DEE-EBD6-45AE-9FFA-97539375433F}" dt="2023-08-14T08:11:55.338" v="1741" actId="122"/>
          <ac:spMkLst>
            <pc:docMk/>
            <pc:sldMk cId="2051405058" sldId="284"/>
            <ac:spMk id="2" creationId="{BEA73567-49AA-4E92-AFC1-112FE7871106}"/>
          </ac:spMkLst>
        </pc:spChg>
      </pc:sldChg>
      <pc:sldChg chg="modSp mod">
        <pc:chgData name="Mühlemann, Anja (STAT)" userId="25fb9b12-0e57-4c7b-b87c-72c6a581662f" providerId="ADAL" clId="{750F6DEE-EBD6-45AE-9FFA-97539375433F}" dt="2023-08-14T08:12:28.337" v="1750" actId="14100"/>
        <pc:sldMkLst>
          <pc:docMk/>
          <pc:sldMk cId="492365528" sldId="285"/>
        </pc:sldMkLst>
        <pc:spChg chg="mod">
          <ac:chgData name="Mühlemann, Anja (STAT)" userId="25fb9b12-0e57-4c7b-b87c-72c6a581662f" providerId="ADAL" clId="{750F6DEE-EBD6-45AE-9FFA-97539375433F}" dt="2023-08-14T08:12:28.337" v="1750" actId="14100"/>
          <ac:spMkLst>
            <pc:docMk/>
            <pc:sldMk cId="492365528" sldId="285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750F6DEE-EBD6-45AE-9FFA-97539375433F}" dt="2023-08-14T08:12:24.063" v="1749" actId="1076"/>
          <ac:spMkLst>
            <pc:docMk/>
            <pc:sldMk cId="492365528" sldId="285"/>
            <ac:spMk id="14" creationId="{CC1F78F1-1C45-476F-98C6-390F78319B67}"/>
          </ac:spMkLst>
        </pc:spChg>
      </pc:sldChg>
      <pc:sldChg chg="modSp mod">
        <pc:chgData name="Mühlemann, Anja (STAT)" userId="25fb9b12-0e57-4c7b-b87c-72c6a581662f" providerId="ADAL" clId="{750F6DEE-EBD6-45AE-9FFA-97539375433F}" dt="2023-08-14T08:12:53.455" v="1756" actId="122"/>
        <pc:sldMkLst>
          <pc:docMk/>
          <pc:sldMk cId="2594696476" sldId="286"/>
        </pc:sldMkLst>
        <pc:spChg chg="mod">
          <ac:chgData name="Mühlemann, Anja (STAT)" userId="25fb9b12-0e57-4c7b-b87c-72c6a581662f" providerId="ADAL" clId="{750F6DEE-EBD6-45AE-9FFA-97539375433F}" dt="2023-08-14T08:12:53.455" v="1756" actId="122"/>
          <ac:spMkLst>
            <pc:docMk/>
            <pc:sldMk cId="2594696476" sldId="286"/>
            <ac:spMk id="2" creationId="{BEA73567-49AA-4E92-AFC1-112FE7871106}"/>
          </ac:spMkLst>
        </pc:spChg>
      </pc:sldChg>
      <pc:sldChg chg="delSp modSp mod">
        <pc:chgData name="Mühlemann, Anja (STAT)" userId="25fb9b12-0e57-4c7b-b87c-72c6a581662f" providerId="ADAL" clId="{750F6DEE-EBD6-45AE-9FFA-97539375433F}" dt="2023-08-21T09:38:38.241" v="2739" actId="1076"/>
        <pc:sldMkLst>
          <pc:docMk/>
          <pc:sldMk cId="1161602351" sldId="287"/>
        </pc:sldMkLst>
        <pc:spChg chg="mod">
          <ac:chgData name="Mühlemann, Anja (STAT)" userId="25fb9b12-0e57-4c7b-b87c-72c6a581662f" providerId="ADAL" clId="{750F6DEE-EBD6-45AE-9FFA-97539375433F}" dt="2023-08-14T08:13:10.904" v="1761" actId="122"/>
          <ac:spMkLst>
            <pc:docMk/>
            <pc:sldMk cId="1161602351" sldId="287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750F6DEE-EBD6-45AE-9FFA-97539375433F}" dt="2023-08-21T09:38:38.241" v="2739" actId="1076"/>
          <ac:spMkLst>
            <pc:docMk/>
            <pc:sldMk cId="1161602351" sldId="287"/>
            <ac:spMk id="3" creationId="{91B4A68D-39D1-40BF-9DCF-F0F2E2EA1B0F}"/>
          </ac:spMkLst>
        </pc:spChg>
        <pc:spChg chg="del">
          <ac:chgData name="Mühlemann, Anja (STAT)" userId="25fb9b12-0e57-4c7b-b87c-72c6a581662f" providerId="ADAL" clId="{750F6DEE-EBD6-45AE-9FFA-97539375433F}" dt="2023-08-21T09:23:56.055" v="2574" actId="478"/>
          <ac:spMkLst>
            <pc:docMk/>
            <pc:sldMk cId="1161602351" sldId="287"/>
            <ac:spMk id="4" creationId="{6D51E59B-DC01-45C8-83BB-2A461DD9B2AA}"/>
          </ac:spMkLst>
        </pc:spChg>
        <pc:spChg chg="del">
          <ac:chgData name="Mühlemann, Anja (STAT)" userId="25fb9b12-0e57-4c7b-b87c-72c6a581662f" providerId="ADAL" clId="{750F6DEE-EBD6-45AE-9FFA-97539375433F}" dt="2023-08-21T09:37:26.827" v="2626" actId="478"/>
          <ac:spMkLst>
            <pc:docMk/>
            <pc:sldMk cId="1161602351" sldId="287"/>
            <ac:spMk id="9" creationId="{48E65370-A63E-43A5-8008-C77ACF9B5249}"/>
          </ac:spMkLst>
        </pc:spChg>
      </pc:sldChg>
      <pc:sldChg chg="modSp add del mod">
        <pc:chgData name="Mühlemann, Anja (STAT)" userId="25fb9b12-0e57-4c7b-b87c-72c6a581662f" providerId="ADAL" clId="{750F6DEE-EBD6-45AE-9FFA-97539375433F}" dt="2023-08-21T09:39:14.733" v="2741" actId="47"/>
        <pc:sldMkLst>
          <pc:docMk/>
          <pc:sldMk cId="105343212" sldId="288"/>
        </pc:sldMkLst>
        <pc:spChg chg="mod">
          <ac:chgData name="Mühlemann, Anja (STAT)" userId="25fb9b12-0e57-4c7b-b87c-72c6a581662f" providerId="ADAL" clId="{750F6DEE-EBD6-45AE-9FFA-97539375433F}" dt="2023-08-14T08:13:28.132" v="1767" actId="14100"/>
          <ac:spMkLst>
            <pc:docMk/>
            <pc:sldMk cId="105343212" sldId="288"/>
            <ac:spMk id="2" creationId="{BEA73567-49AA-4E92-AFC1-112FE7871106}"/>
          </ac:spMkLst>
        </pc:spChg>
      </pc:sldChg>
      <pc:sldChg chg="del">
        <pc:chgData name="Mühlemann, Anja (STAT)" userId="25fb9b12-0e57-4c7b-b87c-72c6a581662f" providerId="ADAL" clId="{750F6DEE-EBD6-45AE-9FFA-97539375433F}" dt="2023-08-14T08:13:43.957" v="1772" actId="47"/>
        <pc:sldMkLst>
          <pc:docMk/>
          <pc:sldMk cId="332558304" sldId="289"/>
        </pc:sldMkLst>
      </pc:sldChg>
      <pc:sldChg chg="modSp mod">
        <pc:chgData name="Mühlemann, Anja (STAT)" userId="25fb9b12-0e57-4c7b-b87c-72c6a581662f" providerId="ADAL" clId="{750F6DEE-EBD6-45AE-9FFA-97539375433F}" dt="2023-08-14T08:13:41.343" v="1771" actId="122"/>
        <pc:sldMkLst>
          <pc:docMk/>
          <pc:sldMk cId="2803380877" sldId="290"/>
        </pc:sldMkLst>
        <pc:spChg chg="mod">
          <ac:chgData name="Mühlemann, Anja (STAT)" userId="25fb9b12-0e57-4c7b-b87c-72c6a581662f" providerId="ADAL" clId="{750F6DEE-EBD6-45AE-9FFA-97539375433F}" dt="2023-08-14T08:13:41.343" v="1771" actId="122"/>
          <ac:spMkLst>
            <pc:docMk/>
            <pc:sldMk cId="2803380877" sldId="290"/>
            <ac:spMk id="2" creationId="{BEA73567-49AA-4E92-AFC1-112FE7871106}"/>
          </ac:spMkLst>
        </pc:spChg>
      </pc:sldChg>
      <pc:sldChg chg="modSp mod">
        <pc:chgData name="Mühlemann, Anja (STAT)" userId="25fb9b12-0e57-4c7b-b87c-72c6a581662f" providerId="ADAL" clId="{750F6DEE-EBD6-45AE-9FFA-97539375433F}" dt="2023-08-21T07:59:00.729" v="1933" actId="6549"/>
        <pc:sldMkLst>
          <pc:docMk/>
          <pc:sldMk cId="654036493" sldId="291"/>
        </pc:sldMkLst>
        <pc:spChg chg="mod">
          <ac:chgData name="Mühlemann, Anja (STAT)" userId="25fb9b12-0e57-4c7b-b87c-72c6a581662f" providerId="ADAL" clId="{750F6DEE-EBD6-45AE-9FFA-97539375433F}" dt="2023-08-14T08:10:39.983" v="1723" actId="122"/>
          <ac:spMkLst>
            <pc:docMk/>
            <pc:sldMk cId="654036493" sldId="291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750F6DEE-EBD6-45AE-9FFA-97539375433F}" dt="2023-08-14T08:10:55.309" v="1726" actId="122"/>
          <ac:spMkLst>
            <pc:docMk/>
            <pc:sldMk cId="654036493" sldId="291"/>
            <ac:spMk id="6" creationId="{D3594286-7823-4B2E-9E20-3C7158916165}"/>
          </ac:spMkLst>
        </pc:spChg>
        <pc:spChg chg="mod">
          <ac:chgData name="Mühlemann, Anja (STAT)" userId="25fb9b12-0e57-4c7b-b87c-72c6a581662f" providerId="ADAL" clId="{750F6DEE-EBD6-45AE-9FFA-97539375433F}" dt="2023-08-21T07:59:00.729" v="1933" actId="6549"/>
          <ac:spMkLst>
            <pc:docMk/>
            <pc:sldMk cId="654036493" sldId="291"/>
            <ac:spMk id="20" creationId="{02FCE9D3-B30C-E295-7AE2-C8EFA05C6D87}"/>
          </ac:spMkLst>
        </pc:spChg>
      </pc:sldChg>
      <pc:sldChg chg="new del">
        <pc:chgData name="Mühlemann, Anja (STAT)" userId="25fb9b12-0e57-4c7b-b87c-72c6a581662f" providerId="ADAL" clId="{750F6DEE-EBD6-45AE-9FFA-97539375433F}" dt="2023-08-10T08:57:08.120" v="8" actId="47"/>
        <pc:sldMkLst>
          <pc:docMk/>
          <pc:sldMk cId="3864887145" sldId="292"/>
        </pc:sldMkLst>
      </pc:sldChg>
      <pc:sldChg chg="addSp delSp modSp add del mod">
        <pc:chgData name="Mühlemann, Anja (STAT)" userId="25fb9b12-0e57-4c7b-b87c-72c6a581662f" providerId="ADAL" clId="{750F6DEE-EBD6-45AE-9FFA-97539375433F}" dt="2023-08-14T07:36:14.882" v="812" actId="47"/>
        <pc:sldMkLst>
          <pc:docMk/>
          <pc:sldMk cId="3993538317" sldId="293"/>
        </pc:sldMkLst>
        <pc:spChg chg="del mod">
          <ac:chgData name="Mühlemann, Anja (STAT)" userId="25fb9b12-0e57-4c7b-b87c-72c6a581662f" providerId="ADAL" clId="{750F6DEE-EBD6-45AE-9FFA-97539375433F}" dt="2023-08-14T07:34:21.047" v="791" actId="21"/>
          <ac:spMkLst>
            <pc:docMk/>
            <pc:sldMk cId="3993538317" sldId="293"/>
            <ac:spMk id="2" creationId="{BE6D4EE4-42A0-48CC-A9E1-E4462801418D}"/>
          </ac:spMkLst>
        </pc:spChg>
        <pc:spChg chg="add del">
          <ac:chgData name="Mühlemann, Anja (STAT)" userId="25fb9b12-0e57-4c7b-b87c-72c6a581662f" providerId="ADAL" clId="{750F6DEE-EBD6-45AE-9FFA-97539375433F}" dt="2023-08-10T08:57:33.933" v="25" actId="478"/>
          <ac:spMkLst>
            <pc:docMk/>
            <pc:sldMk cId="3993538317" sldId="293"/>
            <ac:spMk id="3" creationId="{7AD612CC-9ECD-2B9E-E045-F78C5C5C49E6}"/>
          </ac:spMkLst>
        </pc:spChg>
        <pc:spChg chg="add del mod">
          <ac:chgData name="Mühlemann, Anja (STAT)" userId="25fb9b12-0e57-4c7b-b87c-72c6a581662f" providerId="ADAL" clId="{750F6DEE-EBD6-45AE-9FFA-97539375433F}" dt="2023-08-14T07:35:25.435" v="805" actId="21"/>
          <ac:spMkLst>
            <pc:docMk/>
            <pc:sldMk cId="3993538317" sldId="293"/>
            <ac:spMk id="3" creationId="{F1B16F54-4BC7-627A-0D72-FE388D3EC89C}"/>
          </ac:spMkLst>
        </pc:spChg>
        <pc:spChg chg="add mod">
          <ac:chgData name="Mühlemann, Anja (STAT)" userId="25fb9b12-0e57-4c7b-b87c-72c6a581662f" providerId="ADAL" clId="{750F6DEE-EBD6-45AE-9FFA-97539375433F}" dt="2023-08-14T07:34:21.047" v="791" actId="21"/>
          <ac:spMkLst>
            <pc:docMk/>
            <pc:sldMk cId="3993538317" sldId="293"/>
            <ac:spMk id="6" creationId="{21D0017C-852A-F6B9-C231-7C27B380E848}"/>
          </ac:spMkLst>
        </pc:spChg>
        <pc:graphicFrameChg chg="del modGraphic">
          <ac:chgData name="Mühlemann, Anja (STAT)" userId="25fb9b12-0e57-4c7b-b87c-72c6a581662f" providerId="ADAL" clId="{750F6DEE-EBD6-45AE-9FFA-97539375433F}" dt="2023-08-10T09:02:11.604" v="39" actId="478"/>
          <ac:graphicFrameMkLst>
            <pc:docMk/>
            <pc:sldMk cId="3993538317" sldId="293"/>
            <ac:graphicFrameMk id="5" creationId="{88572179-FDBB-46DA-9B26-E65DA094D7F0}"/>
          </ac:graphicFrameMkLst>
        </pc:graphicFrameChg>
        <pc:picChg chg="add del mod">
          <ac:chgData name="Mühlemann, Anja (STAT)" userId="25fb9b12-0e57-4c7b-b87c-72c6a581662f" providerId="ADAL" clId="{750F6DEE-EBD6-45AE-9FFA-97539375433F}" dt="2023-08-14T07:34:21.047" v="791" actId="21"/>
          <ac:picMkLst>
            <pc:docMk/>
            <pc:sldMk cId="3993538317" sldId="293"/>
            <ac:picMk id="7" creationId="{7BAAB1FF-DA4E-5376-1842-75D8A3A5F17E}"/>
          </ac:picMkLst>
        </pc:picChg>
      </pc:sldChg>
      <pc:sldChg chg="addSp delSp modSp add mod delAnim">
        <pc:chgData name="Mühlemann, Anja (STAT)" userId="25fb9b12-0e57-4c7b-b87c-72c6a581662f" providerId="ADAL" clId="{750F6DEE-EBD6-45AE-9FFA-97539375433F}" dt="2023-08-14T07:33:47.010" v="788" actId="1076"/>
        <pc:sldMkLst>
          <pc:docMk/>
          <pc:sldMk cId="1156110038" sldId="294"/>
        </pc:sldMkLst>
        <pc:spChg chg="mod">
          <ac:chgData name="Mühlemann, Anja (STAT)" userId="25fb9b12-0e57-4c7b-b87c-72c6a581662f" providerId="ADAL" clId="{750F6DEE-EBD6-45AE-9FFA-97539375433F}" dt="2023-08-14T07:33:00.811" v="775" actId="14100"/>
          <ac:spMkLst>
            <pc:docMk/>
            <pc:sldMk cId="1156110038" sldId="294"/>
            <ac:spMk id="2" creationId="{BEA73567-49AA-4E92-AFC1-112FE7871106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3" creationId="{42559F81-978E-4C75-92E6-84ECED375823}"/>
          </ac:spMkLst>
        </pc:spChg>
        <pc:spChg chg="add del">
          <ac:chgData name="Mühlemann, Anja (STAT)" userId="25fb9b12-0e57-4c7b-b87c-72c6a581662f" providerId="ADAL" clId="{750F6DEE-EBD6-45AE-9FFA-97539375433F}" dt="2023-08-14T07:33:28.794" v="783" actId="478"/>
          <ac:spMkLst>
            <pc:docMk/>
            <pc:sldMk cId="1156110038" sldId="294"/>
            <ac:spMk id="4" creationId="{DB757FB7-F039-42DC-8A40-A3D8EA9418F5}"/>
          </ac:spMkLst>
        </pc:spChg>
        <pc:spChg chg="del">
          <ac:chgData name="Mühlemann, Anja (STAT)" userId="25fb9b12-0e57-4c7b-b87c-72c6a581662f" providerId="ADAL" clId="{750F6DEE-EBD6-45AE-9FFA-97539375433F}" dt="2023-08-14T07:32:21.568" v="763" actId="478"/>
          <ac:spMkLst>
            <pc:docMk/>
            <pc:sldMk cId="1156110038" sldId="294"/>
            <ac:spMk id="6" creationId="{D3594286-7823-4B2E-9E20-3C7158916165}"/>
          </ac:spMkLst>
        </pc:spChg>
        <pc:spChg chg="del mod">
          <ac:chgData name="Mühlemann, Anja (STAT)" userId="25fb9b12-0e57-4c7b-b87c-72c6a581662f" providerId="ADAL" clId="{750F6DEE-EBD6-45AE-9FFA-97539375433F}" dt="2023-08-14T07:33:18.586" v="779"/>
          <ac:spMkLst>
            <pc:docMk/>
            <pc:sldMk cId="1156110038" sldId="294"/>
            <ac:spMk id="7" creationId="{5975B199-B51A-4D57-A6EA-663893EA1BE1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12" creationId="{F7BEF497-FC23-48D9-BE8C-B31470280848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15" creationId="{51EF8016-0E57-40DD-906E-A1585B909C1F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16" creationId="{3F845F57-5200-486E-B6EF-262A6E20A5FC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17" creationId="{64A75050-1414-4D98-B73E-F091E9175C8D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18" creationId="{6B78009E-6040-4C70-AEF4-C8D39B93C44A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19" creationId="{36AE1BB8-9BB7-40DD-AE14-EF781AADE793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20" creationId="{7BF00D03-D2CA-43F8-B062-8AD254661521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21" creationId="{EDE1BC84-0E86-4F7D-A4AA-1307EACC1D62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22" creationId="{8402CFCA-C3BC-4F68-90CA-52924D26D5E0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23" creationId="{0F330ADA-CB66-45B3-8EE4-38E31735CE32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25" creationId="{B394B06B-CAE8-438B-A24A-6A6D88A0F210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26" creationId="{449E8692-39FC-425D-9657-0F383B2E3EA4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27" creationId="{D2BAEDDE-7A0A-4AC0-BB12-18E1EC70531E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28" creationId="{13514968-CBAD-4F26-86AC-6945B8529492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30" creationId="{28462933-A899-492D-91D7-45A4AB5A2397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31" creationId="{04385441-4F16-4B5D-87F6-29F5958C5C92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32" creationId="{748B34AF-72E2-46D0-ADE9-00C5AF3466C1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33" creationId="{6854F474-DC7D-4591-A471-606B9675AA0B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34" creationId="{AB473651-F314-4855-9A68-0F719AE0DE1E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35" creationId="{03885958-8AE7-407D-A37A-C3B74FFFD667}"/>
          </ac:spMkLst>
        </pc:spChg>
        <pc:spChg chg="del">
          <ac:chgData name="Mühlemann, Anja (STAT)" userId="25fb9b12-0e57-4c7b-b87c-72c6a581662f" providerId="ADAL" clId="{750F6DEE-EBD6-45AE-9FFA-97539375433F}" dt="2023-08-14T07:33:21.380" v="780" actId="478"/>
          <ac:spMkLst>
            <pc:docMk/>
            <pc:sldMk cId="1156110038" sldId="294"/>
            <ac:spMk id="36" creationId="{2E128BA1-995F-466F-A905-0FC8DF5875D3}"/>
          </ac:spMkLst>
        </pc:spChg>
        <pc:spChg chg="del mod">
          <ac:chgData name="Mühlemann, Anja (STAT)" userId="25fb9b12-0e57-4c7b-b87c-72c6a581662f" providerId="ADAL" clId="{750F6DEE-EBD6-45AE-9FFA-97539375433F}" dt="2023-08-14T07:33:32.391" v="785" actId="478"/>
          <ac:spMkLst>
            <pc:docMk/>
            <pc:sldMk cId="1156110038" sldId="294"/>
            <ac:spMk id="37" creationId="{1215486D-1CCB-4CC3-A966-12E3645786B0}"/>
          </ac:spMkLst>
        </pc:spChg>
        <pc:spChg chg="del">
          <ac:chgData name="Mühlemann, Anja (STAT)" userId="25fb9b12-0e57-4c7b-b87c-72c6a581662f" providerId="ADAL" clId="{750F6DEE-EBD6-45AE-9FFA-97539375433F}" dt="2023-08-14T07:33:34.733" v="786" actId="478"/>
          <ac:spMkLst>
            <pc:docMk/>
            <pc:sldMk cId="1156110038" sldId="294"/>
            <ac:spMk id="38" creationId="{A3F5D9DB-EA76-497D-9670-EC3BFAEE7195}"/>
          </ac:spMkLst>
        </pc:spChg>
        <pc:graphicFrameChg chg="add mod">
          <ac:chgData name="Mühlemann, Anja (STAT)" userId="25fb9b12-0e57-4c7b-b87c-72c6a581662f" providerId="ADAL" clId="{750F6DEE-EBD6-45AE-9FFA-97539375433F}" dt="2023-08-14T07:33:47.010" v="788" actId="1076"/>
          <ac:graphicFrameMkLst>
            <pc:docMk/>
            <pc:sldMk cId="1156110038" sldId="294"/>
            <ac:graphicFrameMk id="8" creationId="{D9164DD8-C6E9-669F-6A78-A621A23E2539}"/>
          </ac:graphicFrameMkLst>
        </pc:graphicFrameChg>
        <pc:cxnChg chg="del">
          <ac:chgData name="Mühlemann, Anja (STAT)" userId="25fb9b12-0e57-4c7b-b87c-72c6a581662f" providerId="ADAL" clId="{750F6DEE-EBD6-45AE-9FFA-97539375433F}" dt="2023-08-14T07:33:21.380" v="780" actId="478"/>
          <ac:cxnSpMkLst>
            <pc:docMk/>
            <pc:sldMk cId="1156110038" sldId="294"/>
            <ac:cxnSpMk id="9" creationId="{F5FF908E-A3E4-4CD5-B496-C1BB4B8DDBAF}"/>
          </ac:cxnSpMkLst>
        </pc:cxnChg>
        <pc:cxnChg chg="del">
          <ac:chgData name="Mühlemann, Anja (STAT)" userId="25fb9b12-0e57-4c7b-b87c-72c6a581662f" providerId="ADAL" clId="{750F6DEE-EBD6-45AE-9FFA-97539375433F}" dt="2023-08-14T07:33:21.380" v="780" actId="478"/>
          <ac:cxnSpMkLst>
            <pc:docMk/>
            <pc:sldMk cId="1156110038" sldId="294"/>
            <ac:cxnSpMk id="13" creationId="{9C90860A-8F61-48B8-AD1D-783C00431446}"/>
          </ac:cxnSpMkLst>
        </pc:cxnChg>
      </pc:sldChg>
      <pc:sldChg chg="addSp delSp modSp add mod">
        <pc:chgData name="Mühlemann, Anja (STAT)" userId="25fb9b12-0e57-4c7b-b87c-72c6a581662f" providerId="ADAL" clId="{750F6DEE-EBD6-45AE-9FFA-97539375433F}" dt="2023-08-21T07:50:50.901" v="1783" actId="20577"/>
        <pc:sldMkLst>
          <pc:docMk/>
          <pc:sldMk cId="3972156523" sldId="295"/>
        </pc:sldMkLst>
        <pc:spChg chg="del mod">
          <ac:chgData name="Mühlemann, Anja (STAT)" userId="25fb9b12-0e57-4c7b-b87c-72c6a581662f" providerId="ADAL" clId="{750F6DEE-EBD6-45AE-9FFA-97539375433F}" dt="2023-08-14T07:34:28.957" v="794" actId="478"/>
          <ac:spMkLst>
            <pc:docMk/>
            <pc:sldMk cId="3972156523" sldId="295"/>
            <ac:spMk id="2" creationId="{BEA73567-49AA-4E92-AFC1-112FE7871106}"/>
          </ac:spMkLst>
        </pc:spChg>
        <pc:spChg chg="add mod">
          <ac:chgData name="Mühlemann, Anja (STAT)" userId="25fb9b12-0e57-4c7b-b87c-72c6a581662f" providerId="ADAL" clId="{750F6DEE-EBD6-45AE-9FFA-97539375433F}" dt="2023-08-14T07:35:14.234" v="804" actId="1076"/>
          <ac:spMkLst>
            <pc:docMk/>
            <pc:sldMk cId="3972156523" sldId="295"/>
            <ac:spMk id="3" creationId="{22FAB875-3D6A-084B-3F3D-AD8B9CE71FE8}"/>
          </ac:spMkLst>
        </pc:spChg>
        <pc:spChg chg="add del mod">
          <ac:chgData name="Mühlemann, Anja (STAT)" userId="25fb9b12-0e57-4c7b-b87c-72c6a581662f" providerId="ADAL" clId="{750F6DEE-EBD6-45AE-9FFA-97539375433F}" dt="2023-08-14T07:34:32.402" v="795" actId="478"/>
          <ac:spMkLst>
            <pc:docMk/>
            <pc:sldMk cId="3972156523" sldId="295"/>
            <ac:spMk id="7" creationId="{018262AA-1434-1543-89C5-315A4240F471}"/>
          </ac:spMkLst>
        </pc:spChg>
        <pc:spChg chg="add mod">
          <ac:chgData name="Mühlemann, Anja (STAT)" userId="25fb9b12-0e57-4c7b-b87c-72c6a581662f" providerId="ADAL" clId="{750F6DEE-EBD6-45AE-9FFA-97539375433F}" dt="2023-08-21T07:50:50.901" v="1783" actId="20577"/>
          <ac:spMkLst>
            <pc:docMk/>
            <pc:sldMk cId="3972156523" sldId="295"/>
            <ac:spMk id="9" creationId="{849CAA53-C248-609C-F736-22E5646EA941}"/>
          </ac:spMkLst>
        </pc:spChg>
        <pc:spChg chg="mod">
          <ac:chgData name="Mühlemann, Anja (STAT)" userId="25fb9b12-0e57-4c7b-b87c-72c6a581662f" providerId="ADAL" clId="{750F6DEE-EBD6-45AE-9FFA-97539375433F}" dt="2023-08-14T07:34:54.669" v="802" actId="1076"/>
          <ac:spMkLst>
            <pc:docMk/>
            <pc:sldMk cId="3972156523" sldId="295"/>
            <ac:spMk id="14" creationId="{CC1F78F1-1C45-476F-98C6-390F78319B67}"/>
          </ac:spMkLst>
        </pc:spChg>
        <pc:graphicFrameChg chg="del">
          <ac:chgData name="Mühlemann, Anja (STAT)" userId="25fb9b12-0e57-4c7b-b87c-72c6a581662f" providerId="ADAL" clId="{750F6DEE-EBD6-45AE-9FFA-97539375433F}" dt="2023-08-14T07:35:30.034" v="806" actId="478"/>
          <ac:graphicFrameMkLst>
            <pc:docMk/>
            <pc:sldMk cId="3972156523" sldId="295"/>
            <ac:graphicFrameMk id="8" creationId="{D9164DD8-C6E9-669F-6A78-A621A23E2539}"/>
          </ac:graphicFrameMkLst>
        </pc:graphicFrameChg>
        <pc:picChg chg="add mod">
          <ac:chgData name="Mühlemann, Anja (STAT)" userId="25fb9b12-0e57-4c7b-b87c-72c6a581662f" providerId="ADAL" clId="{750F6DEE-EBD6-45AE-9FFA-97539375433F}" dt="2023-08-14T07:35:14.234" v="804" actId="1076"/>
          <ac:picMkLst>
            <pc:docMk/>
            <pc:sldMk cId="3972156523" sldId="295"/>
            <ac:picMk id="4" creationId="{F0B635CF-0114-C822-A098-7CA975959D18}"/>
          </ac:picMkLst>
        </pc:picChg>
      </pc:sldChg>
      <pc:sldChg chg="addSp delSp modSp add mod">
        <pc:chgData name="Mühlemann, Anja (STAT)" userId="25fb9b12-0e57-4c7b-b87c-72c6a581662f" providerId="ADAL" clId="{750F6DEE-EBD6-45AE-9FFA-97539375433F}" dt="2023-08-14T07:46:21.649" v="1223" actId="1076"/>
        <pc:sldMkLst>
          <pc:docMk/>
          <pc:sldMk cId="1861644624" sldId="296"/>
        </pc:sldMkLst>
        <pc:spChg chg="add mod">
          <ac:chgData name="Mühlemann, Anja (STAT)" userId="25fb9b12-0e57-4c7b-b87c-72c6a581662f" providerId="ADAL" clId="{750F6DEE-EBD6-45AE-9FFA-97539375433F}" dt="2023-08-14T07:42:38.427" v="1157" actId="1076"/>
          <ac:spMkLst>
            <pc:docMk/>
            <pc:sldMk cId="1861644624" sldId="296"/>
            <ac:spMk id="2" creationId="{1C08E9D8-A9FD-188F-1455-4B6069442273}"/>
          </ac:spMkLst>
        </pc:spChg>
        <pc:spChg chg="mod">
          <ac:chgData name="Mühlemann, Anja (STAT)" userId="25fb9b12-0e57-4c7b-b87c-72c6a581662f" providerId="ADAL" clId="{750F6DEE-EBD6-45AE-9FFA-97539375433F}" dt="2023-08-14T07:46:21.649" v="1223" actId="1076"/>
          <ac:spMkLst>
            <pc:docMk/>
            <pc:sldMk cId="1861644624" sldId="296"/>
            <ac:spMk id="3" creationId="{22FAB875-3D6A-084B-3F3D-AD8B9CE71FE8}"/>
          </ac:spMkLst>
        </pc:spChg>
        <pc:spChg chg="del">
          <ac:chgData name="Mühlemann, Anja (STAT)" userId="25fb9b12-0e57-4c7b-b87c-72c6a581662f" providerId="ADAL" clId="{750F6DEE-EBD6-45AE-9FFA-97539375433F}" dt="2023-08-14T07:36:53.405" v="832" actId="21"/>
          <ac:spMkLst>
            <pc:docMk/>
            <pc:sldMk cId="1861644624" sldId="296"/>
            <ac:spMk id="9" creationId="{849CAA53-C248-609C-F736-22E5646EA941}"/>
          </ac:spMkLst>
        </pc:spChg>
        <pc:spChg chg="mod">
          <ac:chgData name="Mühlemann, Anja (STAT)" userId="25fb9b12-0e57-4c7b-b87c-72c6a581662f" providerId="ADAL" clId="{750F6DEE-EBD6-45AE-9FFA-97539375433F}" dt="2023-08-14T07:36:38.848" v="830" actId="1076"/>
          <ac:spMkLst>
            <pc:docMk/>
            <pc:sldMk cId="1861644624" sldId="296"/>
            <ac:spMk id="14" creationId="{CC1F78F1-1C45-476F-98C6-390F78319B67}"/>
          </ac:spMkLst>
        </pc:spChg>
        <pc:picChg chg="del">
          <ac:chgData name="Mühlemann, Anja (STAT)" userId="25fb9b12-0e57-4c7b-b87c-72c6a581662f" providerId="ADAL" clId="{750F6DEE-EBD6-45AE-9FFA-97539375433F}" dt="2023-08-14T07:36:27.822" v="814" actId="478"/>
          <ac:picMkLst>
            <pc:docMk/>
            <pc:sldMk cId="1861644624" sldId="296"/>
            <ac:picMk id="4" creationId="{F0B635CF-0114-C822-A098-7CA975959D18}"/>
          </ac:picMkLst>
        </pc:picChg>
      </pc:sldChg>
      <pc:sldChg chg="addSp modSp add mod">
        <pc:chgData name="Mühlemann, Anja (STAT)" userId="25fb9b12-0e57-4c7b-b87c-72c6a581662f" providerId="ADAL" clId="{750F6DEE-EBD6-45AE-9FFA-97539375433F}" dt="2023-08-21T07:51:27.750" v="1785" actId="20577"/>
        <pc:sldMkLst>
          <pc:docMk/>
          <pc:sldMk cId="1669770862" sldId="297"/>
        </pc:sldMkLst>
        <pc:spChg chg="mod">
          <ac:chgData name="Mühlemann, Anja (STAT)" userId="25fb9b12-0e57-4c7b-b87c-72c6a581662f" providerId="ADAL" clId="{750F6DEE-EBD6-45AE-9FFA-97539375433F}" dt="2023-08-21T07:51:27.750" v="1785" actId="20577"/>
          <ac:spMkLst>
            <pc:docMk/>
            <pc:sldMk cId="1669770862" sldId="297"/>
            <ac:spMk id="2" creationId="{1C08E9D8-A9FD-188F-1455-4B6069442273}"/>
          </ac:spMkLst>
        </pc:spChg>
        <pc:spChg chg="mod">
          <ac:chgData name="Mühlemann, Anja (STAT)" userId="25fb9b12-0e57-4c7b-b87c-72c6a581662f" providerId="ADAL" clId="{750F6DEE-EBD6-45AE-9FFA-97539375433F}" dt="2023-08-14T07:42:58.837" v="1166" actId="20577"/>
          <ac:spMkLst>
            <pc:docMk/>
            <pc:sldMk cId="1669770862" sldId="297"/>
            <ac:spMk id="3" creationId="{22FAB875-3D6A-084B-3F3D-AD8B9CE71FE8}"/>
          </ac:spMkLst>
        </pc:spChg>
        <pc:picChg chg="add mod">
          <ac:chgData name="Mühlemann, Anja (STAT)" userId="25fb9b12-0e57-4c7b-b87c-72c6a581662f" providerId="ADAL" clId="{750F6DEE-EBD6-45AE-9FFA-97539375433F}" dt="2023-08-14T07:46:38.739" v="1225" actId="1076"/>
          <ac:picMkLst>
            <pc:docMk/>
            <pc:sldMk cId="1669770862" sldId="297"/>
            <ac:picMk id="6" creationId="{9E60A027-58E4-17F8-B4CB-D2FC10705604}"/>
          </ac:picMkLst>
        </pc:picChg>
      </pc:sldChg>
      <pc:sldChg chg="addSp delSp modSp add mod">
        <pc:chgData name="Mühlemann, Anja (STAT)" userId="25fb9b12-0e57-4c7b-b87c-72c6a581662f" providerId="ADAL" clId="{750F6DEE-EBD6-45AE-9FFA-97539375433F}" dt="2023-08-21T07:51:48.085" v="1786" actId="207"/>
        <pc:sldMkLst>
          <pc:docMk/>
          <pc:sldMk cId="1568133787" sldId="298"/>
        </pc:sldMkLst>
        <pc:spChg chg="mod">
          <ac:chgData name="Mühlemann, Anja (STAT)" userId="25fb9b12-0e57-4c7b-b87c-72c6a581662f" providerId="ADAL" clId="{750F6DEE-EBD6-45AE-9FFA-97539375433F}" dt="2023-08-21T07:51:48.085" v="1786" actId="207"/>
          <ac:spMkLst>
            <pc:docMk/>
            <pc:sldMk cId="1568133787" sldId="298"/>
            <ac:spMk id="2" creationId="{1C08E9D8-A9FD-188F-1455-4B6069442273}"/>
          </ac:spMkLst>
        </pc:spChg>
        <pc:spChg chg="mod">
          <ac:chgData name="Mühlemann, Anja (STAT)" userId="25fb9b12-0e57-4c7b-b87c-72c6a581662f" providerId="ADAL" clId="{750F6DEE-EBD6-45AE-9FFA-97539375433F}" dt="2023-08-14T07:49:12.153" v="1334" actId="20577"/>
          <ac:spMkLst>
            <pc:docMk/>
            <pc:sldMk cId="1568133787" sldId="298"/>
            <ac:spMk id="3" creationId="{22FAB875-3D6A-084B-3F3D-AD8B9CE71FE8}"/>
          </ac:spMkLst>
        </pc:spChg>
        <pc:picChg chg="add mod">
          <ac:chgData name="Mühlemann, Anja (STAT)" userId="25fb9b12-0e57-4c7b-b87c-72c6a581662f" providerId="ADAL" clId="{750F6DEE-EBD6-45AE-9FFA-97539375433F}" dt="2023-08-14T07:50:34.657" v="1349" actId="1076"/>
          <ac:picMkLst>
            <pc:docMk/>
            <pc:sldMk cId="1568133787" sldId="298"/>
            <ac:picMk id="4" creationId="{A5E8387A-6518-CC73-541C-6CBE6ACAA6CA}"/>
          </ac:picMkLst>
        </pc:picChg>
        <pc:picChg chg="del">
          <ac:chgData name="Mühlemann, Anja (STAT)" userId="25fb9b12-0e57-4c7b-b87c-72c6a581662f" providerId="ADAL" clId="{750F6DEE-EBD6-45AE-9FFA-97539375433F}" dt="2023-08-14T07:46:55.369" v="1227" actId="478"/>
          <ac:picMkLst>
            <pc:docMk/>
            <pc:sldMk cId="1568133787" sldId="298"/>
            <ac:picMk id="6" creationId="{9E60A027-58E4-17F8-B4CB-D2FC10705604}"/>
          </ac:picMkLst>
        </pc:picChg>
        <pc:picChg chg="add mod">
          <ac:chgData name="Mühlemann, Anja (STAT)" userId="25fb9b12-0e57-4c7b-b87c-72c6a581662f" providerId="ADAL" clId="{750F6DEE-EBD6-45AE-9FFA-97539375433F}" dt="2023-08-14T07:50:34.657" v="1349" actId="1076"/>
          <ac:picMkLst>
            <pc:docMk/>
            <pc:sldMk cId="1568133787" sldId="298"/>
            <ac:picMk id="7" creationId="{3B291661-9B15-1AD1-3E01-2B2FA61532B0}"/>
          </ac:picMkLst>
        </pc:picChg>
        <pc:picChg chg="add mod">
          <ac:chgData name="Mühlemann, Anja (STAT)" userId="25fb9b12-0e57-4c7b-b87c-72c6a581662f" providerId="ADAL" clId="{750F6DEE-EBD6-45AE-9FFA-97539375433F}" dt="2023-08-14T07:50:34.657" v="1349" actId="1076"/>
          <ac:picMkLst>
            <pc:docMk/>
            <pc:sldMk cId="1568133787" sldId="298"/>
            <ac:picMk id="8" creationId="{25C72938-A8AA-3F3B-1EAE-00C661452307}"/>
          </ac:picMkLst>
        </pc:picChg>
      </pc:sldChg>
      <pc:sldChg chg="addSp delSp modSp add mod">
        <pc:chgData name="Mühlemann, Anja (STAT)" userId="25fb9b12-0e57-4c7b-b87c-72c6a581662f" providerId="ADAL" clId="{750F6DEE-EBD6-45AE-9FFA-97539375433F}" dt="2023-08-14T07:54:28.418" v="1451" actId="1076"/>
        <pc:sldMkLst>
          <pc:docMk/>
          <pc:sldMk cId="3711668283" sldId="299"/>
        </pc:sldMkLst>
        <pc:spChg chg="del mod">
          <ac:chgData name="Mühlemann, Anja (STAT)" userId="25fb9b12-0e57-4c7b-b87c-72c6a581662f" providerId="ADAL" clId="{750F6DEE-EBD6-45AE-9FFA-97539375433F}" dt="2023-08-14T07:51:35.135" v="1357"/>
          <ac:spMkLst>
            <pc:docMk/>
            <pc:sldMk cId="3711668283" sldId="299"/>
            <ac:spMk id="2" creationId="{1C08E9D8-A9FD-188F-1455-4B6069442273}"/>
          </ac:spMkLst>
        </pc:spChg>
        <pc:spChg chg="mod">
          <ac:chgData name="Mühlemann, Anja (STAT)" userId="25fb9b12-0e57-4c7b-b87c-72c6a581662f" providerId="ADAL" clId="{750F6DEE-EBD6-45AE-9FFA-97539375433F}" dt="2023-08-14T07:54:19.402" v="1450" actId="1076"/>
          <ac:spMkLst>
            <pc:docMk/>
            <pc:sldMk cId="3711668283" sldId="299"/>
            <ac:spMk id="3" creationId="{22FAB875-3D6A-084B-3F3D-AD8B9CE71FE8}"/>
          </ac:spMkLst>
        </pc:spChg>
        <pc:spChg chg="mod">
          <ac:chgData name="Mühlemann, Anja (STAT)" userId="25fb9b12-0e57-4c7b-b87c-72c6a581662f" providerId="ADAL" clId="{750F6DEE-EBD6-45AE-9FFA-97539375433F}" dt="2023-08-14T07:54:04.998" v="1447" actId="1076"/>
          <ac:spMkLst>
            <pc:docMk/>
            <pc:sldMk cId="3711668283" sldId="299"/>
            <ac:spMk id="14" creationId="{CC1F78F1-1C45-476F-98C6-390F78319B67}"/>
          </ac:spMkLst>
        </pc:spChg>
        <pc:picChg chg="del">
          <ac:chgData name="Mühlemann, Anja (STAT)" userId="25fb9b12-0e57-4c7b-b87c-72c6a581662f" providerId="ADAL" clId="{750F6DEE-EBD6-45AE-9FFA-97539375433F}" dt="2023-08-14T07:51:35.135" v="1355" actId="478"/>
          <ac:picMkLst>
            <pc:docMk/>
            <pc:sldMk cId="3711668283" sldId="299"/>
            <ac:picMk id="4" creationId="{A5E8387A-6518-CC73-541C-6CBE6ACAA6CA}"/>
          </ac:picMkLst>
        </pc:picChg>
        <pc:picChg chg="del">
          <ac:chgData name="Mühlemann, Anja (STAT)" userId="25fb9b12-0e57-4c7b-b87c-72c6a581662f" providerId="ADAL" clId="{750F6DEE-EBD6-45AE-9FFA-97539375433F}" dt="2023-08-14T07:51:35.135" v="1355" actId="478"/>
          <ac:picMkLst>
            <pc:docMk/>
            <pc:sldMk cId="3711668283" sldId="299"/>
            <ac:picMk id="7" creationId="{3B291661-9B15-1AD1-3E01-2B2FA61532B0}"/>
          </ac:picMkLst>
        </pc:picChg>
        <pc:picChg chg="del">
          <ac:chgData name="Mühlemann, Anja (STAT)" userId="25fb9b12-0e57-4c7b-b87c-72c6a581662f" providerId="ADAL" clId="{750F6DEE-EBD6-45AE-9FFA-97539375433F}" dt="2023-08-14T07:51:35.135" v="1355" actId="478"/>
          <ac:picMkLst>
            <pc:docMk/>
            <pc:sldMk cId="3711668283" sldId="299"/>
            <ac:picMk id="8" creationId="{25C72938-A8AA-3F3B-1EAE-00C661452307}"/>
          </ac:picMkLst>
        </pc:picChg>
        <pc:picChg chg="add mod">
          <ac:chgData name="Mühlemann, Anja (STAT)" userId="25fb9b12-0e57-4c7b-b87c-72c6a581662f" providerId="ADAL" clId="{750F6DEE-EBD6-45AE-9FFA-97539375433F}" dt="2023-08-14T07:54:28.418" v="1451" actId="1076"/>
          <ac:picMkLst>
            <pc:docMk/>
            <pc:sldMk cId="3711668283" sldId="299"/>
            <ac:picMk id="9" creationId="{2D25CBF9-BED4-819F-829C-F3DEAB178E70}"/>
          </ac:picMkLst>
        </pc:picChg>
      </pc:sldChg>
      <pc:sldChg chg="addSp delSp modSp add mod">
        <pc:chgData name="Mühlemann, Anja (STAT)" userId="25fb9b12-0e57-4c7b-b87c-72c6a581662f" providerId="ADAL" clId="{750F6DEE-EBD6-45AE-9FFA-97539375433F}" dt="2023-08-14T08:02:36.759" v="1694" actId="255"/>
        <pc:sldMkLst>
          <pc:docMk/>
          <pc:sldMk cId="3043500128" sldId="300"/>
        </pc:sldMkLst>
        <pc:spChg chg="del">
          <ac:chgData name="Mühlemann, Anja (STAT)" userId="25fb9b12-0e57-4c7b-b87c-72c6a581662f" providerId="ADAL" clId="{750F6DEE-EBD6-45AE-9FFA-97539375433F}" dt="2023-08-14T07:55:19.038" v="1458" actId="478"/>
          <ac:spMkLst>
            <pc:docMk/>
            <pc:sldMk cId="3043500128" sldId="300"/>
            <ac:spMk id="2" creationId="{1C08E9D8-A9FD-188F-1455-4B6069442273}"/>
          </ac:spMkLst>
        </pc:spChg>
        <pc:spChg chg="mod">
          <ac:chgData name="Mühlemann, Anja (STAT)" userId="25fb9b12-0e57-4c7b-b87c-72c6a581662f" providerId="ADAL" clId="{750F6DEE-EBD6-45AE-9FFA-97539375433F}" dt="2023-08-14T08:02:36.759" v="1694" actId="255"/>
          <ac:spMkLst>
            <pc:docMk/>
            <pc:sldMk cId="3043500128" sldId="300"/>
            <ac:spMk id="3" creationId="{22FAB875-3D6A-084B-3F3D-AD8B9CE71FE8}"/>
          </ac:spMkLst>
        </pc:spChg>
        <pc:graphicFrameChg chg="add mod">
          <ac:chgData name="Mühlemann, Anja (STAT)" userId="25fb9b12-0e57-4c7b-b87c-72c6a581662f" providerId="ADAL" clId="{750F6DEE-EBD6-45AE-9FFA-97539375433F}" dt="2023-08-14T07:55:48.470" v="1464" actId="1076"/>
          <ac:graphicFrameMkLst>
            <pc:docMk/>
            <pc:sldMk cId="3043500128" sldId="300"/>
            <ac:graphicFrameMk id="6" creationId="{E29AF399-42EE-DD7B-18B7-ADB597A1EC3B}"/>
          </ac:graphicFrameMkLst>
        </pc:graphicFrameChg>
        <pc:picChg chg="del">
          <ac:chgData name="Mühlemann, Anja (STAT)" userId="25fb9b12-0e57-4c7b-b87c-72c6a581662f" providerId="ADAL" clId="{750F6DEE-EBD6-45AE-9FFA-97539375433F}" dt="2023-08-14T07:55:21.747" v="1460" actId="478"/>
          <ac:picMkLst>
            <pc:docMk/>
            <pc:sldMk cId="3043500128" sldId="300"/>
            <ac:picMk id="4" creationId="{A5E8387A-6518-CC73-541C-6CBE6ACAA6CA}"/>
          </ac:picMkLst>
        </pc:picChg>
        <pc:picChg chg="del">
          <ac:chgData name="Mühlemann, Anja (STAT)" userId="25fb9b12-0e57-4c7b-b87c-72c6a581662f" providerId="ADAL" clId="{750F6DEE-EBD6-45AE-9FFA-97539375433F}" dt="2023-08-14T07:55:20.330" v="1459" actId="478"/>
          <ac:picMkLst>
            <pc:docMk/>
            <pc:sldMk cId="3043500128" sldId="300"/>
            <ac:picMk id="7" creationId="{3B291661-9B15-1AD1-3E01-2B2FA61532B0}"/>
          </ac:picMkLst>
        </pc:picChg>
        <pc:picChg chg="del">
          <ac:chgData name="Mühlemann, Anja (STAT)" userId="25fb9b12-0e57-4c7b-b87c-72c6a581662f" providerId="ADAL" clId="{750F6DEE-EBD6-45AE-9FFA-97539375433F}" dt="2023-08-14T07:55:19.038" v="1458" actId="478"/>
          <ac:picMkLst>
            <pc:docMk/>
            <pc:sldMk cId="3043500128" sldId="300"/>
            <ac:picMk id="8" creationId="{25C72938-A8AA-3F3B-1EAE-00C661452307}"/>
          </ac:picMkLst>
        </pc:picChg>
      </pc:sldChg>
      <pc:sldChg chg="addSp delSp modSp add mod">
        <pc:chgData name="Mühlemann, Anja (STAT)" userId="25fb9b12-0e57-4c7b-b87c-72c6a581662f" providerId="ADAL" clId="{750F6DEE-EBD6-45AE-9FFA-97539375433F}" dt="2023-08-14T08:22:51.354" v="1778" actId="122"/>
        <pc:sldMkLst>
          <pc:docMk/>
          <pc:sldMk cId="2362105488" sldId="301"/>
        </pc:sldMkLst>
        <pc:spChg chg="mod">
          <ac:chgData name="Mühlemann, Anja (STAT)" userId="25fb9b12-0e57-4c7b-b87c-72c6a581662f" providerId="ADAL" clId="{750F6DEE-EBD6-45AE-9FFA-97539375433F}" dt="2023-08-14T08:22:51.354" v="1778" actId="122"/>
          <ac:spMkLst>
            <pc:docMk/>
            <pc:sldMk cId="2362105488" sldId="301"/>
            <ac:spMk id="2" creationId="{BEA73567-49AA-4E92-AFC1-112FE7871106}"/>
          </ac:spMkLst>
        </pc:spChg>
        <pc:spChg chg="del mod">
          <ac:chgData name="Mühlemann, Anja (STAT)" userId="25fb9b12-0e57-4c7b-b87c-72c6a581662f" providerId="ADAL" clId="{750F6DEE-EBD6-45AE-9FFA-97539375433F}" dt="2023-08-14T08:01:21.279" v="1683" actId="478"/>
          <ac:spMkLst>
            <pc:docMk/>
            <pc:sldMk cId="2362105488" sldId="301"/>
            <ac:spMk id="3" creationId="{F02ED722-5C98-4041-BD5B-AFBDF85E76F6}"/>
          </ac:spMkLst>
        </pc:spChg>
        <pc:spChg chg="add mod">
          <ac:chgData name="Mühlemann, Anja (STAT)" userId="25fb9b12-0e57-4c7b-b87c-72c6a581662f" providerId="ADAL" clId="{750F6DEE-EBD6-45AE-9FFA-97539375433F}" dt="2023-08-14T08:01:56.069" v="1689" actId="1076"/>
          <ac:spMkLst>
            <pc:docMk/>
            <pc:sldMk cId="2362105488" sldId="301"/>
            <ac:spMk id="6" creationId="{DDBC3101-A2CB-B332-6741-317478A26AFB}"/>
          </ac:spMkLst>
        </pc:spChg>
        <pc:spChg chg="del">
          <ac:chgData name="Mühlemann, Anja (STAT)" userId="25fb9b12-0e57-4c7b-b87c-72c6a581662f" providerId="ADAL" clId="{750F6DEE-EBD6-45AE-9FFA-97539375433F}" dt="2023-08-14T08:01:21.279" v="1683" actId="478"/>
          <ac:spMkLst>
            <pc:docMk/>
            <pc:sldMk cId="2362105488" sldId="301"/>
            <ac:spMk id="20" creationId="{FB9F8747-A2D6-4405-9D13-576428EEE299}"/>
          </ac:spMkLst>
        </pc:spChg>
        <pc:spChg chg="del">
          <ac:chgData name="Mühlemann, Anja (STAT)" userId="25fb9b12-0e57-4c7b-b87c-72c6a581662f" providerId="ADAL" clId="{750F6DEE-EBD6-45AE-9FFA-97539375433F}" dt="2023-08-14T08:01:21.279" v="1683" actId="478"/>
          <ac:spMkLst>
            <pc:docMk/>
            <pc:sldMk cId="2362105488" sldId="301"/>
            <ac:spMk id="24" creationId="{C7CA9B26-2B17-46F0-8D32-E5F31A3C579C}"/>
          </ac:spMkLst>
        </pc:spChg>
      </pc:sldChg>
      <pc:sldChg chg="delSp modSp add mod ord">
        <pc:chgData name="Mühlemann, Anja (STAT)" userId="25fb9b12-0e57-4c7b-b87c-72c6a581662f" providerId="ADAL" clId="{750F6DEE-EBD6-45AE-9FFA-97539375433F}" dt="2023-08-21T07:53:49.253" v="1812"/>
        <pc:sldMkLst>
          <pc:docMk/>
          <pc:sldMk cId="2818074799" sldId="302"/>
        </pc:sldMkLst>
        <pc:spChg chg="mod">
          <ac:chgData name="Mühlemann, Anja (STAT)" userId="25fb9b12-0e57-4c7b-b87c-72c6a581662f" providerId="ADAL" clId="{750F6DEE-EBD6-45AE-9FFA-97539375433F}" dt="2023-08-21T07:53:34.530" v="1809" actId="255"/>
          <ac:spMkLst>
            <pc:docMk/>
            <pc:sldMk cId="2818074799" sldId="302"/>
            <ac:spMk id="2" creationId="{BEA73567-49AA-4E92-AFC1-112FE7871106}"/>
          </ac:spMkLst>
        </pc:spChg>
        <pc:spChg chg="mod">
          <ac:chgData name="Mühlemann, Anja (STAT)" userId="25fb9b12-0e57-4c7b-b87c-72c6a581662f" providerId="ADAL" clId="{750F6DEE-EBD6-45AE-9FFA-97539375433F}" dt="2023-08-21T07:53:43.167" v="1810" actId="1076"/>
          <ac:spMkLst>
            <pc:docMk/>
            <pc:sldMk cId="2818074799" sldId="302"/>
            <ac:spMk id="18" creationId="{2BA99698-5320-4C29-A31A-4A41002EBA15}"/>
          </ac:spMkLst>
        </pc:spChg>
        <pc:picChg chg="del">
          <ac:chgData name="Mühlemann, Anja (STAT)" userId="25fb9b12-0e57-4c7b-b87c-72c6a581662f" providerId="ADAL" clId="{750F6DEE-EBD6-45AE-9FFA-97539375433F}" dt="2023-08-21T07:53:04.494" v="1792" actId="478"/>
          <ac:picMkLst>
            <pc:docMk/>
            <pc:sldMk cId="2818074799" sldId="302"/>
            <ac:picMk id="15" creationId="{988F31AB-E091-451F-BFCE-ECBF7686F239}"/>
          </ac:picMkLst>
        </pc:picChg>
        <pc:picChg chg="del">
          <ac:chgData name="Mühlemann, Anja (STAT)" userId="25fb9b12-0e57-4c7b-b87c-72c6a581662f" providerId="ADAL" clId="{750F6DEE-EBD6-45AE-9FFA-97539375433F}" dt="2023-08-21T07:53:05.997" v="1793" actId="478"/>
          <ac:picMkLst>
            <pc:docMk/>
            <pc:sldMk cId="2818074799" sldId="302"/>
            <ac:picMk id="17" creationId="{DE63CCFF-0B31-4497-B16E-6631CA5377EB}"/>
          </ac:picMkLst>
        </pc:picChg>
      </pc:sldChg>
      <pc:sldChg chg="addSp delSp modSp add mod">
        <pc:chgData name="Mühlemann, Anja (STAT)" userId="25fb9b12-0e57-4c7b-b87c-72c6a581662f" providerId="ADAL" clId="{750F6DEE-EBD6-45AE-9FFA-97539375433F}" dt="2023-08-21T09:42:51.541" v="2773" actId="1076"/>
        <pc:sldMkLst>
          <pc:docMk/>
          <pc:sldMk cId="267998801" sldId="303"/>
        </pc:sldMkLst>
        <pc:spChg chg="mod">
          <ac:chgData name="Mühlemann, Anja (STAT)" userId="25fb9b12-0e57-4c7b-b87c-72c6a581662f" providerId="ADAL" clId="{750F6DEE-EBD6-45AE-9FFA-97539375433F}" dt="2023-08-21T09:40:28.379" v="2762" actId="20577"/>
          <ac:spMkLst>
            <pc:docMk/>
            <pc:sldMk cId="267998801" sldId="303"/>
            <ac:spMk id="2" creationId="{BEA73567-49AA-4E92-AFC1-112FE7871106}"/>
          </ac:spMkLst>
        </pc:spChg>
        <pc:spChg chg="del mod">
          <ac:chgData name="Mühlemann, Anja (STAT)" userId="25fb9b12-0e57-4c7b-b87c-72c6a581662f" providerId="ADAL" clId="{750F6DEE-EBD6-45AE-9FFA-97539375433F}" dt="2023-08-21T09:41:04.841" v="2769"/>
          <ac:spMkLst>
            <pc:docMk/>
            <pc:sldMk cId="267998801" sldId="303"/>
            <ac:spMk id="8" creationId="{5407F807-C948-425F-958E-B8F30CC53AE5}"/>
          </ac:spMkLst>
        </pc:spChg>
        <pc:picChg chg="del">
          <ac:chgData name="Mühlemann, Anja (STAT)" userId="25fb9b12-0e57-4c7b-b87c-72c6a581662f" providerId="ADAL" clId="{750F6DEE-EBD6-45AE-9FFA-97539375433F}" dt="2023-08-21T09:40:32.812" v="2763" actId="478"/>
          <ac:picMkLst>
            <pc:docMk/>
            <pc:sldMk cId="267998801" sldId="303"/>
            <ac:picMk id="4" creationId="{7B828098-52B1-4554-8217-2F9240216832}"/>
          </ac:picMkLst>
        </pc:picChg>
        <pc:picChg chg="add mod">
          <ac:chgData name="Mühlemann, Anja (STAT)" userId="25fb9b12-0e57-4c7b-b87c-72c6a581662f" providerId="ADAL" clId="{750F6DEE-EBD6-45AE-9FFA-97539375433F}" dt="2023-08-21T09:42:51.541" v="2773" actId="1076"/>
          <ac:picMkLst>
            <pc:docMk/>
            <pc:sldMk cId="267998801" sldId="303"/>
            <ac:picMk id="6" creationId="{57256746-8661-07AD-C1E8-879F5EB9A023}"/>
          </ac:picMkLst>
        </pc:picChg>
        <pc:picChg chg="add mod">
          <ac:chgData name="Mühlemann, Anja (STAT)" userId="25fb9b12-0e57-4c7b-b87c-72c6a581662f" providerId="ADAL" clId="{750F6DEE-EBD6-45AE-9FFA-97539375433F}" dt="2023-08-21T09:42:51.541" v="2773" actId="1076"/>
          <ac:picMkLst>
            <pc:docMk/>
            <pc:sldMk cId="267998801" sldId="303"/>
            <ac:picMk id="9" creationId="{E1D7DC5B-84DD-FA72-3B08-8ADC1E520846}"/>
          </ac:picMkLst>
        </pc:picChg>
      </pc:sld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Tabelle1!$A$2:$A$77</cx:f>
        <cx:lvl ptCount="76" formatCode="Standard">
          <cx:pt idx="0">20</cx:pt>
          <cx:pt idx="1">18</cx:pt>
          <cx:pt idx="2">34</cx:pt>
          <cx:pt idx="3">50</cx:pt>
          <cx:pt idx="4">18</cx:pt>
          <cx:pt idx="5">24</cx:pt>
          <cx:pt idx="6">38</cx:pt>
          <cx:pt idx="7">28</cx:pt>
          <cx:pt idx="8">29</cx:pt>
          <cx:pt idx="9">33</cx:pt>
          <cx:pt idx="10">45</cx:pt>
          <cx:pt idx="11">40</cx:pt>
          <cx:pt idx="12">42</cx:pt>
          <cx:pt idx="13">60</cx:pt>
          <cx:pt idx="14">66</cx:pt>
          <cx:pt idx="15">56</cx:pt>
          <cx:pt idx="16">44</cx:pt>
          <cx:pt idx="17">30</cx:pt>
          <cx:pt idx="18">18</cx:pt>
          <cx:pt idx="19">50</cx:pt>
          <cx:pt idx="20">60</cx:pt>
          <cx:pt idx="21">55</cx:pt>
          <cx:pt idx="22">59</cx:pt>
        </cx:lvl>
      </cx:numDim>
    </cx:data>
  </cx:chartData>
  <cx:chart>
    <cx:plotArea>
      <cx:plotAreaRegion>
        <cx:series layoutId="clusteredColumn" uniqueId="{BD638E3F-B22C-487B-96BF-98A2B85F6F67}">
          <cx:tx>
            <cx:txData>
              <cx:f>Tabelle1!$A$1</cx:f>
              <cx:v>Datenreihe1</cx:v>
            </cx:txData>
          </cx:tx>
          <cx:dataId val="0"/>
          <cx:layoutPr>
            <cx:binning intervalClosed="r">
              <cx:binCount val="4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EBA92-B007-4D56-B81E-6BD42BAF46FE}" type="doc">
      <dgm:prSet loTypeId="urn:microsoft.com/office/officeart/2005/8/layout/process2" loCatId="process" qsTypeId="urn:microsoft.com/office/officeart/2005/8/quickstyle/simple1" qsCatId="simple" csTypeId="urn:microsoft.com/office/officeart/2005/8/colors/accent2_3" csCatId="accent2" phldr="1"/>
      <dgm:spPr/>
    </dgm:pt>
    <dgm:pt modelId="{1B333869-1632-4464-8FA4-0A5662F419A7}">
      <dgm:prSet phldrT="[Text]" custT="1"/>
      <dgm:spPr/>
      <dgm:t>
        <a:bodyPr/>
        <a:lstStyle/>
        <a:p>
          <a:r>
            <a:rPr lang="de-CH" sz="2200" dirty="0">
              <a:latin typeface="Arial" panose="020B0604020202020204" pitchFamily="34" charset="0"/>
              <a:cs typeface="Arial" panose="020B0604020202020204" pitchFamily="34" charset="0"/>
            </a:rPr>
            <a:t>Data Collection &amp; </a:t>
          </a:r>
          <a:r>
            <a:rPr lang="de-CH" sz="2200" dirty="0" err="1">
              <a:latin typeface="Arial" panose="020B0604020202020204" pitchFamily="34" charset="0"/>
              <a:cs typeface="Arial" panose="020B0604020202020204" pitchFamily="34" charset="0"/>
            </a:rPr>
            <a:t>Preprocessing</a:t>
          </a:r>
          <a:endParaRPr lang="de-CH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4886EE-2F2C-409A-B244-3626CAF4E22E}" type="parTrans" cxnId="{3CBDF07A-45B7-43E5-919D-9E0FA2B7AB0A}">
      <dgm:prSet/>
      <dgm:spPr/>
      <dgm:t>
        <a:bodyPr/>
        <a:lstStyle/>
        <a:p>
          <a:endParaRPr lang="de-CH"/>
        </a:p>
      </dgm:t>
    </dgm:pt>
    <dgm:pt modelId="{2033C023-127E-44EC-A7CB-2575A7A943C7}" type="sibTrans" cxnId="{3CBDF07A-45B7-43E5-919D-9E0FA2B7AB0A}">
      <dgm:prSet/>
      <dgm:spPr/>
      <dgm:t>
        <a:bodyPr/>
        <a:lstStyle/>
        <a:p>
          <a:endParaRPr lang="de-CH"/>
        </a:p>
      </dgm:t>
    </dgm:pt>
    <dgm:pt modelId="{C7ED11E7-38B5-4A95-BCB4-FA9F49FDC5B8}">
      <dgm:prSet phldrT="[Text]" custT="1"/>
      <dgm:spPr/>
      <dgm:t>
        <a:bodyPr/>
        <a:lstStyle/>
        <a:p>
          <a:r>
            <a:rPr lang="de-CH" sz="2200" dirty="0" err="1">
              <a:latin typeface="Arial" panose="020B0604020202020204" pitchFamily="34" charset="0"/>
              <a:cs typeface="Arial" panose="020B0604020202020204" pitchFamily="34" charset="0"/>
            </a:rPr>
            <a:t>Descriptive</a:t>
          </a:r>
          <a:r>
            <a:rPr lang="de-CH" sz="2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de-CH" sz="2200" dirty="0" err="1"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  <a:endParaRPr lang="de-CH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15F603-E0D7-49B1-B6CF-0265D9B3514B}" type="parTrans" cxnId="{DF97E9AA-4CBD-487B-BCE4-637BD69C8368}">
      <dgm:prSet/>
      <dgm:spPr/>
      <dgm:t>
        <a:bodyPr/>
        <a:lstStyle/>
        <a:p>
          <a:endParaRPr lang="de-CH"/>
        </a:p>
      </dgm:t>
    </dgm:pt>
    <dgm:pt modelId="{18BA3843-F23B-4D50-9E06-2D45AC7FF308}" type="sibTrans" cxnId="{DF97E9AA-4CBD-487B-BCE4-637BD69C8368}">
      <dgm:prSet/>
      <dgm:spPr/>
      <dgm:t>
        <a:bodyPr/>
        <a:lstStyle/>
        <a:p>
          <a:endParaRPr lang="de-CH"/>
        </a:p>
      </dgm:t>
    </dgm:pt>
    <dgm:pt modelId="{4D25D9FD-EBFA-4A67-8ED9-C1B7FCF40A16}">
      <dgm:prSet custT="1"/>
      <dgm:spPr/>
      <dgm:t>
        <a:bodyPr/>
        <a:lstStyle/>
        <a:p>
          <a:r>
            <a:rPr lang="de-CH" sz="2200" dirty="0">
              <a:latin typeface="Arial" panose="020B0604020202020204" pitchFamily="34" charset="0"/>
              <a:cs typeface="Arial" panose="020B0604020202020204" pitchFamily="34" charset="0"/>
            </a:rPr>
            <a:t>Classification, Clustering,…</a:t>
          </a:r>
        </a:p>
      </dgm:t>
    </dgm:pt>
    <dgm:pt modelId="{57AB2A84-BD63-44BC-9F77-762284EB4307}" type="parTrans" cxnId="{5443FFE0-A4A7-4D43-8303-93D3DBD429D5}">
      <dgm:prSet/>
      <dgm:spPr/>
      <dgm:t>
        <a:bodyPr/>
        <a:lstStyle/>
        <a:p>
          <a:endParaRPr lang="de-CH"/>
        </a:p>
      </dgm:t>
    </dgm:pt>
    <dgm:pt modelId="{4329D517-735A-48ED-9369-EE64BAA8351E}" type="sibTrans" cxnId="{5443FFE0-A4A7-4D43-8303-93D3DBD429D5}">
      <dgm:prSet/>
      <dgm:spPr/>
      <dgm:t>
        <a:bodyPr/>
        <a:lstStyle/>
        <a:p>
          <a:endParaRPr lang="de-CH"/>
        </a:p>
      </dgm:t>
    </dgm:pt>
    <dgm:pt modelId="{64F892EA-A278-49B7-9F29-E3649ECDD50C}">
      <dgm:prSet custT="1"/>
      <dgm:spPr/>
      <dgm:t>
        <a:bodyPr/>
        <a:lstStyle/>
        <a:p>
          <a:r>
            <a:rPr lang="de-CH" sz="2200" dirty="0" err="1">
              <a:latin typeface="Arial" panose="020B0604020202020204" pitchFamily="34" charset="0"/>
              <a:cs typeface="Arial" panose="020B0604020202020204" pitchFamily="34" charset="0"/>
            </a:rPr>
            <a:t>Inferential</a:t>
          </a:r>
          <a:r>
            <a:rPr lang="de-CH" sz="2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de-CH" sz="2200" dirty="0" err="1"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  <a:endParaRPr lang="de-CH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6EE42A-67C1-4A5D-BDC9-C3A9C753591B}" type="sibTrans" cxnId="{10E49466-5B21-4560-9624-453269FDD247}">
      <dgm:prSet/>
      <dgm:spPr/>
      <dgm:t>
        <a:bodyPr/>
        <a:lstStyle/>
        <a:p>
          <a:endParaRPr lang="de-CH"/>
        </a:p>
      </dgm:t>
    </dgm:pt>
    <dgm:pt modelId="{D6525AF5-3C60-4F3E-A6AC-DB11CF420EA4}" type="parTrans" cxnId="{10E49466-5B21-4560-9624-453269FDD247}">
      <dgm:prSet/>
      <dgm:spPr/>
      <dgm:t>
        <a:bodyPr/>
        <a:lstStyle/>
        <a:p>
          <a:endParaRPr lang="de-CH"/>
        </a:p>
      </dgm:t>
    </dgm:pt>
    <dgm:pt modelId="{F148832A-230A-4E89-B90C-D526507940D3}">
      <dgm:prSet phldrT="[Text]" custT="1"/>
      <dgm:spPr/>
      <dgm:t>
        <a:bodyPr/>
        <a:lstStyle/>
        <a:p>
          <a:r>
            <a:rPr lang="de-CH" sz="2200" dirty="0" err="1">
              <a:latin typeface="Arial" panose="020B0604020202020204" pitchFamily="34" charset="0"/>
              <a:cs typeface="Arial" panose="020B0604020202020204" pitchFamily="34" charset="0"/>
            </a:rPr>
            <a:t>Planning</a:t>
          </a:r>
          <a:endParaRPr lang="de-CH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FC93FB6-8E2F-41DC-AC84-C4076CF48162}" type="sibTrans" cxnId="{54E1F1BF-0938-44FD-84E7-B80A17B2F9C2}">
      <dgm:prSet/>
      <dgm:spPr/>
      <dgm:t>
        <a:bodyPr/>
        <a:lstStyle/>
        <a:p>
          <a:endParaRPr lang="de-CH"/>
        </a:p>
      </dgm:t>
    </dgm:pt>
    <dgm:pt modelId="{197975DD-16D5-472B-ABE8-5358D123A7CC}" type="parTrans" cxnId="{54E1F1BF-0938-44FD-84E7-B80A17B2F9C2}">
      <dgm:prSet/>
      <dgm:spPr/>
      <dgm:t>
        <a:bodyPr/>
        <a:lstStyle/>
        <a:p>
          <a:endParaRPr lang="de-CH"/>
        </a:p>
      </dgm:t>
    </dgm:pt>
    <dgm:pt modelId="{C723F5F4-C8CA-4CE6-8A82-023DE009B7B2}" type="pres">
      <dgm:prSet presAssocID="{03EEBA92-B007-4D56-B81E-6BD42BAF46FE}" presName="linearFlow" presStyleCnt="0">
        <dgm:presLayoutVars>
          <dgm:resizeHandles val="exact"/>
        </dgm:presLayoutVars>
      </dgm:prSet>
      <dgm:spPr/>
    </dgm:pt>
    <dgm:pt modelId="{BE675BC5-3068-4C72-9094-067B381B1CEF}" type="pres">
      <dgm:prSet presAssocID="{F148832A-230A-4E89-B90C-D526507940D3}" presName="node" presStyleLbl="node1" presStyleIdx="0" presStyleCnt="5" custScaleX="323911" custLinFactNeighborX="1241" custLinFactNeighborY="-12019">
        <dgm:presLayoutVars>
          <dgm:bulletEnabled val="1"/>
        </dgm:presLayoutVars>
      </dgm:prSet>
      <dgm:spPr/>
    </dgm:pt>
    <dgm:pt modelId="{F705EE70-7943-48CC-9CAE-7A3D5860B4BB}" type="pres">
      <dgm:prSet presAssocID="{6FC93FB6-8E2F-41DC-AC84-C4076CF48162}" presName="sibTrans" presStyleLbl="sibTrans2D1" presStyleIdx="0" presStyleCnt="4"/>
      <dgm:spPr/>
    </dgm:pt>
    <dgm:pt modelId="{83312B4C-69C4-4CC8-B3DC-0B178EA57532}" type="pres">
      <dgm:prSet presAssocID="{6FC93FB6-8E2F-41DC-AC84-C4076CF48162}" presName="connectorText" presStyleLbl="sibTrans2D1" presStyleIdx="0" presStyleCnt="4"/>
      <dgm:spPr/>
    </dgm:pt>
    <dgm:pt modelId="{644A3E7C-0F76-4E34-B412-908F421521D5}" type="pres">
      <dgm:prSet presAssocID="{1B333869-1632-4464-8FA4-0A5662F419A7}" presName="node" presStyleLbl="node1" presStyleIdx="1" presStyleCnt="5" custScaleX="323911">
        <dgm:presLayoutVars>
          <dgm:bulletEnabled val="1"/>
        </dgm:presLayoutVars>
      </dgm:prSet>
      <dgm:spPr/>
    </dgm:pt>
    <dgm:pt modelId="{D9434DDD-2F20-4935-B4C1-8B68D0D59ADD}" type="pres">
      <dgm:prSet presAssocID="{2033C023-127E-44EC-A7CB-2575A7A943C7}" presName="sibTrans" presStyleLbl="sibTrans2D1" presStyleIdx="1" presStyleCnt="4"/>
      <dgm:spPr/>
    </dgm:pt>
    <dgm:pt modelId="{1B0B98EE-80EB-4CCE-82F1-4F24CF845840}" type="pres">
      <dgm:prSet presAssocID="{2033C023-127E-44EC-A7CB-2575A7A943C7}" presName="connectorText" presStyleLbl="sibTrans2D1" presStyleIdx="1" presStyleCnt="4"/>
      <dgm:spPr/>
    </dgm:pt>
    <dgm:pt modelId="{6ACA9528-AAF0-4C6E-94E3-6D767605BBC7}" type="pres">
      <dgm:prSet presAssocID="{C7ED11E7-38B5-4A95-BCB4-FA9F49FDC5B8}" presName="node" presStyleLbl="node1" presStyleIdx="2" presStyleCnt="5" custScaleX="323911">
        <dgm:presLayoutVars>
          <dgm:bulletEnabled val="1"/>
        </dgm:presLayoutVars>
      </dgm:prSet>
      <dgm:spPr/>
    </dgm:pt>
    <dgm:pt modelId="{8955161F-D2CF-4DA7-86FD-B74C50E15F75}" type="pres">
      <dgm:prSet presAssocID="{18BA3843-F23B-4D50-9E06-2D45AC7FF308}" presName="sibTrans" presStyleLbl="sibTrans2D1" presStyleIdx="2" presStyleCnt="4"/>
      <dgm:spPr/>
    </dgm:pt>
    <dgm:pt modelId="{AB216445-08F0-41A1-ABDA-1E6A83BD2049}" type="pres">
      <dgm:prSet presAssocID="{18BA3843-F23B-4D50-9E06-2D45AC7FF308}" presName="connectorText" presStyleLbl="sibTrans2D1" presStyleIdx="2" presStyleCnt="4"/>
      <dgm:spPr/>
    </dgm:pt>
    <dgm:pt modelId="{17B51007-6808-4792-A320-1D54A3E5F3A8}" type="pres">
      <dgm:prSet presAssocID="{4D25D9FD-EBFA-4A67-8ED9-C1B7FCF40A16}" presName="node" presStyleLbl="node1" presStyleIdx="3" presStyleCnt="5" custScaleX="323911">
        <dgm:presLayoutVars>
          <dgm:bulletEnabled val="1"/>
        </dgm:presLayoutVars>
      </dgm:prSet>
      <dgm:spPr/>
    </dgm:pt>
    <dgm:pt modelId="{88A579C5-C2F0-4CD4-AD94-D276D065E497}" type="pres">
      <dgm:prSet presAssocID="{4329D517-735A-48ED-9369-EE64BAA8351E}" presName="sibTrans" presStyleLbl="sibTrans2D1" presStyleIdx="3" presStyleCnt="4"/>
      <dgm:spPr/>
    </dgm:pt>
    <dgm:pt modelId="{3868BAD1-BE76-4004-B63C-9415EE28F978}" type="pres">
      <dgm:prSet presAssocID="{4329D517-735A-48ED-9369-EE64BAA8351E}" presName="connectorText" presStyleLbl="sibTrans2D1" presStyleIdx="3" presStyleCnt="4"/>
      <dgm:spPr/>
    </dgm:pt>
    <dgm:pt modelId="{852C6A84-E0CD-4E63-87F7-D9B9C3E1F387}" type="pres">
      <dgm:prSet presAssocID="{64F892EA-A278-49B7-9F29-E3649ECDD50C}" presName="node" presStyleLbl="node1" presStyleIdx="4" presStyleCnt="5" custScaleX="323911">
        <dgm:presLayoutVars>
          <dgm:bulletEnabled val="1"/>
        </dgm:presLayoutVars>
      </dgm:prSet>
      <dgm:spPr/>
    </dgm:pt>
  </dgm:ptLst>
  <dgm:cxnLst>
    <dgm:cxn modelId="{2AB6B018-C8A3-46D4-832F-D790A14E48F4}" type="presOf" srcId="{4D25D9FD-EBFA-4A67-8ED9-C1B7FCF40A16}" destId="{17B51007-6808-4792-A320-1D54A3E5F3A8}" srcOrd="0" destOrd="0" presId="urn:microsoft.com/office/officeart/2005/8/layout/process2"/>
    <dgm:cxn modelId="{2398B143-6EC3-4FEC-825D-0918143D9DAA}" type="presOf" srcId="{2033C023-127E-44EC-A7CB-2575A7A943C7}" destId="{D9434DDD-2F20-4935-B4C1-8B68D0D59ADD}" srcOrd="0" destOrd="0" presId="urn:microsoft.com/office/officeart/2005/8/layout/process2"/>
    <dgm:cxn modelId="{8C0FEA4A-543E-43E4-902E-908CFAB5E9CF}" type="presOf" srcId="{18BA3843-F23B-4D50-9E06-2D45AC7FF308}" destId="{AB216445-08F0-41A1-ABDA-1E6A83BD2049}" srcOrd="1" destOrd="0" presId="urn:microsoft.com/office/officeart/2005/8/layout/process2"/>
    <dgm:cxn modelId="{33B36A5A-15B2-4573-9C0C-B40C3FA9032B}" type="presOf" srcId="{64F892EA-A278-49B7-9F29-E3649ECDD50C}" destId="{852C6A84-E0CD-4E63-87F7-D9B9C3E1F387}" srcOrd="0" destOrd="0" presId="urn:microsoft.com/office/officeart/2005/8/layout/process2"/>
    <dgm:cxn modelId="{10E49466-5B21-4560-9624-453269FDD247}" srcId="{03EEBA92-B007-4D56-B81E-6BD42BAF46FE}" destId="{64F892EA-A278-49B7-9F29-E3649ECDD50C}" srcOrd="4" destOrd="0" parTransId="{D6525AF5-3C60-4F3E-A6AC-DB11CF420EA4}" sibTransId="{DC6EE42A-67C1-4A5D-BDC9-C3A9C753591B}"/>
    <dgm:cxn modelId="{3CBDF07A-45B7-43E5-919D-9E0FA2B7AB0A}" srcId="{03EEBA92-B007-4D56-B81E-6BD42BAF46FE}" destId="{1B333869-1632-4464-8FA4-0A5662F419A7}" srcOrd="1" destOrd="0" parTransId="{4A4886EE-2F2C-409A-B244-3626CAF4E22E}" sibTransId="{2033C023-127E-44EC-A7CB-2575A7A943C7}"/>
    <dgm:cxn modelId="{9C363E84-6795-48CE-A2AC-7EEE94DF0482}" type="presOf" srcId="{C7ED11E7-38B5-4A95-BCB4-FA9F49FDC5B8}" destId="{6ACA9528-AAF0-4C6E-94E3-6D767605BBC7}" srcOrd="0" destOrd="0" presId="urn:microsoft.com/office/officeart/2005/8/layout/process2"/>
    <dgm:cxn modelId="{4390848F-8332-45B5-9A75-9E9C9F1FE65B}" type="presOf" srcId="{F148832A-230A-4E89-B90C-D526507940D3}" destId="{BE675BC5-3068-4C72-9094-067B381B1CEF}" srcOrd="0" destOrd="0" presId="urn:microsoft.com/office/officeart/2005/8/layout/process2"/>
    <dgm:cxn modelId="{415C9099-55A7-4426-8600-99CB6AC5D21F}" type="presOf" srcId="{4329D517-735A-48ED-9369-EE64BAA8351E}" destId="{88A579C5-C2F0-4CD4-AD94-D276D065E497}" srcOrd="0" destOrd="0" presId="urn:microsoft.com/office/officeart/2005/8/layout/process2"/>
    <dgm:cxn modelId="{3D261E9B-9BF9-4AF2-A635-6A90417EEEE2}" type="presOf" srcId="{2033C023-127E-44EC-A7CB-2575A7A943C7}" destId="{1B0B98EE-80EB-4CCE-82F1-4F24CF845840}" srcOrd="1" destOrd="0" presId="urn:microsoft.com/office/officeart/2005/8/layout/process2"/>
    <dgm:cxn modelId="{DF97E9AA-4CBD-487B-BCE4-637BD69C8368}" srcId="{03EEBA92-B007-4D56-B81E-6BD42BAF46FE}" destId="{C7ED11E7-38B5-4A95-BCB4-FA9F49FDC5B8}" srcOrd="2" destOrd="0" parTransId="{BE15F603-E0D7-49B1-B6CF-0265D9B3514B}" sibTransId="{18BA3843-F23B-4D50-9E06-2D45AC7FF308}"/>
    <dgm:cxn modelId="{B230CEB5-2D2E-4CDA-8D78-612F37538EC2}" type="presOf" srcId="{6FC93FB6-8E2F-41DC-AC84-C4076CF48162}" destId="{F705EE70-7943-48CC-9CAE-7A3D5860B4BB}" srcOrd="0" destOrd="0" presId="urn:microsoft.com/office/officeart/2005/8/layout/process2"/>
    <dgm:cxn modelId="{26193BBA-851A-472A-A1EF-D08103C09DE7}" type="presOf" srcId="{4329D517-735A-48ED-9369-EE64BAA8351E}" destId="{3868BAD1-BE76-4004-B63C-9415EE28F978}" srcOrd="1" destOrd="0" presId="urn:microsoft.com/office/officeart/2005/8/layout/process2"/>
    <dgm:cxn modelId="{EBBF07BB-F77F-40C0-824B-2A6F5E1F7BC0}" type="presOf" srcId="{18BA3843-F23B-4D50-9E06-2D45AC7FF308}" destId="{8955161F-D2CF-4DA7-86FD-B74C50E15F75}" srcOrd="0" destOrd="0" presId="urn:microsoft.com/office/officeart/2005/8/layout/process2"/>
    <dgm:cxn modelId="{54E1F1BF-0938-44FD-84E7-B80A17B2F9C2}" srcId="{03EEBA92-B007-4D56-B81E-6BD42BAF46FE}" destId="{F148832A-230A-4E89-B90C-D526507940D3}" srcOrd="0" destOrd="0" parTransId="{197975DD-16D5-472B-ABE8-5358D123A7CC}" sibTransId="{6FC93FB6-8E2F-41DC-AC84-C4076CF48162}"/>
    <dgm:cxn modelId="{7F9E1ED8-D41D-475F-B779-E515BC1FF901}" type="presOf" srcId="{6FC93FB6-8E2F-41DC-AC84-C4076CF48162}" destId="{83312B4C-69C4-4CC8-B3DC-0B178EA57532}" srcOrd="1" destOrd="0" presId="urn:microsoft.com/office/officeart/2005/8/layout/process2"/>
    <dgm:cxn modelId="{248CAADF-06E0-4C1D-9DBC-6BFD2BA37EC8}" type="presOf" srcId="{03EEBA92-B007-4D56-B81E-6BD42BAF46FE}" destId="{C723F5F4-C8CA-4CE6-8A82-023DE009B7B2}" srcOrd="0" destOrd="0" presId="urn:microsoft.com/office/officeart/2005/8/layout/process2"/>
    <dgm:cxn modelId="{5443FFE0-A4A7-4D43-8303-93D3DBD429D5}" srcId="{03EEBA92-B007-4D56-B81E-6BD42BAF46FE}" destId="{4D25D9FD-EBFA-4A67-8ED9-C1B7FCF40A16}" srcOrd="3" destOrd="0" parTransId="{57AB2A84-BD63-44BC-9F77-762284EB4307}" sibTransId="{4329D517-735A-48ED-9369-EE64BAA8351E}"/>
    <dgm:cxn modelId="{89FC91E1-628E-4AB4-824F-F556F864BEF5}" type="presOf" srcId="{1B333869-1632-4464-8FA4-0A5662F419A7}" destId="{644A3E7C-0F76-4E34-B412-908F421521D5}" srcOrd="0" destOrd="0" presId="urn:microsoft.com/office/officeart/2005/8/layout/process2"/>
    <dgm:cxn modelId="{A98EC42B-A906-4D09-942F-20EBD2134B3E}" type="presParOf" srcId="{C723F5F4-C8CA-4CE6-8A82-023DE009B7B2}" destId="{BE675BC5-3068-4C72-9094-067B381B1CEF}" srcOrd="0" destOrd="0" presId="urn:microsoft.com/office/officeart/2005/8/layout/process2"/>
    <dgm:cxn modelId="{C46B71FC-ED32-4E2C-B229-B27E99FB226F}" type="presParOf" srcId="{C723F5F4-C8CA-4CE6-8A82-023DE009B7B2}" destId="{F705EE70-7943-48CC-9CAE-7A3D5860B4BB}" srcOrd="1" destOrd="0" presId="urn:microsoft.com/office/officeart/2005/8/layout/process2"/>
    <dgm:cxn modelId="{84004D9F-1E0E-4588-A6EC-067A667C8DC2}" type="presParOf" srcId="{F705EE70-7943-48CC-9CAE-7A3D5860B4BB}" destId="{83312B4C-69C4-4CC8-B3DC-0B178EA57532}" srcOrd="0" destOrd="0" presId="urn:microsoft.com/office/officeart/2005/8/layout/process2"/>
    <dgm:cxn modelId="{317A9C71-A6B6-42F0-BE93-ED2D43DB4E99}" type="presParOf" srcId="{C723F5F4-C8CA-4CE6-8A82-023DE009B7B2}" destId="{644A3E7C-0F76-4E34-B412-908F421521D5}" srcOrd="2" destOrd="0" presId="urn:microsoft.com/office/officeart/2005/8/layout/process2"/>
    <dgm:cxn modelId="{8C0ACB45-3EE5-4A79-AAAC-0FF013BD9A4B}" type="presParOf" srcId="{C723F5F4-C8CA-4CE6-8A82-023DE009B7B2}" destId="{D9434DDD-2F20-4935-B4C1-8B68D0D59ADD}" srcOrd="3" destOrd="0" presId="urn:microsoft.com/office/officeart/2005/8/layout/process2"/>
    <dgm:cxn modelId="{04C203B0-B525-4EC4-A296-686808D12A30}" type="presParOf" srcId="{D9434DDD-2F20-4935-B4C1-8B68D0D59ADD}" destId="{1B0B98EE-80EB-4CCE-82F1-4F24CF845840}" srcOrd="0" destOrd="0" presId="urn:microsoft.com/office/officeart/2005/8/layout/process2"/>
    <dgm:cxn modelId="{040D271D-7EFB-48A3-B641-86D17262AFFC}" type="presParOf" srcId="{C723F5F4-C8CA-4CE6-8A82-023DE009B7B2}" destId="{6ACA9528-AAF0-4C6E-94E3-6D767605BBC7}" srcOrd="4" destOrd="0" presId="urn:microsoft.com/office/officeart/2005/8/layout/process2"/>
    <dgm:cxn modelId="{9C838B71-2592-4571-A607-9CA7760AACB8}" type="presParOf" srcId="{C723F5F4-C8CA-4CE6-8A82-023DE009B7B2}" destId="{8955161F-D2CF-4DA7-86FD-B74C50E15F75}" srcOrd="5" destOrd="0" presId="urn:microsoft.com/office/officeart/2005/8/layout/process2"/>
    <dgm:cxn modelId="{A3F9F326-CC61-42CC-B9A4-F955F95C9FA6}" type="presParOf" srcId="{8955161F-D2CF-4DA7-86FD-B74C50E15F75}" destId="{AB216445-08F0-41A1-ABDA-1E6A83BD2049}" srcOrd="0" destOrd="0" presId="urn:microsoft.com/office/officeart/2005/8/layout/process2"/>
    <dgm:cxn modelId="{48591863-F64B-47FE-891D-49669BB95868}" type="presParOf" srcId="{C723F5F4-C8CA-4CE6-8A82-023DE009B7B2}" destId="{17B51007-6808-4792-A320-1D54A3E5F3A8}" srcOrd="6" destOrd="0" presId="urn:microsoft.com/office/officeart/2005/8/layout/process2"/>
    <dgm:cxn modelId="{AED9AF07-824B-4E1C-8CC5-C818B5FC7DC9}" type="presParOf" srcId="{C723F5F4-C8CA-4CE6-8A82-023DE009B7B2}" destId="{88A579C5-C2F0-4CD4-AD94-D276D065E497}" srcOrd="7" destOrd="0" presId="urn:microsoft.com/office/officeart/2005/8/layout/process2"/>
    <dgm:cxn modelId="{610EE094-9A2B-49B6-9A9F-CBAFA9C0AAF2}" type="presParOf" srcId="{88A579C5-C2F0-4CD4-AD94-D276D065E497}" destId="{3868BAD1-BE76-4004-B63C-9415EE28F978}" srcOrd="0" destOrd="0" presId="urn:microsoft.com/office/officeart/2005/8/layout/process2"/>
    <dgm:cxn modelId="{C43FE65D-03B3-4A0F-BE27-37697C5433F1}" type="presParOf" srcId="{C723F5F4-C8CA-4CE6-8A82-023DE009B7B2}" destId="{852C6A84-E0CD-4E63-87F7-D9B9C3E1F387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75BC5-3068-4C72-9094-067B381B1CEF}">
      <dsp:nvSpPr>
        <dsp:cNvPr id="0" name=""/>
        <dsp:cNvSpPr/>
      </dsp:nvSpPr>
      <dsp:spPr>
        <a:xfrm>
          <a:off x="0" y="0"/>
          <a:ext cx="4972050" cy="85719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dirty="0" err="1">
              <a:latin typeface="Arial" panose="020B0604020202020204" pitchFamily="34" charset="0"/>
              <a:cs typeface="Arial" panose="020B0604020202020204" pitchFamily="34" charset="0"/>
            </a:rPr>
            <a:t>Planning</a:t>
          </a:r>
          <a:endParaRPr lang="de-CH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06" y="25106"/>
        <a:ext cx="4921838" cy="806980"/>
      </dsp:txXfrm>
    </dsp:sp>
    <dsp:sp modelId="{F705EE70-7943-48CC-9CAE-7A3D5860B4BB}">
      <dsp:nvSpPr>
        <dsp:cNvPr id="0" name=""/>
        <dsp:cNvSpPr/>
      </dsp:nvSpPr>
      <dsp:spPr>
        <a:xfrm rot="5400000">
          <a:off x="2325026" y="878988"/>
          <a:ext cx="321996" cy="385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1600" kern="1200"/>
        </a:p>
      </dsp:txBody>
      <dsp:txXfrm rot="-5400000">
        <a:off x="2370304" y="910858"/>
        <a:ext cx="231442" cy="225397"/>
      </dsp:txXfrm>
    </dsp:sp>
    <dsp:sp modelId="{644A3E7C-0F76-4E34-B412-908F421521D5}">
      <dsp:nvSpPr>
        <dsp:cNvPr id="0" name=""/>
        <dsp:cNvSpPr/>
      </dsp:nvSpPr>
      <dsp:spPr>
        <a:xfrm>
          <a:off x="0" y="1286520"/>
          <a:ext cx="4972050" cy="85719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120354"/>
            <a:satOff val="2542"/>
            <a:lumOff val="67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dirty="0">
              <a:latin typeface="Arial" panose="020B0604020202020204" pitchFamily="34" charset="0"/>
              <a:cs typeface="Arial" panose="020B0604020202020204" pitchFamily="34" charset="0"/>
            </a:rPr>
            <a:t>Data Collection &amp; </a:t>
          </a:r>
          <a:r>
            <a:rPr lang="de-CH" sz="2200" kern="1200" dirty="0" err="1">
              <a:latin typeface="Arial" panose="020B0604020202020204" pitchFamily="34" charset="0"/>
              <a:cs typeface="Arial" panose="020B0604020202020204" pitchFamily="34" charset="0"/>
            </a:rPr>
            <a:t>Preprocessing</a:t>
          </a:r>
          <a:endParaRPr lang="de-CH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06" y="1311626"/>
        <a:ext cx="4921838" cy="806980"/>
      </dsp:txXfrm>
    </dsp:sp>
    <dsp:sp modelId="{D9434DDD-2F20-4935-B4C1-8B68D0D59ADD}">
      <dsp:nvSpPr>
        <dsp:cNvPr id="0" name=""/>
        <dsp:cNvSpPr/>
      </dsp:nvSpPr>
      <dsp:spPr>
        <a:xfrm rot="5400000">
          <a:off x="2325301" y="2165142"/>
          <a:ext cx="321447" cy="385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160484"/>
            <a:satOff val="805"/>
            <a:lumOff val="80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1600" kern="1200"/>
        </a:p>
      </dsp:txBody>
      <dsp:txXfrm rot="-5400000">
        <a:off x="2370304" y="2197286"/>
        <a:ext cx="231442" cy="225013"/>
      </dsp:txXfrm>
    </dsp:sp>
    <dsp:sp modelId="{6ACA9528-AAF0-4C6E-94E3-6D767605BBC7}">
      <dsp:nvSpPr>
        <dsp:cNvPr id="0" name=""/>
        <dsp:cNvSpPr/>
      </dsp:nvSpPr>
      <dsp:spPr>
        <a:xfrm>
          <a:off x="0" y="2572308"/>
          <a:ext cx="4972050" cy="85719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dirty="0" err="1">
              <a:latin typeface="Arial" panose="020B0604020202020204" pitchFamily="34" charset="0"/>
              <a:cs typeface="Arial" panose="020B0604020202020204" pitchFamily="34" charset="0"/>
            </a:rPr>
            <a:t>Descriptive</a:t>
          </a:r>
          <a:r>
            <a:rPr lang="de-CH" sz="2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de-CH" sz="2200" kern="1200" dirty="0" err="1"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  <a:endParaRPr lang="de-CH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06" y="2597414"/>
        <a:ext cx="4921838" cy="806980"/>
      </dsp:txXfrm>
    </dsp:sp>
    <dsp:sp modelId="{8955161F-D2CF-4DA7-86FD-B74C50E15F75}">
      <dsp:nvSpPr>
        <dsp:cNvPr id="0" name=""/>
        <dsp:cNvSpPr/>
      </dsp:nvSpPr>
      <dsp:spPr>
        <a:xfrm rot="5400000">
          <a:off x="2325301" y="3450930"/>
          <a:ext cx="321447" cy="385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320968"/>
            <a:satOff val="1611"/>
            <a:lumOff val="161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1600" kern="1200"/>
        </a:p>
      </dsp:txBody>
      <dsp:txXfrm rot="-5400000">
        <a:off x="2370304" y="3483074"/>
        <a:ext cx="231442" cy="225013"/>
      </dsp:txXfrm>
    </dsp:sp>
    <dsp:sp modelId="{17B51007-6808-4792-A320-1D54A3E5F3A8}">
      <dsp:nvSpPr>
        <dsp:cNvPr id="0" name=""/>
        <dsp:cNvSpPr/>
      </dsp:nvSpPr>
      <dsp:spPr>
        <a:xfrm>
          <a:off x="0" y="3858097"/>
          <a:ext cx="4972050" cy="85719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361061"/>
            <a:satOff val="7625"/>
            <a:lumOff val="203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dirty="0">
              <a:latin typeface="Arial" panose="020B0604020202020204" pitchFamily="34" charset="0"/>
              <a:cs typeface="Arial" panose="020B0604020202020204" pitchFamily="34" charset="0"/>
            </a:rPr>
            <a:t>Classification, Clustering,…</a:t>
          </a:r>
        </a:p>
      </dsp:txBody>
      <dsp:txXfrm>
        <a:off x="25106" y="3883203"/>
        <a:ext cx="4921838" cy="806980"/>
      </dsp:txXfrm>
    </dsp:sp>
    <dsp:sp modelId="{88A579C5-C2F0-4CD4-AD94-D276D065E497}">
      <dsp:nvSpPr>
        <dsp:cNvPr id="0" name=""/>
        <dsp:cNvSpPr/>
      </dsp:nvSpPr>
      <dsp:spPr>
        <a:xfrm rot="5400000">
          <a:off x="2325301" y="4736719"/>
          <a:ext cx="321447" cy="385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81452"/>
            <a:satOff val="2416"/>
            <a:lumOff val="242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1600" kern="1200"/>
        </a:p>
      </dsp:txBody>
      <dsp:txXfrm rot="-5400000">
        <a:off x="2370304" y="4768863"/>
        <a:ext cx="231442" cy="225013"/>
      </dsp:txXfrm>
    </dsp:sp>
    <dsp:sp modelId="{852C6A84-E0CD-4E63-87F7-D9B9C3E1F387}">
      <dsp:nvSpPr>
        <dsp:cNvPr id="0" name=""/>
        <dsp:cNvSpPr/>
      </dsp:nvSpPr>
      <dsp:spPr>
        <a:xfrm>
          <a:off x="0" y="5143885"/>
          <a:ext cx="4972050" cy="85719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 dirty="0" err="1">
              <a:latin typeface="Arial" panose="020B0604020202020204" pitchFamily="34" charset="0"/>
              <a:cs typeface="Arial" panose="020B0604020202020204" pitchFamily="34" charset="0"/>
            </a:rPr>
            <a:t>Inferential</a:t>
          </a:r>
          <a:r>
            <a:rPr lang="de-CH" sz="22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de-CH" sz="2200" kern="1200" dirty="0" err="1">
              <a:latin typeface="Arial" panose="020B0604020202020204" pitchFamily="34" charset="0"/>
              <a:cs typeface="Arial" panose="020B0604020202020204" pitchFamily="34" charset="0"/>
            </a:rPr>
            <a:t>Statistics</a:t>
          </a:r>
          <a:endParaRPr lang="de-CH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106" y="5168991"/>
        <a:ext cx="4921838" cy="806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E6A65-9C0F-4831-A078-C67C41D9FC19}" type="datetimeFigureOut">
              <a:rPr lang="de-CH" smtClean="0"/>
              <a:t>29.08.23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C01C7-4E1C-4670-B7C9-B3DC8F08B83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7217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std dev = sqrt(var) </a:t>
            </a:r>
            <a:r>
              <a:rPr lang="en-GB" dirty="0">
                <a:sym typeface="Wingdings" pitchFamily="2" charset="2"/>
              </a:rPr>
              <a:t> often the std dev is used because it will have similar units to the data points, while the variance will be squared, so it’s less intuitive.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C01C7-4E1C-4670-B7C9-B3DC8F08B836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922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C01C7-4E1C-4670-B7C9-B3DC8F08B836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7099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Pearson correlation is useful for linear relationships only, as seen in the last plot, where there is a clear parabolic relationship between the data, but the coefficient does not show this.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C01C7-4E1C-4670-B7C9-B3DC8F08B836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04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CCBEC-E22D-4AC1-80C8-D568A3F24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63935F-F85F-4E03-8C22-60FE255F5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EC58E6-4D5A-4807-96CE-BB691EB83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53D81-9398-46B5-8F43-6736A7252805}" type="datetime1">
              <a:rPr lang="de-CH" smtClean="0"/>
              <a:t>29.08.23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E3D985-9A62-493F-B48F-9C8F0EF0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4ED970-F3AA-49F6-97F9-D165B09C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6181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DC687-3567-4149-8BB1-ED7AB50B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0D1F84-EC2C-4660-AFA1-4AC302953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BD88C2-838B-40CE-90C1-4072759B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657E-CE8F-4100-A151-948CC6AEC12D}" type="datetime1">
              <a:rPr lang="de-CH" smtClean="0"/>
              <a:t>29.08.23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435F5B-C9B0-4E1B-8A60-C771B221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8AFE06-7397-45EB-BE5D-2893DD87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764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C9E6919-3087-4F1B-A6D9-1D9E6FBFC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3B5C34-C7D4-4BAA-B50F-7F64B8A82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BB19A2-F811-42CC-952F-5AF844A7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F672-80AD-4286-930D-2F226A737941}" type="datetime1">
              <a:rPr lang="de-CH" smtClean="0"/>
              <a:t>29.08.23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4324B0-AE67-4CCF-8ED6-915740BD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44BD9-305F-4304-BFFD-E781EB02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9598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a: Folie für Grafik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0318CE9-39BE-CB41-9E7E-545A530383E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0" y="2568000"/>
            <a:ext cx="12192000" cy="408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/>
          <a:lstStyle>
            <a:lvl1pPr marL="0" indent="0">
              <a:buNone/>
              <a:defRPr sz="2667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        Media Platzhalter: 25.4 (b) x 8.5 (h) cm 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4A7E35E8-11B1-964A-B3B7-ABCDE11750B9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20000" y="1560001"/>
            <a:ext cx="9360000" cy="54715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1219139" rtl="0" eaLnBrk="1" fontAlgn="auto" latinLnBrk="0" hangingPunct="1">
              <a:lnSpc>
                <a:spcPts val="426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3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7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4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Titel B (Arial 28pt., schwarz, max. 1 Zeile) </a:t>
            </a:r>
          </a:p>
        </p:txBody>
      </p:sp>
      <p:sp>
        <p:nvSpPr>
          <p:cNvPr id="8" name="Textplatzhalter 21">
            <a:extLst>
              <a:ext uri="{FF2B5EF4-FFF2-40B4-BE49-F238E27FC236}">
                <a16:creationId xmlns:a16="http://schemas.microsoft.com/office/drawing/2014/main" id="{601A40B5-7701-6547-8618-E74203A19E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0000" y="374401"/>
            <a:ext cx="9360000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1219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1219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Inhalt aus Inhaltverzeichnis (Arial 12pt., schwarz, max. 1 Zeile)</a:t>
            </a:r>
          </a:p>
        </p:txBody>
      </p:sp>
      <p:sp>
        <p:nvSpPr>
          <p:cNvPr id="7" name="Titelplatzhalter 14">
            <a:extLst>
              <a:ext uri="{FF2B5EF4-FFF2-40B4-BE49-F238E27FC236}">
                <a16:creationId xmlns:a16="http://schemas.microsoft.com/office/drawing/2014/main" id="{CF6356AF-957D-A241-82E4-5276EE95A8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907201"/>
            <a:ext cx="9360000" cy="41036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/>
            </a:lvl1pPr>
          </a:lstStyle>
          <a:p>
            <a:r>
              <a:rPr lang="de-DE" dirty="0"/>
              <a:t>Titel A (Arial 28pt., rot, max. 1 Zeile) </a:t>
            </a:r>
          </a:p>
        </p:txBody>
      </p:sp>
    </p:spTree>
    <p:extLst>
      <p:ext uri="{BB962C8B-B14F-4D97-AF65-F5344CB8AC3E}">
        <p14:creationId xmlns:p14="http://schemas.microsoft.com/office/powerpoint/2010/main" val="277050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1F33B-4E02-4553-8D9F-B87564A0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E9A5C4-0188-4F8E-859A-928FEFE2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BA869E-1233-4019-A2FC-ED3D51E3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3F036-6E0D-48A3-B947-1CD05D8EA8B9}" type="datetime1">
              <a:rPr lang="de-CH" smtClean="0"/>
              <a:t>29.08.23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D9663D-5886-41C3-B1EA-152628E0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1ACB85-BFAE-44BC-B2D6-5AEBCBFE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899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ECDDA-B22D-4656-93C6-732E3A79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97FAF5-DF10-4D13-98AB-2841F21F9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A8B40-F5A2-4189-A44A-D34810F7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5B5B-D47E-4871-916E-F2F478EAA708}" type="datetime1">
              <a:rPr lang="de-CH" smtClean="0"/>
              <a:t>29.08.23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4DAAA-135B-40B1-9CFC-0FE48525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8F5C56-5A7D-4236-B381-5850C785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362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725B6-900A-475F-A54C-E79ABE22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6FBFF2-DBE2-4D18-A2D0-F0BF686D8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930BD3-38F3-4FEC-B6E8-E0B3624D8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5A178C-F36B-4BAA-AFCC-93FA3FB57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C43B-8992-4811-A73B-15870B39662D}" type="datetime1">
              <a:rPr lang="de-CH" smtClean="0"/>
              <a:t>29.08.23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837290-3E0E-4651-8DBD-04277619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1D161B-850D-4764-B89D-7AB4CB42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680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DAB0C-D04F-4E53-95AB-875C2477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2569D1-C8E0-47A1-9C55-37A7005B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B6C8B1-B626-4516-B5B2-FAC9FBAB9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3E70BE-2002-4FA2-B3D8-1A27B440D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746FED-D38F-4768-B0BF-015E2E6ED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39CFA08-549C-4388-94BD-7C5191EF0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B1DC9-35E5-4E2B-9166-98DB31E3DF22}" type="datetime1">
              <a:rPr lang="de-CH" smtClean="0"/>
              <a:t>29.08.23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DD4162-37A3-43E9-9F19-1691C221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62274E-A051-46CD-BCDA-6D68ECF6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74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0BCB8-16C2-44C6-9E1A-12B190D4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898B33-5310-4405-90B2-A1EFB505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3468-BCEB-4BAA-A331-BBB255F423A4}" type="datetime1">
              <a:rPr lang="de-CH" smtClean="0"/>
              <a:t>29.08.23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4068EA-BD67-440F-A2B7-9A342DE9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821B30-7280-4781-BD9F-53EFD64E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385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FA5455-6F9E-432B-B642-F0F4E753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824E-DE7A-4C49-B382-EC1701FF922C}" type="datetime1">
              <a:rPr lang="de-CH" smtClean="0"/>
              <a:t>29.08.23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C677CB-8DC2-4854-A8E3-D3C633A3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AD45C8-CF26-4F22-9D6C-4321107B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10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774FA-6A28-4ED1-8398-49E47238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845F4-7171-4B7D-94F4-B09B8E392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FCF77-C2C2-44DE-91A7-F57DDD1E1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F921B7-9E45-4F72-8568-99CFFED4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80A36-84D0-419B-8F63-665F8CCCBF80}" type="datetime1">
              <a:rPr lang="de-CH" smtClean="0"/>
              <a:t>29.08.23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085094-AFCD-4E71-8616-5852D9B3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956E1E-950A-4AA8-8040-A4C50644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944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3434F2-75C3-410D-9C67-8D7176CB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68D358-81F7-44FF-BB5F-0EC159F34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5D1397-1F01-45AB-9337-8E766BDD9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DC2C8E-CE44-4BE1-93A3-8EC6AF32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65AD-214C-404A-87D6-AD9170FC30E5}" type="datetime1">
              <a:rPr lang="de-CH" smtClean="0"/>
              <a:t>29.08.23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E14265-5B65-404A-BBFE-68FD7AA4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62449A-A5A7-41CC-AB1B-CDD236F6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840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FD7C51-3E9D-4491-9182-7A8A5167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D021BB-5592-42FD-8A23-1DC5ACE95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3D625-3324-405D-89F7-58B257F62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E4509-4075-40E8-A334-33B060F62F4E}" type="datetime1">
              <a:rPr lang="de-CH" smtClean="0"/>
              <a:t>29.08.23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B003B8-ED3B-4C0F-912F-674540891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96608-4137-4D97-B296-D14CCC72D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7CF30-41A5-40BB-9542-E520BC57268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167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D2900E-A7E1-E34F-8A25-15236D541C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1"/>
            <p:custDataLst>
              <p:tags r:id="rId1"/>
            </p:custDataLst>
          </p:nvPr>
        </p:nvSpPr>
        <p:spPr>
          <a:xfrm>
            <a:off x="720000" y="1560001"/>
            <a:ext cx="9360000" cy="743152"/>
          </a:xfrm>
        </p:spPr>
        <p:txBody>
          <a:bodyPr/>
          <a:lstStyle>
            <a:defPPr>
              <a:defRPr lang="de-DE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Dr. Anja Mühlemann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29. August 2023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1F4E69-0991-DA40-A7F2-06A6C6F926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20"/>
            <p:custDataLst>
              <p:tags r:id="rId2"/>
            </p:custDataLst>
          </p:nvPr>
        </p:nvSpPr>
        <p:spPr>
          <a:xfrm>
            <a:off x="720000" y="374401"/>
            <a:ext cx="9360000" cy="193899"/>
          </a:xfrm>
        </p:spPr>
        <p:txBody>
          <a:bodyPr/>
          <a:lstStyle>
            <a:defPPr>
              <a:defRPr lang="de-DE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400" spc="-20" dirty="0"/>
              <a:t>CAS Applied Data Science – Module 2 – Day  1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3020A23-0DBE-2949-B588-C8BFEFD923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  <p:custDataLst>
              <p:tags r:id="rId3"/>
            </p:custDataLst>
          </p:nvPr>
        </p:nvSpPr>
        <p:spPr>
          <a:xfrm>
            <a:off x="720000" y="907201"/>
            <a:ext cx="9360000" cy="387798"/>
          </a:xfrm>
        </p:spPr>
        <p:txBody>
          <a:bodyPr/>
          <a:lstStyle>
            <a:defPPr>
              <a:defRPr lang="de-DE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</a:t>
            </a:r>
            <a:r>
              <a:rPr lang="de-DE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Inference</a:t>
            </a:r>
            <a:r>
              <a:rPr lang="de-DE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Science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1695AE6B-2EE2-40B1-B2D5-EAB6E467BF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4" name="Inhaltsplatzhalter 7">
            <a:extLst>
              <a:ext uri="{FF2B5EF4-FFF2-40B4-BE49-F238E27FC236}">
                <a16:creationId xmlns:a16="http://schemas.microsoft.com/office/drawing/2014/main" id="{9B6011DC-047F-475C-B4B5-6E1BADD44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5400"/>
            <a:ext cx="12192000" cy="42841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6" name="Grafik 5" descr="Ein Bild, das Text, Whiteboard enthält.&#10;&#10;Automatisch generierte Beschreibung">
            <a:extLst>
              <a:ext uri="{FF2B5EF4-FFF2-40B4-BE49-F238E27FC236}">
                <a16:creationId xmlns:a16="http://schemas.microsoft.com/office/drawing/2014/main" id="{6E96BC71-BD5C-4374-942F-826C179AF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0750" y="0"/>
            <a:ext cx="2381249" cy="168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9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3590936" cy="1325563"/>
          </a:xfrm>
        </p:spPr>
        <p:txBody>
          <a:bodyPr anchor="t">
            <a:normAutofit/>
          </a:bodyPr>
          <a:lstStyle/>
          <a:p>
            <a:pPr algn="ctr"/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Statisics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2ED722-5C98-4041-BD5B-AFBDF85E7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9972" y="1527184"/>
            <a:ext cx="6266235" cy="4153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buClr>
                <a:srgbClr val="C00000"/>
              </a:buClr>
              <a:buSzPct val="120000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  <a:buSzPct val="120000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Patterns</a:t>
            </a:r>
          </a:p>
          <a:p>
            <a:pPr>
              <a:buClr>
                <a:srgbClr val="C00000"/>
              </a:buClr>
              <a:buSzPct val="120000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possible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  <a:buSzPct val="120000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feeling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10</a:t>
            </a:fld>
            <a:endParaRPr lang="de-CH" sz="20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B9F8747-A2D6-4405-9D13-576428EEE299}"/>
              </a:ext>
            </a:extLst>
          </p:cNvPr>
          <p:cNvSpPr txBox="1"/>
          <p:nvPr/>
        </p:nvSpPr>
        <p:spPr>
          <a:xfrm>
            <a:off x="5073379" y="4208515"/>
            <a:ext cx="6266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description is the basis for good inference</a:t>
            </a:r>
            <a:endParaRPr lang="de-CH" sz="2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C7CA9B26-2B17-46F0-8D32-E5F31A3C579C}"/>
              </a:ext>
            </a:extLst>
          </p:cNvPr>
          <p:cNvSpPr/>
          <p:nvPr/>
        </p:nvSpPr>
        <p:spPr>
          <a:xfrm>
            <a:off x="4311379" y="4259452"/>
            <a:ext cx="523875" cy="32901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8069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3590936" cy="1325563"/>
          </a:xfrm>
        </p:spPr>
        <p:txBody>
          <a:bodyPr anchor="t">
            <a:normAutofit/>
          </a:bodyPr>
          <a:lstStyle/>
          <a:p>
            <a:pPr algn="ctr"/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Statisics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11</a:t>
            </a:fld>
            <a:endParaRPr lang="de-CH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BC3101-A2CB-B332-6741-317478A26AFB}"/>
              </a:ext>
            </a:extLst>
          </p:cNvPr>
          <p:cNvSpPr txBox="1"/>
          <p:nvPr/>
        </p:nvSpPr>
        <p:spPr>
          <a:xfrm>
            <a:off x="4416356" y="1201081"/>
            <a:ext cx="7140103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two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tasks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descriptive statistics are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quantitative description and summary, and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graphical representation of data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SzPct val="120000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tools are suitable depends on the type of the variable we want to describe.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10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821" y="2583259"/>
            <a:ext cx="3668757" cy="1691482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Variables</a:t>
            </a:r>
            <a:b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(quantitative)</a:t>
            </a:r>
            <a:endParaRPr lang="de-CH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12</a:t>
            </a:fld>
            <a:endParaRPr lang="de-CH" sz="20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A99698-5320-4C29-A31A-4A41002EBA15}"/>
              </a:ext>
            </a:extLst>
          </p:cNvPr>
          <p:cNvSpPr txBox="1"/>
          <p:nvPr/>
        </p:nvSpPr>
        <p:spPr>
          <a:xfrm>
            <a:off x="4194051" y="2444688"/>
            <a:ext cx="7686664" cy="1830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participants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participants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divided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sample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807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821" y="2583259"/>
            <a:ext cx="3668757" cy="1691482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 Variables</a:t>
            </a:r>
            <a:b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(graphical)</a:t>
            </a:r>
            <a:endParaRPr lang="de-CH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13</a:t>
            </a:fld>
            <a:endParaRPr lang="de-CH" sz="20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88F31AB-E091-451F-BFCE-ECBF7686F2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2" t="8735" r="11073" b="8746"/>
          <a:stretch/>
        </p:blipFill>
        <p:spPr>
          <a:xfrm>
            <a:off x="4336506" y="1628895"/>
            <a:ext cx="2559594" cy="258351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E63CCFF-0B31-4497-B16E-6631CA5377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" t="4733" r="10786"/>
          <a:stretch/>
        </p:blipFill>
        <p:spPr>
          <a:xfrm>
            <a:off x="7353300" y="1536950"/>
            <a:ext cx="4000500" cy="273779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61C0825-4B4E-5005-F3ED-091DD645B635}"/>
              </a:ext>
            </a:extLst>
          </p:cNvPr>
          <p:cNvSpPr txBox="1"/>
          <p:nvPr/>
        </p:nvSpPr>
        <p:spPr>
          <a:xfrm>
            <a:off x="4336506" y="4274741"/>
            <a:ext cx="7686664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SzPct val="120000"/>
            </a:pP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absolute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relative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frequencies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displayed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8671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3259"/>
            <a:ext cx="3590936" cy="1691482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49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Variables</a:t>
            </a:r>
            <a:b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(categorization)</a:t>
            </a:r>
            <a:endParaRPr lang="de-CH" sz="2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14</a:t>
            </a:fld>
            <a:endParaRPr lang="de-CH" sz="2000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Diagramm 5">
                <a:extLst>
                  <a:ext uri="{FF2B5EF4-FFF2-40B4-BE49-F238E27FC236}">
                    <a16:creationId xmlns:a16="http://schemas.microsoft.com/office/drawing/2014/main" id="{50306D35-6DE2-4FB7-A393-D5CC28534D2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53655710"/>
                  </p:ext>
                </p:extLst>
              </p:nvPr>
            </p:nvGraphicFramePr>
            <p:xfrm>
              <a:off x="4257142" y="4226879"/>
              <a:ext cx="4328160" cy="229313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Diagramm 5">
                <a:extLst>
                  <a:ext uri="{FF2B5EF4-FFF2-40B4-BE49-F238E27FC236}">
                    <a16:creationId xmlns:a16="http://schemas.microsoft.com/office/drawing/2014/main" id="{50306D35-6DE2-4FB7-A393-D5CC28534D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7142" y="4226879"/>
                <a:ext cx="4328160" cy="2293131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A21B9028-D37B-4E37-A583-36FC64E80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881827"/>
              </p:ext>
            </p:extLst>
          </p:nvPr>
        </p:nvGraphicFramePr>
        <p:xfrm>
          <a:off x="4257142" y="1008824"/>
          <a:ext cx="4328160" cy="19863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4080">
                  <a:extLst>
                    <a:ext uri="{9D8B030D-6E8A-4147-A177-3AD203B41FA5}">
                      <a16:colId xmlns:a16="http://schemas.microsoft.com/office/drawing/2014/main" val="2038942129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41801968"/>
                    </a:ext>
                  </a:extLst>
                </a:gridCol>
              </a:tblGrid>
              <a:tr h="353748">
                <a:tc>
                  <a:txBody>
                    <a:bodyPr/>
                    <a:lstStyle/>
                    <a:p>
                      <a:r>
                        <a:rPr lang="de-CH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Nr. </a:t>
                      </a:r>
                      <a:r>
                        <a:rPr lang="de-CH" sz="2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de-CH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People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91453"/>
                  </a:ext>
                </a:extLst>
              </a:tr>
              <a:tr h="397531"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153867"/>
                  </a:ext>
                </a:extLst>
              </a:tr>
              <a:tr h="397531"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30-42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847316"/>
                  </a:ext>
                </a:extLst>
              </a:tr>
              <a:tr h="397531"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17052"/>
                  </a:ext>
                </a:extLst>
              </a:tr>
              <a:tr h="397531"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54-66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63648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4D309DE8-9CC6-4E2C-AD93-582F480D8AB3}"/>
              </a:ext>
            </a:extLst>
          </p:cNvPr>
          <p:cNvSpPr txBox="1"/>
          <p:nvPr/>
        </p:nvSpPr>
        <p:spPr>
          <a:xfrm>
            <a:off x="4257142" y="383177"/>
            <a:ext cx="25010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endParaRPr lang="de-CH" sz="25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41C499F-05BC-4E9B-A16F-E5482F110DBE}"/>
              </a:ext>
            </a:extLst>
          </p:cNvPr>
          <p:cNvSpPr txBox="1"/>
          <p:nvPr/>
        </p:nvSpPr>
        <p:spPr>
          <a:xfrm>
            <a:off x="4257141" y="3603097"/>
            <a:ext cx="18053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Histograms</a:t>
            </a:r>
            <a:endParaRPr lang="de-CH" sz="25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922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3259"/>
            <a:ext cx="3590936" cy="1691482"/>
          </a:xfrm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15</a:t>
            </a:fld>
            <a:endParaRPr lang="de-CH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594286-7823-4B2E-9E20-3C7158916165}"/>
              </a:ext>
            </a:extLst>
          </p:cNvPr>
          <p:cNvSpPr txBox="1"/>
          <p:nvPr/>
        </p:nvSpPr>
        <p:spPr>
          <a:xfrm>
            <a:off x="0" y="3561806"/>
            <a:ext cx="359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(Numerical Variables)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975B199-B51A-4D57-A6EA-663893EA1BE1}"/>
                  </a:ext>
                </a:extLst>
              </p:cNvPr>
              <p:cNvSpPr txBox="1"/>
              <p:nvPr/>
            </p:nvSpPr>
            <p:spPr>
              <a:xfrm>
                <a:off x="3822916" y="383104"/>
                <a:ext cx="7724503" cy="3066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C00000"/>
                  </a:buClr>
                  <a:buSzPct val="120000"/>
                </a:pP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What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are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typical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values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variable X?</a:t>
                </a:r>
                <a:b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de-CH" sz="250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CH" sz="2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Mean:</a:t>
                </a:r>
                <a:r>
                  <a:rPr lang="de-CH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buClr>
                    <a:srgbClr val="C00000"/>
                  </a:buClr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  <m:r>
                        <a:rPr lang="de-CH" sz="25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de-CH" sz="25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CH" sz="25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CH" sz="25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sz="25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de-CH" sz="25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de-CH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rgbClr val="C00000"/>
                  </a:buClr>
                  <a:buSzPct val="120000"/>
                </a:pPr>
                <a:endParaRPr lang="de-CH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CH" sz="2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Median: 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«</a:t>
                </a:r>
                <a:r>
                  <a:rPr lang="de-CH" sz="2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center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observations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»</a:t>
                </a:r>
                <a:endParaRPr lang="de-CH" sz="25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975B199-B51A-4D57-A6EA-663893EA1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916" y="383104"/>
                <a:ext cx="7724503" cy="3066160"/>
              </a:xfrm>
              <a:prstGeom prst="rect">
                <a:avLst/>
              </a:prstGeom>
              <a:blipFill>
                <a:blip r:embed="rId2"/>
                <a:stretch>
                  <a:fillRect l="-1579" t="-1590" b="-477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5FF908E-A3E4-4CD5-B496-C1BB4B8DDBAF}"/>
              </a:ext>
            </a:extLst>
          </p:cNvPr>
          <p:cNvCxnSpPr>
            <a:cxnSpLocks/>
          </p:cNvCxnSpPr>
          <p:nvPr/>
        </p:nvCxnSpPr>
        <p:spPr>
          <a:xfrm>
            <a:off x="4667794" y="4075611"/>
            <a:ext cx="638338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C90860A-8F61-48B8-AD1D-783C00431446}"/>
              </a:ext>
            </a:extLst>
          </p:cNvPr>
          <p:cNvCxnSpPr>
            <a:cxnSpLocks/>
          </p:cNvCxnSpPr>
          <p:nvPr/>
        </p:nvCxnSpPr>
        <p:spPr>
          <a:xfrm>
            <a:off x="4667794" y="5212080"/>
            <a:ext cx="638338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F7BEF497-FC23-48D9-BE8C-B31470280848}"/>
              </a:ext>
            </a:extLst>
          </p:cNvPr>
          <p:cNvSpPr/>
          <p:nvPr/>
        </p:nvSpPr>
        <p:spPr>
          <a:xfrm>
            <a:off x="5016137" y="3989434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1EF8016-0E57-40DD-906E-A1585B909C1F}"/>
              </a:ext>
            </a:extLst>
          </p:cNvPr>
          <p:cNvSpPr/>
          <p:nvPr/>
        </p:nvSpPr>
        <p:spPr>
          <a:xfrm>
            <a:off x="5299169" y="3993786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F845F57-5200-486E-B6EF-262A6E20A5FC}"/>
              </a:ext>
            </a:extLst>
          </p:cNvPr>
          <p:cNvSpPr/>
          <p:nvPr/>
        </p:nvSpPr>
        <p:spPr>
          <a:xfrm>
            <a:off x="6017623" y="3997234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4A75050-1414-4D98-B73E-F091E9175C8D}"/>
              </a:ext>
            </a:extLst>
          </p:cNvPr>
          <p:cNvSpPr/>
          <p:nvPr/>
        </p:nvSpPr>
        <p:spPr>
          <a:xfrm>
            <a:off x="6376027" y="3989434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B78009E-6040-4C70-AEF4-C8D39B93C44A}"/>
              </a:ext>
            </a:extLst>
          </p:cNvPr>
          <p:cNvSpPr/>
          <p:nvPr/>
        </p:nvSpPr>
        <p:spPr>
          <a:xfrm>
            <a:off x="6598092" y="3989433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6AE1BB8-9BB7-40DD-AE14-EF781AADE793}"/>
              </a:ext>
            </a:extLst>
          </p:cNvPr>
          <p:cNvSpPr/>
          <p:nvPr/>
        </p:nvSpPr>
        <p:spPr>
          <a:xfrm>
            <a:off x="7544481" y="3988524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BF00D03-D2CA-43F8-B062-8AD254661521}"/>
              </a:ext>
            </a:extLst>
          </p:cNvPr>
          <p:cNvSpPr/>
          <p:nvPr/>
        </p:nvSpPr>
        <p:spPr>
          <a:xfrm>
            <a:off x="7951979" y="3997234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DE1BC84-0E86-4F7D-A4AA-1307EACC1D62}"/>
              </a:ext>
            </a:extLst>
          </p:cNvPr>
          <p:cNvSpPr/>
          <p:nvPr/>
        </p:nvSpPr>
        <p:spPr>
          <a:xfrm>
            <a:off x="9267727" y="4004775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402CFCA-C3BC-4F68-90CA-52924D26D5E0}"/>
              </a:ext>
            </a:extLst>
          </p:cNvPr>
          <p:cNvSpPr/>
          <p:nvPr/>
        </p:nvSpPr>
        <p:spPr>
          <a:xfrm>
            <a:off x="10049545" y="3997234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F330ADA-CB66-45B3-8EE4-38E31735CE32}"/>
                  </a:ext>
                </a:extLst>
              </p:cNvPr>
              <p:cNvSpPr txBox="1"/>
              <p:nvPr/>
            </p:nvSpPr>
            <p:spPr>
              <a:xfrm>
                <a:off x="6567742" y="4158341"/>
                <a:ext cx="413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F330ADA-CB66-45B3-8EE4-38E31735C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742" y="4158341"/>
                <a:ext cx="413831" cy="276999"/>
              </a:xfrm>
              <a:prstGeom prst="rect">
                <a:avLst/>
              </a:prstGeom>
              <a:blipFill>
                <a:blip r:embed="rId3"/>
                <a:stretch>
                  <a:fillRect l="-13235" r="-5882" b="-2391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lipse 24">
            <a:extLst>
              <a:ext uri="{FF2B5EF4-FFF2-40B4-BE49-F238E27FC236}">
                <a16:creationId xmlns:a16="http://schemas.microsoft.com/office/drawing/2014/main" id="{B394B06B-CAE8-438B-A24A-6A6D88A0F210}"/>
              </a:ext>
            </a:extLst>
          </p:cNvPr>
          <p:cNvSpPr/>
          <p:nvPr/>
        </p:nvSpPr>
        <p:spPr>
          <a:xfrm>
            <a:off x="5016137" y="5127753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49E8692-39FC-425D-9657-0F383B2E3EA4}"/>
              </a:ext>
            </a:extLst>
          </p:cNvPr>
          <p:cNvSpPr/>
          <p:nvPr/>
        </p:nvSpPr>
        <p:spPr>
          <a:xfrm>
            <a:off x="5299169" y="5132105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D2BAEDDE-7A0A-4AC0-BB12-18E1EC70531E}"/>
              </a:ext>
            </a:extLst>
          </p:cNvPr>
          <p:cNvSpPr/>
          <p:nvPr/>
        </p:nvSpPr>
        <p:spPr>
          <a:xfrm>
            <a:off x="6017623" y="5135553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3514968-CBAD-4F26-86AC-6945B8529492}"/>
              </a:ext>
            </a:extLst>
          </p:cNvPr>
          <p:cNvSpPr/>
          <p:nvPr/>
        </p:nvSpPr>
        <p:spPr>
          <a:xfrm>
            <a:off x="6495698" y="5126843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8462933-A899-492D-91D7-45A4AB5A2397}"/>
              </a:ext>
            </a:extLst>
          </p:cNvPr>
          <p:cNvSpPr/>
          <p:nvPr/>
        </p:nvSpPr>
        <p:spPr>
          <a:xfrm>
            <a:off x="7544481" y="5126843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04385441-4F16-4B5D-87F6-29F5958C5C92}"/>
              </a:ext>
            </a:extLst>
          </p:cNvPr>
          <p:cNvSpPr/>
          <p:nvPr/>
        </p:nvSpPr>
        <p:spPr>
          <a:xfrm>
            <a:off x="8891305" y="5154568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748B34AF-72E2-46D0-ADE9-00C5AF3466C1}"/>
              </a:ext>
            </a:extLst>
          </p:cNvPr>
          <p:cNvSpPr/>
          <p:nvPr/>
        </p:nvSpPr>
        <p:spPr>
          <a:xfrm>
            <a:off x="9642047" y="5126843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854F474-DC7D-4591-A471-606B9675AA0B}"/>
              </a:ext>
            </a:extLst>
          </p:cNvPr>
          <p:cNvSpPr/>
          <p:nvPr/>
        </p:nvSpPr>
        <p:spPr>
          <a:xfrm>
            <a:off x="10049545" y="5135553"/>
            <a:ext cx="156754" cy="15675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AB473651-F314-4855-9A68-0F719AE0DE1E}"/>
              </a:ext>
            </a:extLst>
          </p:cNvPr>
          <p:cNvSpPr/>
          <p:nvPr/>
        </p:nvSpPr>
        <p:spPr>
          <a:xfrm>
            <a:off x="6602819" y="3995382"/>
            <a:ext cx="156754" cy="15675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03885958-8AE7-407D-A37A-C3B74FFFD667}"/>
              </a:ext>
            </a:extLst>
          </p:cNvPr>
          <p:cNvSpPr/>
          <p:nvPr/>
        </p:nvSpPr>
        <p:spPr>
          <a:xfrm>
            <a:off x="7053873" y="5124082"/>
            <a:ext cx="156754" cy="15675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2E128BA1-995F-466F-A905-0FC8DF5875D3}"/>
                  </a:ext>
                </a:extLst>
              </p:cNvPr>
              <p:cNvSpPr txBox="1"/>
              <p:nvPr/>
            </p:nvSpPr>
            <p:spPr>
              <a:xfrm>
                <a:off x="6946279" y="5268680"/>
                <a:ext cx="413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2E128BA1-995F-466F-A905-0FC8DF587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279" y="5268680"/>
                <a:ext cx="413831" cy="276999"/>
              </a:xfrm>
              <a:prstGeom prst="rect">
                <a:avLst/>
              </a:prstGeom>
              <a:blipFill>
                <a:blip r:embed="rId4"/>
                <a:stretch>
                  <a:fillRect l="-13235" r="-5882" b="-2391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feld 36">
            <a:extLst>
              <a:ext uri="{FF2B5EF4-FFF2-40B4-BE49-F238E27FC236}">
                <a16:creationId xmlns:a16="http://schemas.microsoft.com/office/drawing/2014/main" id="{1215486D-1CCB-4CC3-A966-12E3645786B0}"/>
              </a:ext>
            </a:extLst>
          </p:cNvPr>
          <p:cNvSpPr txBox="1"/>
          <p:nvPr/>
        </p:nvSpPr>
        <p:spPr>
          <a:xfrm>
            <a:off x="3822916" y="384840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odd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3F5D9DB-EA76-497D-9670-EC3BFAEE7195}"/>
              </a:ext>
            </a:extLst>
          </p:cNvPr>
          <p:cNvSpPr txBox="1"/>
          <p:nvPr/>
        </p:nvSpPr>
        <p:spPr>
          <a:xfrm>
            <a:off x="3824405" y="501779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2559F81-978E-4C75-92E6-84ECED375823}"/>
              </a:ext>
            </a:extLst>
          </p:cNvPr>
          <p:cNvSpPr txBox="1"/>
          <p:nvPr/>
        </p:nvSpPr>
        <p:spPr>
          <a:xfrm>
            <a:off x="4511319" y="5894920"/>
            <a:ext cx="655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median </a:t>
            </a:r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robust </a:t>
            </a:r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DB757FB7-F039-42DC-8A40-A3D8EA9418F5}"/>
              </a:ext>
            </a:extLst>
          </p:cNvPr>
          <p:cNvSpPr/>
          <p:nvPr/>
        </p:nvSpPr>
        <p:spPr>
          <a:xfrm>
            <a:off x="3932590" y="6018926"/>
            <a:ext cx="468431" cy="18187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871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4" grpId="0" animBg="1"/>
      <p:bldP spid="35" grpId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3259"/>
            <a:ext cx="3590936" cy="1691482"/>
          </a:xfrm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Quantiles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16</a:t>
            </a:fld>
            <a:endParaRPr lang="de-CH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594286-7823-4B2E-9E20-3C7158916165}"/>
              </a:ext>
            </a:extLst>
          </p:cNvPr>
          <p:cNvSpPr txBox="1"/>
          <p:nvPr/>
        </p:nvSpPr>
        <p:spPr>
          <a:xfrm>
            <a:off x="0" y="3561806"/>
            <a:ext cx="359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(Numerical Variables)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975B199-B51A-4D57-A6EA-663893EA1BE1}"/>
                  </a:ext>
                </a:extLst>
              </p:cNvPr>
              <p:cNvSpPr txBox="1"/>
              <p:nvPr/>
            </p:nvSpPr>
            <p:spPr>
              <a:xfrm>
                <a:off x="3822916" y="383104"/>
                <a:ext cx="7724503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C00000"/>
                  </a:buClr>
                  <a:buSzPct val="120000"/>
                </a:pPr>
                <a: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Generalizing </a:t>
                </a:r>
                <a:r>
                  <a:rPr lang="de-CH" sz="2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idea</a:t>
                </a:r>
                <a: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median </a:t>
                </a:r>
                <a:r>
                  <a:rPr lang="de-CH" sz="2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other</a:t>
                </a:r>
                <a: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fractions</a:t>
                </a:r>
                <a: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buClr>
                    <a:srgbClr val="C00000"/>
                  </a:buClr>
                  <a:buSzPct val="120000"/>
                </a:pPr>
                <a:endParaRPr lang="de-CH" sz="2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  <a:buSzPct val="120000"/>
                </a:pP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Typical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descripitve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analyses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2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0.25</m:t>
                        </m:r>
                      </m:sub>
                    </m:sSub>
                    <m:r>
                      <a:rPr lang="de-CH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</m:t>
                        </m:r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b>
                    </m:sSub>
                    <m:r>
                      <a:rPr lang="de-CH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</m:t>
                        </m:r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7</m:t>
                        </m:r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b>
                    </m:sSub>
                  </m:oMath>
                </a14:m>
                <a:endParaRPr lang="de-CH" sz="2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  <a:buSzPct val="120000"/>
                </a:pP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Typical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hypothesis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testing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22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0.01</m:t>
                        </m:r>
                      </m:sub>
                    </m:sSub>
                    <m:r>
                      <a:rPr lang="de-CH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</m:t>
                        </m:r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b>
                    </m:sSub>
                    <m:r>
                      <a:rPr lang="de-CH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</m:t>
                        </m:r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b>
                    </m:sSub>
                    <m:r>
                      <a:rPr lang="de-CH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22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</m:t>
                        </m:r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99</m:t>
                        </m:r>
                      </m:sub>
                    </m:sSub>
                  </m:oMath>
                </a14:m>
                <a:endParaRPr lang="de-CH" sz="2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rgbClr val="C00000"/>
                  </a:buClr>
                  <a:buSzPct val="120000"/>
                </a:pPr>
                <a:endParaRPr lang="de-CH" sz="2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975B199-B51A-4D57-A6EA-663893EA1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916" y="383104"/>
                <a:ext cx="7724503" cy="2123658"/>
              </a:xfrm>
              <a:prstGeom prst="rect">
                <a:avLst/>
              </a:prstGeom>
              <a:blipFill>
                <a:blip r:embed="rId2"/>
                <a:stretch>
                  <a:fillRect l="-1026" t="-172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Grafik 38">
            <a:extLst>
              <a:ext uri="{FF2B5EF4-FFF2-40B4-BE49-F238E27FC236}">
                <a16:creationId xmlns:a16="http://schemas.microsoft.com/office/drawing/2014/main" id="{649D7613-2093-44E1-BA69-EB727C115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102" y="2303771"/>
            <a:ext cx="5512525" cy="4417704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0200CADA-4760-4538-8F4E-30823ADE1E0D}"/>
              </a:ext>
            </a:extLst>
          </p:cNvPr>
          <p:cNvSpPr/>
          <p:nvPr/>
        </p:nvSpPr>
        <p:spPr>
          <a:xfrm>
            <a:off x="4223657" y="5852160"/>
            <a:ext cx="6627223" cy="869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8F92102-1B70-4D0C-B194-0CA18F411B1B}"/>
                  </a:ext>
                </a:extLst>
              </p:cNvPr>
              <p:cNvSpPr txBox="1"/>
              <p:nvPr/>
            </p:nvSpPr>
            <p:spPr>
              <a:xfrm>
                <a:off x="6254932" y="5852160"/>
                <a:ext cx="816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0.25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8F92102-1B70-4D0C-B194-0CA18F411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932" y="5852160"/>
                <a:ext cx="816573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37AFB95-78D6-48CD-8272-E1C3920CF4BB}"/>
                  </a:ext>
                </a:extLst>
              </p:cNvPr>
              <p:cNvSpPr txBox="1"/>
              <p:nvPr/>
            </p:nvSpPr>
            <p:spPr>
              <a:xfrm>
                <a:off x="7206490" y="5852160"/>
                <a:ext cx="816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37AFB95-78D6-48CD-8272-E1C3920CF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490" y="5852160"/>
                <a:ext cx="816573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DAE54E29-9560-43F2-BB19-9EF533F6D0D6}"/>
                  </a:ext>
                </a:extLst>
              </p:cNvPr>
              <p:cNvSpPr txBox="1"/>
              <p:nvPr/>
            </p:nvSpPr>
            <p:spPr>
              <a:xfrm>
                <a:off x="8051000" y="5852160"/>
                <a:ext cx="816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0.75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DAE54E29-9560-43F2-BB19-9EF533F6D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000" y="5852160"/>
                <a:ext cx="816573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781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F476C65-3997-B5E7-D342-2268EA37E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516" y="1000395"/>
            <a:ext cx="5134692" cy="495369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3259"/>
            <a:ext cx="3590936" cy="1691482"/>
          </a:xfrm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Boxplots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17</a:t>
            </a:fld>
            <a:endParaRPr lang="de-CH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594286-7823-4B2E-9E20-3C7158916165}"/>
              </a:ext>
            </a:extLst>
          </p:cNvPr>
          <p:cNvSpPr txBox="1"/>
          <p:nvPr/>
        </p:nvSpPr>
        <p:spPr>
          <a:xfrm>
            <a:off x="0" y="3561806"/>
            <a:ext cx="359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(Numerical Variables)</a:t>
            </a:r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975B199-B51A-4D57-A6EA-663893EA1BE1}"/>
              </a:ext>
            </a:extLst>
          </p:cNvPr>
          <p:cNvSpPr txBox="1"/>
          <p:nvPr/>
        </p:nvSpPr>
        <p:spPr>
          <a:xfrm>
            <a:off x="3822916" y="383104"/>
            <a:ext cx="7724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20000"/>
            </a:pP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quantiles</a:t>
            </a:r>
            <a:endParaRPr lang="de-CH" sz="2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8F92102-1B70-4D0C-B194-0CA18F411B1B}"/>
                  </a:ext>
                </a:extLst>
              </p:cNvPr>
              <p:cNvSpPr txBox="1"/>
              <p:nvPr/>
            </p:nvSpPr>
            <p:spPr>
              <a:xfrm>
                <a:off x="7955686" y="4090075"/>
                <a:ext cx="816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0.25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8F92102-1B70-4D0C-B194-0CA18F411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686" y="4090075"/>
                <a:ext cx="81657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37AFB95-78D6-48CD-8272-E1C3920CF4BB}"/>
                  </a:ext>
                </a:extLst>
              </p:cNvPr>
              <p:cNvSpPr txBox="1"/>
              <p:nvPr/>
            </p:nvSpPr>
            <p:spPr>
              <a:xfrm>
                <a:off x="7908402" y="3625667"/>
                <a:ext cx="816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A37AFB95-78D6-48CD-8272-E1C3920CF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402" y="3625667"/>
                <a:ext cx="81657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DAE54E29-9560-43F2-BB19-9EF533F6D0D6}"/>
                  </a:ext>
                </a:extLst>
              </p:cNvPr>
              <p:cNvSpPr txBox="1"/>
              <p:nvPr/>
            </p:nvSpPr>
            <p:spPr>
              <a:xfrm>
                <a:off x="7955686" y="3170189"/>
                <a:ext cx="816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8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CH" sz="1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0.75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DAE54E29-9560-43F2-BB19-9EF533F6D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686" y="3170189"/>
                <a:ext cx="816573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C7904DD-D282-6433-48BE-59FEFE1C9969}"/>
                  </a:ext>
                </a:extLst>
              </p:cNvPr>
              <p:cNvSpPr txBox="1"/>
              <p:nvPr/>
            </p:nvSpPr>
            <p:spPr>
              <a:xfrm>
                <a:off x="7955686" y="4677005"/>
                <a:ext cx="816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de-CH" sz="1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𝑖𝑛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C7904DD-D282-6433-48BE-59FEFE1C9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686" y="4677005"/>
                <a:ext cx="8165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78F3003-F01B-96C8-ED22-A076C275B5A7}"/>
                  </a:ext>
                </a:extLst>
              </p:cNvPr>
              <p:cNvSpPr txBox="1"/>
              <p:nvPr/>
            </p:nvSpPr>
            <p:spPr>
              <a:xfrm>
                <a:off x="7908401" y="1644968"/>
                <a:ext cx="816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</m:t>
                      </m:r>
                      <m:r>
                        <a:rPr lang="de-CH" sz="18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𝑎𝑥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78F3003-F01B-96C8-ED22-A076C275B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401" y="1644968"/>
                <a:ext cx="8165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id="{92855C70-8BB4-74BD-31AB-59FCF322DA4A}"/>
              </a:ext>
            </a:extLst>
          </p:cNvPr>
          <p:cNvSpPr/>
          <p:nvPr/>
        </p:nvSpPr>
        <p:spPr>
          <a:xfrm>
            <a:off x="5901334" y="1764792"/>
            <a:ext cx="228600" cy="1591056"/>
          </a:xfrm>
          <a:prstGeom prst="leftBrace">
            <a:avLst>
              <a:gd name="adj1" fmla="val 57456"/>
              <a:gd name="adj2" fmla="val 52874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5F205B4F-9346-36CC-E8D0-86068D836E63}"/>
              </a:ext>
            </a:extLst>
          </p:cNvPr>
          <p:cNvSpPr/>
          <p:nvPr/>
        </p:nvSpPr>
        <p:spPr>
          <a:xfrm>
            <a:off x="5898217" y="3354855"/>
            <a:ext cx="228600" cy="538029"/>
          </a:xfrm>
          <a:prstGeom prst="leftBrace">
            <a:avLst>
              <a:gd name="adj1" fmla="val 57456"/>
              <a:gd name="adj2" fmla="val 52874"/>
            </a:avLst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4A56A600-F878-770B-C5D5-367D8A5AF807}"/>
              </a:ext>
            </a:extLst>
          </p:cNvPr>
          <p:cNvSpPr/>
          <p:nvPr/>
        </p:nvSpPr>
        <p:spPr>
          <a:xfrm>
            <a:off x="5898217" y="3892884"/>
            <a:ext cx="228600" cy="449179"/>
          </a:xfrm>
          <a:prstGeom prst="leftBrace">
            <a:avLst>
              <a:gd name="adj1" fmla="val 57456"/>
              <a:gd name="adj2" fmla="val 52874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EAE615C7-3B57-DE06-EE48-1F2C615C0DC1}"/>
              </a:ext>
            </a:extLst>
          </p:cNvPr>
          <p:cNvSpPr/>
          <p:nvPr/>
        </p:nvSpPr>
        <p:spPr>
          <a:xfrm>
            <a:off x="5898217" y="4342425"/>
            <a:ext cx="228600" cy="603486"/>
          </a:xfrm>
          <a:prstGeom prst="leftBrace">
            <a:avLst>
              <a:gd name="adj1" fmla="val 57456"/>
              <a:gd name="adj2" fmla="val 528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650C931-1419-D536-7EB6-45CFF4551FBA}"/>
                  </a:ext>
                </a:extLst>
              </p:cNvPr>
              <p:cNvSpPr txBox="1"/>
              <p:nvPr/>
            </p:nvSpPr>
            <p:spPr>
              <a:xfrm>
                <a:off x="4488134" y="2398593"/>
                <a:ext cx="2049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de-CH" sz="1800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5%</m:t>
                      </m:r>
                    </m:oMath>
                  </m:oMathPara>
                </a14:m>
                <a:endParaRPr lang="de-CH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650C931-1419-D536-7EB6-45CFF4551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134" y="2398593"/>
                <a:ext cx="20490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30C25460-7475-70AB-8E6D-34E8EF694503}"/>
                  </a:ext>
                </a:extLst>
              </p:cNvPr>
              <p:cNvSpPr txBox="1"/>
              <p:nvPr/>
            </p:nvSpPr>
            <p:spPr>
              <a:xfrm>
                <a:off x="4488134" y="3450084"/>
                <a:ext cx="2049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de-CH" sz="18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5%</m:t>
                      </m:r>
                    </m:oMath>
                  </m:oMathPara>
                </a14:m>
                <a:endParaRPr lang="de-CH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30C25460-7475-70AB-8E6D-34E8EF694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134" y="3450084"/>
                <a:ext cx="20490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C9DCCB5-AC76-78EB-DE9B-62D16955F546}"/>
                  </a:ext>
                </a:extLst>
              </p:cNvPr>
              <p:cNvSpPr txBox="1"/>
              <p:nvPr/>
            </p:nvSpPr>
            <p:spPr>
              <a:xfrm>
                <a:off x="4504463" y="3980387"/>
                <a:ext cx="2049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de-CH" sz="18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5%</m:t>
                      </m:r>
                    </m:oMath>
                  </m:oMathPara>
                </a14:m>
                <a:endParaRPr lang="de-CH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C9DCCB5-AC76-78EB-DE9B-62D16955F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463" y="3980387"/>
                <a:ext cx="204908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A6EFD5E-8E4F-2346-4799-FB9B64484198}"/>
                  </a:ext>
                </a:extLst>
              </p:cNvPr>
              <p:cNvSpPr txBox="1"/>
              <p:nvPr/>
            </p:nvSpPr>
            <p:spPr>
              <a:xfrm>
                <a:off x="4504463" y="4463149"/>
                <a:ext cx="2049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8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de-CH" sz="1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5%</m:t>
                      </m:r>
                    </m:oMath>
                  </m:oMathPara>
                </a14:m>
                <a:endParaRPr lang="de-CH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A6EFD5E-8E4F-2346-4799-FB9B64484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463" y="4463149"/>
                <a:ext cx="204908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2FCE9D3-B30C-E295-7AE2-C8EFA05C6D87}"/>
                  </a:ext>
                </a:extLst>
              </p:cNvPr>
              <p:cNvSpPr txBox="1"/>
              <p:nvPr/>
            </p:nvSpPr>
            <p:spPr>
              <a:xfrm>
                <a:off x="7950421" y="2237154"/>
                <a:ext cx="321802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</a:rPr>
                  <a:t>Often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</a:rPr>
                  <a:t>) Upper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</a:rPr>
                  <a:t>whisker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</a:rPr>
                  <a:t>limit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</a:rPr>
                  <a:t>is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</a:rPr>
                  <a:t>drawn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</a:rPr>
                  <a:t> at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</a:rPr>
                  <a:t>the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</a:rPr>
                  <a:t>largest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</a:rPr>
                  <a:t>observation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</a:rPr>
                  <a:t>that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</a:rPr>
                  <a:t>is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</a:rPr>
                  <a:t>less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</a:rPr>
                  <a:t>than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4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1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1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0.75</m:t>
                        </m:r>
                      </m:sub>
                    </m:sSub>
                    <m:r>
                      <a:rPr lang="de-CH" sz="1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+1.5 </m:t>
                    </m:r>
                    <m:r>
                      <a:rPr lang="de-CH" sz="1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∙(</m:t>
                    </m:r>
                    <m:sSub>
                      <m:sSubPr>
                        <m:ctrlP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0.75</m:t>
                        </m:r>
                      </m:sub>
                    </m:sSub>
                    <m:r>
                      <a:rPr lang="de-CH" sz="1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</m:t>
                        </m:r>
                        <m:r>
                          <a:rPr lang="de-CH" sz="1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b>
                    </m:sSub>
                    <m:r>
                      <a:rPr lang="de-CH" sz="1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de-CH" sz="1400" dirty="0"/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02FCE9D3-B30C-E295-7AE2-C8EFA05C6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421" y="2237154"/>
                <a:ext cx="3218024" cy="738664"/>
              </a:xfrm>
              <a:prstGeom prst="rect">
                <a:avLst/>
              </a:prstGeom>
              <a:blipFill>
                <a:blip r:embed="rId12"/>
                <a:stretch>
                  <a:fillRect l="-392" t="-1695" b="-5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9625A3F-0AC2-F549-FD12-32E73CF7AEB2}"/>
              </a:ext>
            </a:extLst>
          </p:cNvPr>
          <p:cNvCxnSpPr>
            <a:cxnSpLocks/>
          </p:cNvCxnSpPr>
          <p:nvPr/>
        </p:nvCxnSpPr>
        <p:spPr>
          <a:xfrm flipH="1">
            <a:off x="7586428" y="2398593"/>
            <a:ext cx="414703" cy="12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19">
                <a:extLst>
                  <a:ext uri="{FF2B5EF4-FFF2-40B4-BE49-F238E27FC236}">
                    <a16:creationId xmlns:a16="http://schemas.microsoft.com/office/drawing/2014/main" id="{C809E29B-BB5D-5362-D087-C42D489584AC}"/>
                  </a:ext>
                </a:extLst>
              </p:cNvPr>
              <p:cNvSpPr txBox="1"/>
              <p:nvPr/>
            </p:nvSpPr>
            <p:spPr>
              <a:xfrm>
                <a:off x="8942458" y="1518596"/>
                <a:ext cx="2989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</a:rPr>
                  <a:t>Outliers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</a:rPr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sz="140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1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1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0.75</m:t>
                        </m:r>
                      </m:sub>
                    </m:sSub>
                    <m:r>
                      <a:rPr lang="de-CH" sz="1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+1.5 </m:t>
                    </m:r>
                    <m:r>
                      <a:rPr lang="de-CH" sz="1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∙(</m:t>
                    </m:r>
                    <m:sSub>
                      <m:sSubPr>
                        <m:ctrlP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0.75</m:t>
                        </m:r>
                      </m:sub>
                    </m:sSub>
                    <m:r>
                      <a:rPr lang="de-CH" sz="1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  <m:sub>
                        <m: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0.</m:t>
                        </m:r>
                        <m:r>
                          <a:rPr lang="de-CH" sz="14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de-CH" sz="14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b>
                    </m:sSub>
                    <m:r>
                      <a:rPr lang="de-CH" sz="14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de-CH" sz="1400" dirty="0"/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</a:rPr>
                  <a:t>are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</a:rPr>
                  <a:t>drawn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CH" sz="1400" dirty="0" err="1">
                    <a:solidFill>
                      <a:schemeClr val="bg1">
                        <a:lumMod val="50000"/>
                      </a:schemeClr>
                    </a:solidFill>
                  </a:rPr>
                  <a:t>separately</a:t>
                </a:r>
                <a:endParaRPr lang="de-CH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feld 19">
                <a:extLst>
                  <a:ext uri="{FF2B5EF4-FFF2-40B4-BE49-F238E27FC236}">
                    <a16:creationId xmlns:a16="http://schemas.microsoft.com/office/drawing/2014/main" id="{C809E29B-BB5D-5362-D087-C42D48958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458" y="1518596"/>
                <a:ext cx="2989987" cy="523220"/>
              </a:xfrm>
              <a:prstGeom prst="rect">
                <a:avLst/>
              </a:prstGeom>
              <a:blipFill>
                <a:blip r:embed="rId13"/>
                <a:stretch>
                  <a:fillRect l="-847" t="-2381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mit Pfeil 21">
            <a:extLst>
              <a:ext uri="{FF2B5EF4-FFF2-40B4-BE49-F238E27FC236}">
                <a16:creationId xmlns:a16="http://schemas.microsoft.com/office/drawing/2014/main" id="{B381AB64-5550-8633-CAF9-79CDBB3FEF99}"/>
              </a:ext>
            </a:extLst>
          </p:cNvPr>
          <p:cNvCxnSpPr>
            <a:cxnSpLocks/>
          </p:cNvCxnSpPr>
          <p:nvPr/>
        </p:nvCxnSpPr>
        <p:spPr>
          <a:xfrm flipH="1">
            <a:off x="8631745" y="1686600"/>
            <a:ext cx="310713" cy="7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036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3259"/>
            <a:ext cx="3590936" cy="1691482"/>
          </a:xfrm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Spread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18</a:t>
            </a:fld>
            <a:endParaRPr lang="de-CH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594286-7823-4B2E-9E20-3C7158916165}"/>
              </a:ext>
            </a:extLst>
          </p:cNvPr>
          <p:cNvSpPr txBox="1"/>
          <p:nvPr/>
        </p:nvSpPr>
        <p:spPr>
          <a:xfrm>
            <a:off x="0" y="3561806"/>
            <a:ext cx="359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(Numerical Variables)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975B199-B51A-4D57-A6EA-663893EA1BE1}"/>
                  </a:ext>
                </a:extLst>
              </p:cNvPr>
              <p:cNvSpPr txBox="1"/>
              <p:nvPr/>
            </p:nvSpPr>
            <p:spPr>
              <a:xfrm>
                <a:off x="3822916" y="383104"/>
                <a:ext cx="7724503" cy="4102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C00000"/>
                  </a:buClr>
                  <a:buSzPct val="120000"/>
                </a:pP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strong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deviation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center</a:t>
                </a:r>
                <a: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br>
                  <a:rPr lang="de-CH" sz="25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de-CH" sz="250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CH" sz="2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</a:t>
                </a:r>
                <a:r>
                  <a:rPr lang="de-CH" sz="25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standard</a:t>
                </a:r>
                <a:r>
                  <a:rPr lang="de-CH" sz="2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deviation</a:t>
                </a:r>
                <a:r>
                  <a:rPr lang="de-CH" sz="2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de-CH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buClr>
                    <a:srgbClr val="C00000"/>
                  </a:buClr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de-CH" sz="2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CH" sz="2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de-CH" sz="2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CH" sz="2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  <m:r>
                                <a:rPr lang="de-CH" sz="2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de-CH" sz="220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CH" sz="2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de-CH" sz="2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CH" sz="22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CH" sz="22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sz="22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sz="22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2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sz="22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CH" sz="22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CH" sz="2200" i="1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sz="2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de-CH" sz="22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CH" sz="22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de-CH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rgbClr val="C00000"/>
                  </a:buClr>
                  <a:buSzPct val="120000"/>
                </a:pPr>
                <a:endParaRPr lang="de-CH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CH" sz="25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IQR 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de-CH" sz="2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quartile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5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range</a:t>
                </a:r>
                <a: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):</a:t>
                </a:r>
                <a:b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br>
                  <a:rPr lang="de-CH" sz="25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de-CH" sz="25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975B199-B51A-4D57-A6EA-663893EA1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916" y="383104"/>
                <a:ext cx="7724503" cy="4102533"/>
              </a:xfrm>
              <a:prstGeom prst="rect">
                <a:avLst/>
              </a:prstGeom>
              <a:blipFill>
                <a:blip r:embed="rId3"/>
                <a:stretch>
                  <a:fillRect l="-1579" t="-118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603D9A8-068F-49B5-A15B-C70A62A0588A}"/>
                  </a:ext>
                </a:extLst>
              </p:cNvPr>
              <p:cNvSpPr txBox="1"/>
              <p:nvPr/>
            </p:nvSpPr>
            <p:spPr>
              <a:xfrm>
                <a:off x="6028511" y="3843854"/>
                <a:ext cx="27432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2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𝐼𝑄𝑅</m:t>
                          </m:r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de-CH" sz="22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CH" sz="22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CH" sz="22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0.75</m:t>
                              </m:r>
                            </m:sub>
                          </m:sSub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0.25</m:t>
                          </m:r>
                        </m:sub>
                      </m:sSub>
                    </m:oMath>
                  </m:oMathPara>
                </a14:m>
                <a:endParaRPr lang="de-CH" sz="2200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603D9A8-068F-49B5-A15B-C70A62A05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511" y="3843854"/>
                <a:ext cx="2743200" cy="430887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Grafik 41">
            <a:extLst>
              <a:ext uri="{FF2B5EF4-FFF2-40B4-BE49-F238E27FC236}">
                <a16:creationId xmlns:a16="http://schemas.microsoft.com/office/drawing/2014/main" id="{F9228B5D-9430-4ADD-9C53-BB489730AC0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89" b="33209"/>
          <a:stretch/>
        </p:blipFill>
        <p:spPr>
          <a:xfrm>
            <a:off x="4054896" y="5782503"/>
            <a:ext cx="7724503" cy="522514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A303B92B-FF28-46E2-89B0-4473A38280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46" b="66142"/>
          <a:stretch/>
        </p:blipFill>
        <p:spPr>
          <a:xfrm>
            <a:off x="3567703" y="4564993"/>
            <a:ext cx="8211696" cy="519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0CB9F668-A1D6-40BF-9606-BFC6E5DF7E99}"/>
                  </a:ext>
                </a:extLst>
              </p:cNvPr>
              <p:cNvSpPr txBox="1"/>
              <p:nvPr/>
            </p:nvSpPr>
            <p:spPr>
              <a:xfrm>
                <a:off x="4205528" y="6284776"/>
                <a:ext cx="2315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  <m:r>
                        <a:rPr lang="de-CH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=4.05,</m:t>
                      </m:r>
                      <m:r>
                        <a:rPr lang="de-CH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de-CH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𝐼𝑄𝑅</m:t>
                      </m:r>
                      <m:r>
                        <a:rPr lang="de-CH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=5.9</m:t>
                      </m:r>
                      <m:r>
                        <a:rPr lang="de-CH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3</m:t>
                      </m:r>
                    </m:oMath>
                  </m:oMathPara>
                </a14:m>
                <a:endParaRPr lang="de-CH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0CB9F668-A1D6-40BF-9606-BFC6E5DF7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528" y="6284776"/>
                <a:ext cx="2315057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07F01E21-2571-428C-9EDE-C17E6F3E2AEC}"/>
                  </a:ext>
                </a:extLst>
              </p:cNvPr>
              <p:cNvSpPr txBox="1"/>
              <p:nvPr/>
            </p:nvSpPr>
            <p:spPr>
              <a:xfrm>
                <a:off x="4205528" y="521726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  <m:r>
                        <a:rPr lang="de-CH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de-CH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de-CH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de-CH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16</m:t>
                      </m:r>
                      <m:r>
                        <a:rPr lang="de-CH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de-CH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𝐼𝑄𝑅</m:t>
                      </m:r>
                      <m:r>
                        <a:rPr lang="de-CH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de-CH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de-CH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  <m:r>
                        <a:rPr lang="de-CH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34</m:t>
                      </m:r>
                    </m:oMath>
                  </m:oMathPara>
                </a14:m>
                <a:endParaRPr lang="de-CH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07F01E21-2571-428C-9EDE-C17E6F3E2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528" y="5217263"/>
                <a:ext cx="6096000" cy="369332"/>
              </a:xfrm>
              <a:prstGeom prst="rect">
                <a:avLst/>
              </a:prstGeom>
              <a:blipFill>
                <a:blip r:embed="rId7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291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3259"/>
            <a:ext cx="3590936" cy="1691482"/>
          </a:xfrm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19</a:t>
            </a:fld>
            <a:endParaRPr lang="de-CH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594286-7823-4B2E-9E20-3C7158916165}"/>
              </a:ext>
            </a:extLst>
          </p:cNvPr>
          <p:cNvSpPr txBox="1"/>
          <p:nvPr/>
        </p:nvSpPr>
        <p:spPr>
          <a:xfrm>
            <a:off x="0" y="3561806"/>
            <a:ext cx="359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(Numerical Variables)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975B199-B51A-4D57-A6EA-663893EA1BE1}"/>
                  </a:ext>
                </a:extLst>
              </p:cNvPr>
              <p:cNvSpPr txBox="1"/>
              <p:nvPr/>
            </p:nvSpPr>
            <p:spPr>
              <a:xfrm>
                <a:off x="3822916" y="383104"/>
                <a:ext cx="5503141" cy="5326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C00000"/>
                  </a:buClr>
                  <a:buSzPct val="120000"/>
                </a:pP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</a:t>
                </a:r>
                <a:r>
                  <a:rPr lang="de-CH" sz="22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distribution</a:t>
                </a: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symmetric</a:t>
                </a: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b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de-CH" sz="220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Skewness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de-CH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br>
                  <a:rPr lang="de-CH" sz="22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de-CH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rgbClr val="C00000"/>
                  </a:buClr>
                  <a:buSzPct val="1200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𝑠𝑘</m:t>
                          </m:r>
                        </m:sub>
                      </m:sSub>
                      <m:r>
                        <a:rPr lang="de-CH" sz="2200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de-CH" sz="22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de-CH" sz="2200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CH" sz="22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sz="22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CH" sz="2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2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sz="2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de-CH" sz="22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de-CH" sz="2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sz="2200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de-CH" sz="22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de-CH" sz="22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de-CH" sz="22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CH" sz="22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de-CH" sz="2200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de-CH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Clr>
                    <a:srgbClr val="C00000"/>
                  </a:buClr>
                  <a:buSzPct val="120000"/>
                </a:pPr>
                <a:b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b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b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de-CH" sz="22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Does</a:t>
                </a: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distribution</a:t>
                </a: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CH" sz="22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look</a:t>
                </a: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like a bell </a:t>
                </a:r>
                <a:r>
                  <a:rPr lang="de-CH" sz="22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curve</a:t>
                </a:r>
                <a: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br>
                  <a:rPr lang="de-CH" sz="2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de-CH" sz="220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Clr>
                    <a:srgbClr val="C00000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CH" sz="2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Kurtosis</a:t>
                </a:r>
                <a:r>
                  <a:rPr lang="de-CH" sz="2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b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de-CH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de-CH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de-CH" sz="2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de-CH" sz="22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de-CH" sz="2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de-CH" sz="2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CH" sz="22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CH" sz="22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CH" sz="22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CH" sz="2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de-CH" sz="22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CH" sz="22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de-CH" sz="2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e-CH" sz="2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de-CH" sz="2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de-CH" sz="2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de-CH" sz="2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de-CH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−3</m:t>
                    </m:r>
                  </m:oMath>
                </a14:m>
                <a:br>
                  <a:rPr lang="de-CH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de-CH" sz="2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975B199-B51A-4D57-A6EA-663893EA1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916" y="383104"/>
                <a:ext cx="5503141" cy="5326266"/>
              </a:xfrm>
              <a:prstGeom prst="rect">
                <a:avLst/>
              </a:prstGeom>
              <a:blipFill>
                <a:blip r:embed="rId2"/>
                <a:stretch>
                  <a:fillRect l="-1772" t="-686" r="-121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C454F2D2-BBF3-4E95-B7AC-FC6F9137F2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33"/>
          <a:stretch/>
        </p:blipFill>
        <p:spPr>
          <a:xfrm>
            <a:off x="9729657" y="0"/>
            <a:ext cx="2279463" cy="311492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2EEADA7-A8C3-436C-8AF0-756BE6CB98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537" t="171177" r="141900" b="-171177"/>
          <a:stretch/>
        </p:blipFill>
        <p:spPr>
          <a:xfrm>
            <a:off x="5097105" y="4246683"/>
            <a:ext cx="1512701" cy="22181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4381518-261B-40B5-B8CC-A1393A6925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9"/>
          <a:stretch/>
        </p:blipFill>
        <p:spPr>
          <a:xfrm>
            <a:off x="9557795" y="3931138"/>
            <a:ext cx="1876425" cy="1204742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C026FB8C-7DF0-480F-A3F9-16C853C87F5D}"/>
              </a:ext>
            </a:extLst>
          </p:cNvPr>
          <p:cNvSpPr/>
          <p:nvPr/>
        </p:nvSpPr>
        <p:spPr>
          <a:xfrm>
            <a:off x="10934700" y="4533509"/>
            <a:ext cx="8839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k&gt;0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C242246-EC80-488D-9C5D-68263A9A92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98" b="17415"/>
          <a:stretch/>
        </p:blipFill>
        <p:spPr>
          <a:xfrm>
            <a:off x="9557795" y="5175364"/>
            <a:ext cx="1876425" cy="1214992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65F4515F-4FA4-42C1-A7D3-CC435EA3A31F}"/>
              </a:ext>
            </a:extLst>
          </p:cNvPr>
          <p:cNvSpPr/>
          <p:nvPr/>
        </p:nvSpPr>
        <p:spPr>
          <a:xfrm>
            <a:off x="10972800" y="5767431"/>
            <a:ext cx="8839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1"/>
                </a:solidFill>
              </a:rPr>
              <a:t>k&lt;0</a:t>
            </a:r>
          </a:p>
        </p:txBody>
      </p:sp>
    </p:spTree>
    <p:extLst>
      <p:ext uri="{BB962C8B-B14F-4D97-AF65-F5344CB8AC3E}">
        <p14:creationId xmlns:p14="http://schemas.microsoft.com/office/powerpoint/2010/main" val="94967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C3534-4101-4DA0-8957-F7DEB935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</a:t>
            </a:r>
            <a:r>
              <a:rPr lang="de-CH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Science!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51AFE2-8DA8-4B93-A3B7-182B34065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6575" indent="-536575">
              <a:buClr>
                <a:srgbClr val="FF0000"/>
              </a:buClr>
              <a:buSzPct val="120000"/>
            </a:pP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Mathematics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6575" indent="-536575">
              <a:buClr>
                <a:srgbClr val="FF0000"/>
              </a:buClr>
              <a:buSzPct val="120000"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  <a:p>
            <a:pPr marL="536575" indent="-536575">
              <a:buClr>
                <a:srgbClr val="FF0000"/>
              </a:buClr>
              <a:buSzPct val="120000"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expertise</a:t>
            </a:r>
            <a:endParaRPr lang="de-CH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b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  <a:r>
              <a:rPr lang="de-CH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DFA37D-9D49-4107-8886-2A7C89B8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7CF30-41A5-40BB-9542-E520BC572684}" type="slidenum">
              <a:rPr lang="de-CH" sz="2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de-CH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B3B4291-7259-462C-B29E-4BEC29BFC0B4}"/>
              </a:ext>
            </a:extLst>
          </p:cNvPr>
          <p:cNvSpPr/>
          <p:nvPr/>
        </p:nvSpPr>
        <p:spPr>
          <a:xfrm>
            <a:off x="8113125" y="1018933"/>
            <a:ext cx="3189600" cy="3190819"/>
          </a:xfrm>
          <a:prstGeom prst="ellipse">
            <a:avLst/>
          </a:prstGeom>
          <a:solidFill>
            <a:srgbClr val="CC00FF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7493680-798B-4BF0-B745-5BEFA31C6F91}"/>
              </a:ext>
            </a:extLst>
          </p:cNvPr>
          <p:cNvSpPr/>
          <p:nvPr/>
        </p:nvSpPr>
        <p:spPr>
          <a:xfrm>
            <a:off x="8845129" y="2704036"/>
            <a:ext cx="3189600" cy="3190819"/>
          </a:xfrm>
          <a:prstGeom prst="ellipse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845B971-C372-4FA7-8950-A6FCF0EC8C33}"/>
              </a:ext>
            </a:extLst>
          </p:cNvPr>
          <p:cNvSpPr/>
          <p:nvPr/>
        </p:nvSpPr>
        <p:spPr>
          <a:xfrm>
            <a:off x="7020846" y="2702137"/>
            <a:ext cx="3189600" cy="3190819"/>
          </a:xfrm>
          <a:prstGeom prst="ellipse">
            <a:avLst/>
          </a:prstGeom>
          <a:solidFill>
            <a:srgbClr val="FF0000">
              <a:alpha val="10196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F9AED78-9B85-488D-9B7B-4C87C604C8F1}"/>
              </a:ext>
            </a:extLst>
          </p:cNvPr>
          <p:cNvSpPr txBox="1"/>
          <p:nvPr/>
        </p:nvSpPr>
        <p:spPr>
          <a:xfrm>
            <a:off x="7045049" y="4081812"/>
            <a:ext cx="1775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Mathematics</a:t>
            </a: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b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de-CH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EF262DD-1C2A-4CC2-8031-6C169CB25BE2}"/>
              </a:ext>
            </a:extLst>
          </p:cNvPr>
          <p:cNvSpPr txBox="1"/>
          <p:nvPr/>
        </p:nvSpPr>
        <p:spPr>
          <a:xfrm>
            <a:off x="8670371" y="1829862"/>
            <a:ext cx="215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Science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2A2533A-041C-40E5-8B58-4F4C2F868A7A}"/>
              </a:ext>
            </a:extLst>
          </p:cNvPr>
          <p:cNvSpPr txBox="1"/>
          <p:nvPr/>
        </p:nvSpPr>
        <p:spPr>
          <a:xfrm>
            <a:off x="10450434" y="4086370"/>
            <a:ext cx="1344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</a:t>
            </a:r>
            <a:b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Expertise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83B6CC6-06A1-4082-B1AA-221E7C510F9D}"/>
              </a:ext>
            </a:extLst>
          </p:cNvPr>
          <p:cNvSpPr txBox="1"/>
          <p:nvPr/>
        </p:nvSpPr>
        <p:spPr>
          <a:xfrm>
            <a:off x="9807445" y="2894623"/>
            <a:ext cx="1344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Processing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6581B71-9841-4F15-BEE5-91D2839E43B6}"/>
              </a:ext>
            </a:extLst>
          </p:cNvPr>
          <p:cNvSpPr txBox="1"/>
          <p:nvPr/>
        </p:nvSpPr>
        <p:spPr>
          <a:xfrm>
            <a:off x="8078050" y="2806166"/>
            <a:ext cx="1344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de-CH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D656A6B-E713-41A4-956A-577254DA33F1}"/>
              </a:ext>
            </a:extLst>
          </p:cNvPr>
          <p:cNvSpPr txBox="1"/>
          <p:nvPr/>
        </p:nvSpPr>
        <p:spPr>
          <a:xfrm>
            <a:off x="8949883" y="4404978"/>
            <a:ext cx="1344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1C0D4D7-75C8-420B-B020-5B5659D785DF}"/>
              </a:ext>
            </a:extLst>
          </p:cNvPr>
          <p:cNvSpPr txBox="1"/>
          <p:nvPr/>
        </p:nvSpPr>
        <p:spPr>
          <a:xfrm>
            <a:off x="8850780" y="3407455"/>
            <a:ext cx="1344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2573604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8040"/>
            <a:ext cx="3590936" cy="2261919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Simultaneous description </a:t>
            </a:r>
            <a:b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(of two features)</a:t>
            </a:r>
            <a:endParaRPr lang="de-CH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20</a:t>
            </a:fld>
            <a:endParaRPr lang="de-CH" sz="20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2EEADA7-A8C3-436C-8AF0-756BE6CB98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537" t="171177" r="141900" b="-171177"/>
          <a:stretch/>
        </p:blipFill>
        <p:spPr>
          <a:xfrm>
            <a:off x="5097105" y="4246683"/>
            <a:ext cx="1512701" cy="221813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67BBE0F-D4F8-4236-818E-F66D8E93D80A}"/>
              </a:ext>
            </a:extLst>
          </p:cNvPr>
          <p:cNvSpPr txBox="1"/>
          <p:nvPr/>
        </p:nvSpPr>
        <p:spPr>
          <a:xfrm>
            <a:off x="3812138" y="393180"/>
            <a:ext cx="62856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Contigency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1" name="Grafik 1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93ABCD0-40D5-4A70-88A3-4B773AE32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030" y="1069807"/>
            <a:ext cx="4163929" cy="1487553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D6B6E88-1F4E-4110-A4FD-D1412F80D705}"/>
              </a:ext>
            </a:extLst>
          </p:cNvPr>
          <p:cNvSpPr txBox="1"/>
          <p:nvPr/>
        </p:nvSpPr>
        <p:spPr>
          <a:xfrm>
            <a:off x="3812138" y="3078023"/>
            <a:ext cx="7337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Boxplots (1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1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feature)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8F4B30CC-4A21-42E9-90E1-AF1F06622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030" y="3524250"/>
            <a:ext cx="5715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05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98040"/>
            <a:ext cx="3590935" cy="2261919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Simultaneous description</a:t>
            </a:r>
            <a:b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(of two features)</a:t>
            </a:r>
            <a:endParaRPr lang="de-CH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21</a:t>
            </a:fld>
            <a:endParaRPr lang="de-CH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7BBE0F-D4F8-4236-818E-F66D8E93D80A}"/>
              </a:ext>
            </a:extLst>
          </p:cNvPr>
          <p:cNvSpPr txBox="1"/>
          <p:nvPr/>
        </p:nvSpPr>
        <p:spPr>
          <a:xfrm>
            <a:off x="3812138" y="380514"/>
            <a:ext cx="5272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Scatterplot (2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709FC23-9460-4A09-AFDE-0772E304BA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2"/>
          <a:stretch/>
        </p:blipFill>
        <p:spPr>
          <a:xfrm>
            <a:off x="4944507" y="947769"/>
            <a:ext cx="3634419" cy="292689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9438F4A-6A70-447B-B0B9-87BC00A56617}"/>
              </a:ext>
            </a:extLst>
          </p:cNvPr>
          <p:cNvSpPr txBox="1"/>
          <p:nvPr/>
        </p:nvSpPr>
        <p:spPr>
          <a:xfrm>
            <a:off x="3812138" y="3964862"/>
            <a:ext cx="65886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Pearson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26" name="Picture 2" descr="Pearson correlation coefficient">
            <a:extLst>
              <a:ext uri="{FF2B5EF4-FFF2-40B4-BE49-F238E27FC236}">
                <a16:creationId xmlns:a16="http://schemas.microsoft.com/office/drawing/2014/main" id="{82F681A5-413C-4F52-9B58-40046C109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030" y="4889545"/>
            <a:ext cx="452437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1AFB138-F683-1A0F-D883-F0D5F2E1A84A}"/>
              </a:ext>
            </a:extLst>
          </p:cNvPr>
          <p:cNvCxnSpPr>
            <a:cxnSpLocks/>
          </p:cNvCxnSpPr>
          <p:nvPr/>
        </p:nvCxnSpPr>
        <p:spPr>
          <a:xfrm>
            <a:off x="6341031" y="2820735"/>
            <a:ext cx="0" cy="810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7C60CF3-A3F2-7F22-2C9F-975CA8FF5A48}"/>
              </a:ext>
            </a:extLst>
          </p:cNvPr>
          <p:cNvCxnSpPr>
            <a:cxnSpLocks/>
          </p:cNvCxnSpPr>
          <p:nvPr/>
        </p:nvCxnSpPr>
        <p:spPr>
          <a:xfrm flipH="1">
            <a:off x="5194928" y="2820735"/>
            <a:ext cx="1146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4E61AC2-899E-D1A8-79AA-F21B94BD854B}"/>
              </a:ext>
            </a:extLst>
          </p:cNvPr>
          <p:cNvSpPr txBox="1"/>
          <p:nvPr/>
        </p:nvSpPr>
        <p:spPr>
          <a:xfrm>
            <a:off x="4027381" y="2682234"/>
            <a:ext cx="1260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err="1">
                <a:solidFill>
                  <a:schemeClr val="accent1">
                    <a:lumMod val="75000"/>
                  </a:schemeClr>
                </a:solidFill>
              </a:rPr>
              <a:t>person</a:t>
            </a:r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1200" i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de-CH" sz="1200" dirty="0" err="1">
                <a:solidFill>
                  <a:schemeClr val="accent1">
                    <a:lumMod val="75000"/>
                  </a:schemeClr>
                </a:solidFill>
              </a:rPr>
              <a:t>’s</a:t>
            </a:r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1200" i="1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de-CH" sz="1200" dirty="0" err="1">
                <a:solidFill>
                  <a:schemeClr val="accent1">
                    <a:lumMod val="75000"/>
                  </a:schemeClr>
                </a:solidFill>
              </a:rPr>
              <a:t>value</a:t>
            </a:r>
            <a:endParaRPr lang="de-CH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8C2A540-536D-936C-585B-3FD384FFB826}"/>
              </a:ext>
            </a:extLst>
          </p:cNvPr>
          <p:cNvSpPr txBox="1"/>
          <p:nvPr/>
        </p:nvSpPr>
        <p:spPr>
          <a:xfrm>
            <a:off x="5710762" y="3634409"/>
            <a:ext cx="1257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err="1">
                <a:solidFill>
                  <a:schemeClr val="accent1">
                    <a:lumMod val="75000"/>
                  </a:schemeClr>
                </a:solidFill>
              </a:rPr>
              <a:t>person</a:t>
            </a:r>
            <a:r>
              <a:rPr lang="de-CH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1200" i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de-CH" sz="1200" dirty="0" err="1">
                <a:solidFill>
                  <a:schemeClr val="accent1">
                    <a:lumMod val="75000"/>
                  </a:schemeClr>
                </a:solidFill>
              </a:rPr>
              <a:t>’s</a:t>
            </a:r>
            <a:r>
              <a:rPr lang="de-CH" sz="12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CH" sz="1200" i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de-CH" sz="120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de-CH" sz="1200" dirty="0" err="1">
                <a:solidFill>
                  <a:schemeClr val="accent1">
                    <a:lumMod val="75000"/>
                  </a:schemeClr>
                </a:solidFill>
              </a:rPr>
              <a:t>value</a:t>
            </a:r>
            <a:endParaRPr lang="de-CH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65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5" y="2298040"/>
            <a:ext cx="3264626" cy="2261919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Simultaneous description</a:t>
            </a:r>
            <a:b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(of two features)</a:t>
            </a:r>
            <a:endParaRPr lang="de-CH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22</a:t>
            </a:fld>
            <a:endParaRPr lang="de-CH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67BBE0F-D4F8-4236-818E-F66D8E93D80A}"/>
              </a:ext>
            </a:extLst>
          </p:cNvPr>
          <p:cNvSpPr txBox="1"/>
          <p:nvPr/>
        </p:nvSpPr>
        <p:spPr>
          <a:xfrm>
            <a:off x="3812138" y="393180"/>
            <a:ext cx="65886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Pearson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5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de-CH" sz="2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7E331B-3328-498C-B14E-A4A0CD257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679" y="1327292"/>
            <a:ext cx="6400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696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1437"/>
            <a:ext cx="3590935" cy="715126"/>
          </a:xfrm>
        </p:spPr>
        <p:txBody>
          <a:bodyPr anchor="t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endParaRPr lang="de-CH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23</a:t>
            </a:fld>
            <a:endParaRPr lang="de-CH" sz="2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1B4A68D-39D1-40BF-9DCF-F0F2E2EA1B0F}"/>
              </a:ext>
            </a:extLst>
          </p:cNvPr>
          <p:cNvSpPr txBox="1"/>
          <p:nvPr/>
        </p:nvSpPr>
        <p:spPr>
          <a:xfrm>
            <a:off x="4034106" y="1276295"/>
            <a:ext cx="7759338" cy="4691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 statistics are an important first step but do not provide us with the means we need to eventually reach our goal...</a:t>
            </a:r>
            <a:br>
              <a:rPr lang="en-GB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4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general, </a:t>
            </a:r>
            <a:r>
              <a:rPr lang="en-GB" sz="2200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want confirm a hypothesis </a:t>
            </a: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 population based on a sample of said population.</a:t>
            </a:r>
            <a:br>
              <a:rPr lang="en-GB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4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this end, we need a mathematical framework for dealing with this uncertainty.</a:t>
            </a:r>
            <a:br>
              <a:rPr lang="en-GB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4000"/>
              </a:lnSpc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quantify the uncertainty one often works with probability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1161602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1437"/>
            <a:ext cx="3590935" cy="715126"/>
          </a:xfrm>
        </p:spPr>
        <p:txBody>
          <a:bodyPr anchor="t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endParaRPr lang="de-CH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24</a:t>
            </a:fld>
            <a:endParaRPr lang="de-CH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407F807-C948-425F-958E-B8F30CC53AE5}"/>
              </a:ext>
            </a:extLst>
          </p:cNvPr>
          <p:cNvSpPr txBox="1"/>
          <p:nvPr/>
        </p:nvSpPr>
        <p:spPr>
          <a:xfrm>
            <a:off x="4267197" y="348343"/>
            <a:ext cx="4203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lang="de-CH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r>
              <a:rPr lang="de-CH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r>
              <a:rPr lang="de-CH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1D5278E-B10F-4A97-8ABB-98184AE57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7" y="1177834"/>
            <a:ext cx="6094714" cy="517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3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1437"/>
            <a:ext cx="3590935" cy="715126"/>
          </a:xfrm>
        </p:spPr>
        <p:txBody>
          <a:bodyPr anchor="t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endParaRPr lang="de-CH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25</a:t>
            </a:fld>
            <a:endParaRPr lang="de-CH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407F807-C948-425F-958E-B8F30CC53AE5}"/>
              </a:ext>
            </a:extLst>
          </p:cNvPr>
          <p:cNvSpPr txBox="1"/>
          <p:nvPr/>
        </p:nvSpPr>
        <p:spPr>
          <a:xfrm>
            <a:off x="4267197" y="348343"/>
            <a:ext cx="4203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  <a:r>
              <a:rPr lang="de-CH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r>
              <a:rPr lang="de-CH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22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r>
              <a:rPr lang="de-CH" sz="2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B828098-52B1-4554-8217-2F9240216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091" y="1091024"/>
            <a:ext cx="8170163" cy="46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80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1437"/>
            <a:ext cx="3590935" cy="715126"/>
          </a:xfrm>
        </p:spPr>
        <p:txBody>
          <a:bodyPr anchor="t"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Sketch of idea</a:t>
            </a:r>
            <a:endParaRPr lang="de-CH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26</a:t>
            </a:fld>
            <a:endParaRPr lang="de-CH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256746-8661-07AD-C1E8-879F5EB9A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096" y="136525"/>
            <a:ext cx="5010849" cy="315321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1D7DC5B-84DD-FA72-3B08-8ADC1E520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201" y="3568261"/>
            <a:ext cx="4972744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A73567-49AA-4E92-AFC1-112FE787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3531"/>
            <a:ext cx="3590936" cy="1142435"/>
          </a:xfrm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kern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2</a:t>
            </a:r>
            <a:endParaRPr lang="de-CH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3</a:t>
            </a:fld>
            <a:endParaRPr lang="de-CH" sz="2000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9164DD8-C6E9-669F-6A78-A621A23E2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78578"/>
              </p:ext>
            </p:extLst>
          </p:nvPr>
        </p:nvGraphicFramePr>
        <p:xfrm>
          <a:off x="5246812" y="1838264"/>
          <a:ext cx="6106988" cy="31814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8861">
                  <a:extLst>
                    <a:ext uri="{9D8B030D-6E8A-4147-A177-3AD203B41FA5}">
                      <a16:colId xmlns:a16="http://schemas.microsoft.com/office/drawing/2014/main" val="1612620740"/>
                    </a:ext>
                  </a:extLst>
                </a:gridCol>
                <a:gridCol w="4828127">
                  <a:extLst>
                    <a:ext uri="{9D8B030D-6E8A-4147-A177-3AD203B41FA5}">
                      <a16:colId xmlns:a16="http://schemas.microsoft.com/office/drawing/2014/main" val="2241960546"/>
                    </a:ext>
                  </a:extLst>
                </a:gridCol>
              </a:tblGrid>
              <a:tr h="857861">
                <a:tc>
                  <a:txBody>
                    <a:bodyPr/>
                    <a:lstStyle/>
                    <a:p>
                      <a:r>
                        <a:rPr lang="de-CH" sz="2400" b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1</a:t>
                      </a: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Descriptive</a:t>
                      </a:r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Statistics</a:t>
                      </a:r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</a:t>
                      </a:r>
                      <a:endParaRPr lang="de-CH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586667"/>
                  </a:ext>
                </a:extLst>
              </a:tr>
              <a:tr h="488583">
                <a:tc>
                  <a:txBody>
                    <a:bodyPr/>
                    <a:lstStyle/>
                    <a:p>
                      <a:r>
                        <a:rPr lang="de-CH" sz="2400" b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2</a:t>
                      </a: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estimation</a:t>
                      </a:r>
                      <a:endParaRPr lang="de-CH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509432"/>
                  </a:ext>
                </a:extLst>
              </a:tr>
              <a:tr h="488583">
                <a:tc>
                  <a:txBody>
                    <a:bodyPr/>
                    <a:lstStyle/>
                    <a:p>
                      <a:r>
                        <a:rPr lang="de-CH" sz="2400" b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3</a:t>
                      </a: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Hypothesis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</a:t>
                      </a:r>
                      <a:endParaRPr lang="de-CH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012726"/>
                  </a:ext>
                </a:extLst>
              </a:tr>
              <a:tr h="488583">
                <a:tc>
                  <a:txBody>
                    <a:bodyPr/>
                    <a:lstStyle/>
                    <a:p>
                      <a:r>
                        <a:rPr lang="de-CH" sz="2400" b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4</a:t>
                      </a: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Putting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</a:t>
                      </a:r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all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together</a:t>
                      </a:r>
                      <a:endParaRPr lang="de-CH" sz="2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680479"/>
                  </a:ext>
                </a:extLst>
              </a:tr>
              <a:tr h="857861">
                <a:tc>
                  <a:txBody>
                    <a:bodyPr/>
                    <a:lstStyle/>
                    <a:p>
                      <a:r>
                        <a:rPr lang="de-CH" sz="2400" b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</a:t>
                      </a: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Presentation</a:t>
                      </a:r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session</a:t>
                      </a:r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(date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</a:t>
                      </a:r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</a:t>
                      </a:r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CH" sz="24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fixed</a:t>
                      </a:r>
                      <a:r>
                        <a:rPr lang="de-CH" sz="24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!)</a:t>
                      </a:r>
                    </a:p>
                  </a:txBody>
                  <a:tcPr marL="85218" marR="85218" marT="42609" marB="4260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709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11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4</a:t>
            </a:fld>
            <a:endParaRPr lang="de-CH" sz="20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2FAB875-3D6A-084B-3F3D-AD8B9CE71FE8}"/>
              </a:ext>
            </a:extLst>
          </p:cNvPr>
          <p:cNvSpPr txBox="1">
            <a:spLocks/>
          </p:cNvSpPr>
          <p:nvPr/>
        </p:nvSpPr>
        <p:spPr>
          <a:xfrm>
            <a:off x="0" y="3278264"/>
            <a:ext cx="3590936" cy="862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Caution</a:t>
            </a:r>
          </a:p>
        </p:txBody>
      </p:sp>
      <p:pic>
        <p:nvPicPr>
          <p:cNvPr id="4" name="Grafik 3" descr="Warnung mit einfarbiger Füllung">
            <a:extLst>
              <a:ext uri="{FF2B5EF4-FFF2-40B4-BE49-F238E27FC236}">
                <a16:creationId xmlns:a16="http://schemas.microsoft.com/office/drawing/2014/main" id="{F0B635CF-0114-C822-A098-7CA975959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468" y="1838264"/>
            <a:ext cx="1440000" cy="14400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49CAA53-C248-609C-F736-22E5646EA941}"/>
              </a:ext>
            </a:extLst>
          </p:cNvPr>
          <p:cNvSpPr txBox="1"/>
          <p:nvPr/>
        </p:nvSpPr>
        <p:spPr>
          <a:xfrm>
            <a:off x="4227408" y="1385438"/>
            <a:ext cx="71429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we’ll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repetition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I’ll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accomodate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everyones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215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5</a:t>
            </a:fld>
            <a:endParaRPr lang="de-CH" sz="20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2FAB875-3D6A-084B-3F3D-AD8B9CE71FE8}"/>
              </a:ext>
            </a:extLst>
          </p:cNvPr>
          <p:cNvSpPr txBox="1">
            <a:spLocks/>
          </p:cNvSpPr>
          <p:nvPr/>
        </p:nvSpPr>
        <p:spPr>
          <a:xfrm>
            <a:off x="0" y="2783560"/>
            <a:ext cx="3590936" cy="862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Teaching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C08E9D8-A9FD-188F-1455-4B6069442273}"/>
              </a:ext>
            </a:extLst>
          </p:cNvPr>
          <p:cNvSpPr txBox="1"/>
          <p:nvPr/>
        </p:nvSpPr>
        <p:spPr>
          <a:xfrm>
            <a:off x="4483200" y="1720839"/>
            <a:ext cx="71429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Introductionary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lectures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In-depth self-study of the content 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notebooks</a:t>
            </a:r>
            <a:b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</a:t>
            </a: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b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 am open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modifications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if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wished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for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!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4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6</a:t>
            </a:fld>
            <a:endParaRPr lang="de-CH" sz="20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2FAB875-3D6A-084B-3F3D-AD8B9CE71FE8}"/>
              </a:ext>
            </a:extLst>
          </p:cNvPr>
          <p:cNvSpPr txBox="1">
            <a:spLocks/>
          </p:cNvSpPr>
          <p:nvPr/>
        </p:nvSpPr>
        <p:spPr>
          <a:xfrm>
            <a:off x="0" y="2997569"/>
            <a:ext cx="3590936" cy="862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C08E9D8-A9FD-188F-1455-4B6069442273}"/>
              </a:ext>
            </a:extLst>
          </p:cNvPr>
          <p:cNvSpPr txBox="1"/>
          <p:nvPr/>
        </p:nvSpPr>
        <p:spPr>
          <a:xfrm>
            <a:off x="4502656" y="1166841"/>
            <a:ext cx="71429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</a:t>
            </a:r>
          </a:p>
          <a:p>
            <a:pPr marL="541338" indent="-541338"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2-3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1338" indent="-541338"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15min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15min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1338" indent="-541338"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Half-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presence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C00000"/>
              </a:buClr>
            </a:pP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  <a:p>
            <a:pPr marL="541338" indent="-541338"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own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1338" indent="-541338"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de-CH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240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 descr="Präsentation mit Balkendiagramm mit einfarbiger Füllung">
            <a:extLst>
              <a:ext uri="{FF2B5EF4-FFF2-40B4-BE49-F238E27FC236}">
                <a16:creationId xmlns:a16="http://schemas.microsoft.com/office/drawing/2014/main" id="{9E60A027-58E4-17F8-B4CB-D2FC10705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4597" y="1946982"/>
            <a:ext cx="1161741" cy="116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7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7</a:t>
            </a:fld>
            <a:endParaRPr lang="de-CH" sz="20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2FAB875-3D6A-084B-3F3D-AD8B9CE71FE8}"/>
              </a:ext>
            </a:extLst>
          </p:cNvPr>
          <p:cNvSpPr txBox="1">
            <a:spLocks/>
          </p:cNvSpPr>
          <p:nvPr/>
        </p:nvSpPr>
        <p:spPr>
          <a:xfrm>
            <a:off x="0" y="2851655"/>
            <a:ext cx="3590936" cy="862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Iris data set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C08E9D8-A9FD-188F-1455-4B6069442273}"/>
              </a:ext>
            </a:extLst>
          </p:cNvPr>
          <p:cNvSpPr txBox="1"/>
          <p:nvPr/>
        </p:nvSpPr>
        <p:spPr>
          <a:xfrm>
            <a:off x="4366469" y="417812"/>
            <a:ext cx="71429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SzPct val="120000"/>
              <a:buFont typeface="Arial" panose="020B0604020202020204" pitchFamily="34" charset="0"/>
              <a:buChar char="•"/>
            </a:pP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restrictions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24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b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de-CH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versicolor,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setosa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virginica</a:t>
            </a:r>
            <a:br>
              <a:rPr lang="de-CH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120000"/>
              <a:buFont typeface="Arial" panose="020B0604020202020204" pitchFamily="34" charset="0"/>
              <a:buChar char="•"/>
            </a:pPr>
            <a:r>
              <a:rPr lang="de-CH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de-CH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characteristics</a:t>
            </a:r>
            <a:endParaRPr lang="de-CH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1338" indent="-541338">
              <a:buClr>
                <a:srgbClr val="FF0000"/>
              </a:buClr>
              <a:buSzPct val="120000"/>
            </a:pP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petal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endParaRPr lang="de-CH" sz="24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1338" indent="-541338">
              <a:buClr>
                <a:srgbClr val="FF0000"/>
              </a:buClr>
              <a:buSzPct val="120000"/>
            </a:pP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sepal</a:t>
            </a:r>
            <a:r>
              <a:rPr lang="de-CH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de-CH" sz="2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2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endParaRPr lang="de-CH" sz="2400" i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240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 descr="Ein Bild, das Pflanze, Blume, Enzian enthält.&#10;&#10;Automatisch generierte Beschreibung">
            <a:extLst>
              <a:ext uri="{FF2B5EF4-FFF2-40B4-BE49-F238E27FC236}">
                <a16:creationId xmlns:a16="http://schemas.microsoft.com/office/drawing/2014/main" id="{A5E8387A-6518-CC73-541C-6CBE6ACAA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78" y="3822927"/>
            <a:ext cx="1912734" cy="253342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7" name="Grafik 6" descr="Ein Bild, das Pflanze, Blume, Orchidee enthält.&#10;&#10;Automatisch generierte Beschreibung">
            <a:extLst>
              <a:ext uri="{FF2B5EF4-FFF2-40B4-BE49-F238E27FC236}">
                <a16:creationId xmlns:a16="http://schemas.microsoft.com/office/drawing/2014/main" id="{3B291661-9B15-1AD1-3E01-2B2FA6153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861" y="3822926"/>
            <a:ext cx="2045739" cy="2533423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8" name="Grafik 7" descr="Ein Bild, das Blume, Pflanze, lila enthält.&#10;&#10;Automatisch generierte Beschreibung">
            <a:extLst>
              <a:ext uri="{FF2B5EF4-FFF2-40B4-BE49-F238E27FC236}">
                <a16:creationId xmlns:a16="http://schemas.microsoft.com/office/drawing/2014/main" id="{25C72938-A8AA-3F3B-1EAE-00C661452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049" y="3908429"/>
            <a:ext cx="2533423" cy="2362416"/>
          </a:xfrm>
          <a:custGeom>
            <a:avLst/>
            <a:gdLst/>
            <a:ahLst/>
            <a:cxnLst/>
            <a:rect l="l" t="t" r="r" b="b"/>
            <a:pathLst>
              <a:path w="3064284" h="3064284">
                <a:moveTo>
                  <a:pt x="166483" y="0"/>
                </a:moveTo>
                <a:lnTo>
                  <a:pt x="2897801" y="0"/>
                </a:lnTo>
                <a:cubicBezTo>
                  <a:pt x="2989747" y="0"/>
                  <a:pt x="3064284" y="74537"/>
                  <a:pt x="3064284" y="166483"/>
                </a:cubicBezTo>
                <a:lnTo>
                  <a:pt x="3064284" y="2897801"/>
                </a:lnTo>
                <a:cubicBezTo>
                  <a:pt x="3064284" y="2989747"/>
                  <a:pt x="2989747" y="3064284"/>
                  <a:pt x="2897801" y="3064284"/>
                </a:cubicBezTo>
                <a:lnTo>
                  <a:pt x="166483" y="3064284"/>
                </a:lnTo>
                <a:cubicBezTo>
                  <a:pt x="74537" y="3064284"/>
                  <a:pt x="0" y="2989747"/>
                  <a:pt x="0" y="2897801"/>
                </a:cubicBezTo>
                <a:lnTo>
                  <a:pt x="0" y="166483"/>
                </a:lnTo>
                <a:cubicBezTo>
                  <a:pt x="0" y="74537"/>
                  <a:pt x="74537" y="0"/>
                  <a:pt x="16648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6813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8</a:t>
            </a:fld>
            <a:endParaRPr lang="de-CH" sz="20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2FAB875-3D6A-084B-3F3D-AD8B9CE71FE8}"/>
              </a:ext>
            </a:extLst>
          </p:cNvPr>
          <p:cNvSpPr txBox="1">
            <a:spLocks/>
          </p:cNvSpPr>
          <p:nvPr/>
        </p:nvSpPr>
        <p:spPr>
          <a:xfrm>
            <a:off x="3842426" y="2746745"/>
            <a:ext cx="6815846" cy="8628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questions so far?</a:t>
            </a:r>
          </a:p>
        </p:txBody>
      </p:sp>
      <p:pic>
        <p:nvPicPr>
          <p:cNvPr id="9" name="Grafik 8" descr="Fragezeichen mit einfarbiger Füllung">
            <a:extLst>
              <a:ext uri="{FF2B5EF4-FFF2-40B4-BE49-F238E27FC236}">
                <a16:creationId xmlns:a16="http://schemas.microsoft.com/office/drawing/2014/main" id="{2D25CBF9-BED4-819F-829C-F3DEAB178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50714" y="948447"/>
            <a:ext cx="4961105" cy="496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6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1F78F1-1C45-476F-98C6-390F78319B67}"/>
              </a:ext>
            </a:extLst>
          </p:cNvPr>
          <p:cNvSpPr/>
          <p:nvPr/>
        </p:nvSpPr>
        <p:spPr>
          <a:xfrm>
            <a:off x="0" y="0"/>
            <a:ext cx="35909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97C048-29FA-48CA-A69B-D2695E58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Autofit/>
          </a:bodyPr>
          <a:lstStyle/>
          <a:p>
            <a:fld id="{4907CF30-41A5-40BB-9542-E520BC572684}" type="slidenum">
              <a:rPr lang="de-CH" sz="2000" smtClean="0"/>
              <a:pPr/>
              <a:t>9</a:t>
            </a:fld>
            <a:endParaRPr lang="de-CH" sz="2000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2FAB875-3D6A-084B-3F3D-AD8B9CE71FE8}"/>
              </a:ext>
            </a:extLst>
          </p:cNvPr>
          <p:cNvSpPr txBox="1">
            <a:spLocks/>
          </p:cNvSpPr>
          <p:nvPr/>
        </p:nvSpPr>
        <p:spPr>
          <a:xfrm>
            <a:off x="0" y="2846066"/>
            <a:ext cx="3590936" cy="11658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kern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Procedure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E29AF399-42EE-DD7B-18B7-ADB597A1EC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8743992"/>
              </p:ext>
            </p:extLst>
          </p:nvPr>
        </p:nvGraphicFramePr>
        <p:xfrm>
          <a:off x="5528744" y="428095"/>
          <a:ext cx="4972050" cy="6001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35001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35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915</Words>
  <Application>Microsoft Macintosh PowerPoint</Application>
  <PresentationFormat>Widescreen</PresentationFormat>
  <Paragraphs>195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</vt:lpstr>
      <vt:lpstr>Statistical Inference for Data Science</vt:lpstr>
      <vt:lpstr>Welcome to Data Science!</vt:lpstr>
      <vt:lpstr>Module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Descriptive Statisics</vt:lpstr>
      <vt:lpstr>Descriptive Statisics</vt:lpstr>
      <vt:lpstr>Categorical Variables (quantitative)</vt:lpstr>
      <vt:lpstr>Categorical Variables (graphical)</vt:lpstr>
      <vt:lpstr>Numerical Variables (categorization)</vt:lpstr>
      <vt:lpstr>Location</vt:lpstr>
      <vt:lpstr>Quantiles</vt:lpstr>
      <vt:lpstr>Boxplots</vt:lpstr>
      <vt:lpstr>Spread</vt:lpstr>
      <vt:lpstr>Shape</vt:lpstr>
      <vt:lpstr>Simultaneous description  (of two features)</vt:lpstr>
      <vt:lpstr>Simultaneous description (of two features)</vt:lpstr>
      <vt:lpstr>Simultaneous description (of two features)</vt:lpstr>
      <vt:lpstr>Probability</vt:lpstr>
      <vt:lpstr>Probability</vt:lpstr>
      <vt:lpstr>Probability</vt:lpstr>
      <vt:lpstr>Sketch of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Inference for Data Science</dc:title>
  <dc:creator>Anja Muehlemann</dc:creator>
  <cp:lastModifiedBy> </cp:lastModifiedBy>
  <cp:revision>9</cp:revision>
  <dcterms:created xsi:type="dcterms:W3CDTF">2021-08-11T14:26:37Z</dcterms:created>
  <dcterms:modified xsi:type="dcterms:W3CDTF">2023-08-29T09:22:20Z</dcterms:modified>
</cp:coreProperties>
</file>