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4400213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54" d="100"/>
          <a:sy n="54" d="100"/>
        </p:scale>
        <p:origin x="28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3534924"/>
            <a:ext cx="12240181" cy="7519835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1344752"/>
            <a:ext cx="10800160" cy="5214884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07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47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1149975"/>
            <a:ext cx="3105046" cy="1830459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149975"/>
            <a:ext cx="9135135" cy="18304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9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3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5384888"/>
            <a:ext cx="12420184" cy="89848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14454688"/>
            <a:ext cx="12420184" cy="4724895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82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5749874"/>
            <a:ext cx="6120091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5749874"/>
            <a:ext cx="6120091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60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149979"/>
            <a:ext cx="12420184" cy="417491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5294885"/>
            <a:ext cx="6091964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7889827"/>
            <a:ext cx="6091964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5294885"/>
            <a:ext cx="6121966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7889827"/>
            <a:ext cx="6121966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68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38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76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3109937"/>
            <a:ext cx="7290108" cy="1534966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43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3109937"/>
            <a:ext cx="7290108" cy="1534966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51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149979"/>
            <a:ext cx="12420184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5749874"/>
            <a:ext cx="12420184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AE490-0A31-9944-8C10-D3082C1F3F1E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20019564"/>
            <a:ext cx="486007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3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cture&#10;&#10;Description automatically generated">
            <a:extLst>
              <a:ext uri="{FF2B5EF4-FFF2-40B4-BE49-F238E27FC236}">
                <a16:creationId xmlns:a16="http://schemas.microsoft.com/office/drawing/2014/main" id="{3FE21EA7-0F96-3AB2-5468-B229BC9FA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63" y="9168582"/>
            <a:ext cx="11160728" cy="1631183"/>
          </a:xfrm>
          <a:prstGeom prst="rect">
            <a:avLst/>
          </a:prstGeom>
        </p:spPr>
      </p:pic>
      <p:pic>
        <p:nvPicPr>
          <p:cNvPr id="7" name="Picture 6" descr="A close up of a dirt surface&#10;&#10;Description automatically generated">
            <a:extLst>
              <a:ext uri="{FF2B5EF4-FFF2-40B4-BE49-F238E27FC236}">
                <a16:creationId xmlns:a16="http://schemas.microsoft.com/office/drawing/2014/main" id="{C89787C1-15E6-E478-087C-D86396F26F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6" r="21829"/>
          <a:stretch/>
        </p:blipFill>
        <p:spPr>
          <a:xfrm>
            <a:off x="1601977" y="9486033"/>
            <a:ext cx="2701299" cy="1276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49AE83-EFC0-5B1E-74DD-05B17F8F409D}"/>
              </a:ext>
            </a:extLst>
          </p:cNvPr>
          <p:cNvSpPr txBox="1"/>
          <p:nvPr/>
        </p:nvSpPr>
        <p:spPr>
          <a:xfrm>
            <a:off x="3344251" y="10584318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FC000"/>
                </a:solidFill>
                <a:latin typeface="Helvetica" pitchFamily="2" charset="0"/>
              </a:rPr>
              <a:t>5068_2_A_004_1</a:t>
            </a:r>
          </a:p>
        </p:txBody>
      </p:sp>
      <p:pic>
        <p:nvPicPr>
          <p:cNvPr id="10" name="Picture 9" descr="A close up of a black surface&#10;&#10;Description automatically generated">
            <a:extLst>
              <a:ext uri="{FF2B5EF4-FFF2-40B4-BE49-F238E27FC236}">
                <a16:creationId xmlns:a16="http://schemas.microsoft.com/office/drawing/2014/main" id="{4B317641-44CF-C877-161A-AECEDF07AD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19" r="10664"/>
          <a:stretch/>
        </p:blipFill>
        <p:spPr>
          <a:xfrm>
            <a:off x="4380703" y="9502852"/>
            <a:ext cx="2723838" cy="12860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C2C814-EDFE-509F-577F-65919E41739F}"/>
              </a:ext>
            </a:extLst>
          </p:cNvPr>
          <p:cNvSpPr txBox="1"/>
          <p:nvPr/>
        </p:nvSpPr>
        <p:spPr>
          <a:xfrm>
            <a:off x="6149134" y="10595204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FC000"/>
                </a:solidFill>
                <a:latin typeface="Helvetica" pitchFamily="2" charset="0"/>
              </a:rPr>
              <a:t>5068_2_A_194_2</a:t>
            </a:r>
          </a:p>
        </p:txBody>
      </p:sp>
      <p:pic>
        <p:nvPicPr>
          <p:cNvPr id="13" name="Picture 12" descr="A close-up of a black surface&#10;&#10;Description automatically generated">
            <a:extLst>
              <a:ext uri="{FF2B5EF4-FFF2-40B4-BE49-F238E27FC236}">
                <a16:creationId xmlns:a16="http://schemas.microsoft.com/office/drawing/2014/main" id="{C4C90D02-2A98-B81C-0CDF-2D27A7CDF3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6" r="17243"/>
          <a:stretch/>
        </p:blipFill>
        <p:spPr>
          <a:xfrm>
            <a:off x="7178334" y="9486032"/>
            <a:ext cx="2701300" cy="12860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8B5956-2AD2-F5D1-BA7B-2260C3EDA0BA}"/>
              </a:ext>
            </a:extLst>
          </p:cNvPr>
          <p:cNvSpPr txBox="1"/>
          <p:nvPr/>
        </p:nvSpPr>
        <p:spPr>
          <a:xfrm>
            <a:off x="8895967" y="10584319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FC000"/>
                </a:solidFill>
                <a:latin typeface="Helvetica" pitchFamily="2" charset="0"/>
              </a:rPr>
              <a:t>5068_2_A_186_2</a:t>
            </a:r>
          </a:p>
        </p:txBody>
      </p:sp>
      <p:pic>
        <p:nvPicPr>
          <p:cNvPr id="16" name="Picture 15" descr="A close up of a dirt surface&#10;&#10;Description automatically generated">
            <a:extLst>
              <a:ext uri="{FF2B5EF4-FFF2-40B4-BE49-F238E27FC236}">
                <a16:creationId xmlns:a16="http://schemas.microsoft.com/office/drawing/2014/main" id="{8F7F05E5-63D2-ECAC-1514-8C7C975BF0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232"/>
          <a:stretch/>
        </p:blipFill>
        <p:spPr>
          <a:xfrm>
            <a:off x="9948584" y="9496916"/>
            <a:ext cx="2656117" cy="12751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EA1FB7-DAC2-AFB6-47F2-3E249FC1C2AB}"/>
              </a:ext>
            </a:extLst>
          </p:cNvPr>
          <p:cNvSpPr txBox="1"/>
          <p:nvPr/>
        </p:nvSpPr>
        <p:spPr>
          <a:xfrm>
            <a:off x="11637796" y="10556609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FC000"/>
                </a:solidFill>
                <a:latin typeface="Helvetica" pitchFamily="2" charset="0"/>
              </a:rPr>
              <a:t>5068_2_A_169_1</a:t>
            </a:r>
          </a:p>
        </p:txBody>
      </p:sp>
    </p:spTree>
    <p:extLst>
      <p:ext uri="{BB962C8B-B14F-4D97-AF65-F5344CB8AC3E}">
        <p14:creationId xmlns:p14="http://schemas.microsoft.com/office/powerpoint/2010/main" val="242662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A306DCC-D609-67EC-A667-779B15602A11}"/>
              </a:ext>
            </a:extLst>
          </p:cNvPr>
          <p:cNvGrpSpPr/>
          <p:nvPr/>
        </p:nvGrpSpPr>
        <p:grpSpPr>
          <a:xfrm>
            <a:off x="1780196" y="478339"/>
            <a:ext cx="6313716" cy="1861458"/>
            <a:chOff x="2677884" y="315685"/>
            <a:chExt cx="6313716" cy="1861458"/>
          </a:xfrm>
        </p:grpSpPr>
        <p:sp>
          <p:nvSpPr>
            <p:cNvPr id="2" name="Down Arrow Callout 1">
              <a:extLst>
                <a:ext uri="{FF2B5EF4-FFF2-40B4-BE49-F238E27FC236}">
                  <a16:creationId xmlns:a16="http://schemas.microsoft.com/office/drawing/2014/main" id="{4B3DF294-D3FF-6976-79F6-9605F32EA2D2}"/>
                </a:ext>
              </a:extLst>
            </p:cNvPr>
            <p:cNvSpPr/>
            <p:nvPr/>
          </p:nvSpPr>
          <p:spPr>
            <a:xfrm>
              <a:off x="2677885" y="664029"/>
              <a:ext cx="6313715" cy="1513114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FFCBEB-0443-6190-560B-F1A81D25CD68}"/>
                </a:ext>
              </a:extLst>
            </p:cNvPr>
            <p:cNvSpPr/>
            <p:nvPr/>
          </p:nvSpPr>
          <p:spPr>
            <a:xfrm>
              <a:off x="2677884" y="315685"/>
              <a:ext cx="6313715" cy="348343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E699D89-83CC-E672-7A53-3717D6EB19A9}"/>
              </a:ext>
            </a:extLst>
          </p:cNvPr>
          <p:cNvSpPr txBox="1"/>
          <p:nvPr/>
        </p:nvSpPr>
        <p:spPr>
          <a:xfrm>
            <a:off x="3808469" y="514013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Data Acquisition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C049D1-A7E2-778C-EFF2-0EC33D981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808422"/>
              </p:ext>
            </p:extLst>
          </p:nvPr>
        </p:nvGraphicFramePr>
        <p:xfrm>
          <a:off x="2378225" y="870591"/>
          <a:ext cx="489602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428">
                  <a:extLst>
                    <a:ext uri="{9D8B030D-6E8A-4147-A177-3AD203B41FA5}">
                      <a16:colId xmlns:a16="http://schemas.microsoft.com/office/drawing/2014/main" val="3501301636"/>
                    </a:ext>
                  </a:extLst>
                </a:gridCol>
                <a:gridCol w="2306594">
                  <a:extLst>
                    <a:ext uri="{9D8B030D-6E8A-4147-A177-3AD203B41FA5}">
                      <a16:colId xmlns:a16="http://schemas.microsoft.com/office/drawing/2014/main" val="2299007356"/>
                    </a:ext>
                  </a:extLst>
                </a:gridCol>
              </a:tblGrid>
              <a:tr h="178259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drilling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logging and digitising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86275"/>
                  </a:ext>
                </a:extLst>
              </a:tr>
              <a:tr h="14517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scanning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Visual classification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625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Data retrieval &amp; Image download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2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191454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46E7A907-692B-4B7F-7504-085AAABCA1F9}"/>
              </a:ext>
            </a:extLst>
          </p:cNvPr>
          <p:cNvGrpSpPr/>
          <p:nvPr/>
        </p:nvGrpSpPr>
        <p:grpSpPr>
          <a:xfrm>
            <a:off x="1780196" y="2500728"/>
            <a:ext cx="6313716" cy="1861458"/>
            <a:chOff x="2677884" y="315685"/>
            <a:chExt cx="6313716" cy="1861458"/>
          </a:xfrm>
        </p:grpSpPr>
        <p:sp>
          <p:nvSpPr>
            <p:cNvPr id="12" name="Down Arrow Callout 11">
              <a:extLst>
                <a:ext uri="{FF2B5EF4-FFF2-40B4-BE49-F238E27FC236}">
                  <a16:creationId xmlns:a16="http://schemas.microsoft.com/office/drawing/2014/main" id="{8837FC42-AC97-CD01-373A-3F0D82D17787}"/>
                </a:ext>
              </a:extLst>
            </p:cNvPr>
            <p:cNvSpPr/>
            <p:nvPr/>
          </p:nvSpPr>
          <p:spPr>
            <a:xfrm>
              <a:off x="2677885" y="664029"/>
              <a:ext cx="6313715" cy="1513114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C9CD17-E0C4-7B6B-8F87-3B9C576F2553}"/>
                </a:ext>
              </a:extLst>
            </p:cNvPr>
            <p:cNvSpPr/>
            <p:nvPr/>
          </p:nvSpPr>
          <p:spPr>
            <a:xfrm>
              <a:off x="2677884" y="315685"/>
              <a:ext cx="6313715" cy="348343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8FEB4BE-51D4-4DAA-8268-81A97D4A93D4}"/>
              </a:ext>
            </a:extLst>
          </p:cNvPr>
          <p:cNvSpPr txBox="1"/>
          <p:nvPr/>
        </p:nvSpPr>
        <p:spPr>
          <a:xfrm>
            <a:off x="3808469" y="2536402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Image labelling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4262C6-FE0A-A85F-A7AC-17B166D11B1C}"/>
              </a:ext>
            </a:extLst>
          </p:cNvPr>
          <p:cNvGrpSpPr/>
          <p:nvPr/>
        </p:nvGrpSpPr>
        <p:grpSpPr>
          <a:xfrm>
            <a:off x="1780195" y="4605495"/>
            <a:ext cx="6313716" cy="1861458"/>
            <a:chOff x="2677884" y="315685"/>
            <a:chExt cx="6313716" cy="1861458"/>
          </a:xfrm>
        </p:grpSpPr>
        <p:sp>
          <p:nvSpPr>
            <p:cNvPr id="16" name="Down Arrow Callout 15">
              <a:extLst>
                <a:ext uri="{FF2B5EF4-FFF2-40B4-BE49-F238E27FC236}">
                  <a16:creationId xmlns:a16="http://schemas.microsoft.com/office/drawing/2014/main" id="{F7AFD3E6-3E31-D830-81F1-8FFEAB312FEC}"/>
                </a:ext>
              </a:extLst>
            </p:cNvPr>
            <p:cNvSpPr/>
            <p:nvPr/>
          </p:nvSpPr>
          <p:spPr>
            <a:xfrm>
              <a:off x="2677885" y="664029"/>
              <a:ext cx="6313715" cy="1513114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450B36-4060-9177-471D-5AE6F5B7313C}"/>
                </a:ext>
              </a:extLst>
            </p:cNvPr>
            <p:cNvSpPr/>
            <p:nvPr/>
          </p:nvSpPr>
          <p:spPr>
            <a:xfrm>
              <a:off x="2677884" y="315685"/>
              <a:ext cx="6313715" cy="348343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C54187A-CDA7-6C2B-F5DE-E8E308CDB2BC}"/>
              </a:ext>
            </a:extLst>
          </p:cNvPr>
          <p:cNvSpPr txBox="1"/>
          <p:nvPr/>
        </p:nvSpPr>
        <p:spPr>
          <a:xfrm>
            <a:off x="3808469" y="4641166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Data cleaning and preparation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C64D3F-8E10-39FF-4673-8CE51CEF03ED}"/>
              </a:ext>
            </a:extLst>
          </p:cNvPr>
          <p:cNvGrpSpPr/>
          <p:nvPr/>
        </p:nvGrpSpPr>
        <p:grpSpPr>
          <a:xfrm>
            <a:off x="1780195" y="6710261"/>
            <a:ext cx="6313716" cy="4950988"/>
            <a:chOff x="2677884" y="315685"/>
            <a:chExt cx="6313716" cy="3550721"/>
          </a:xfrm>
        </p:grpSpPr>
        <p:sp>
          <p:nvSpPr>
            <p:cNvPr id="20" name="Down Arrow Callout 19">
              <a:extLst>
                <a:ext uri="{FF2B5EF4-FFF2-40B4-BE49-F238E27FC236}">
                  <a16:creationId xmlns:a16="http://schemas.microsoft.com/office/drawing/2014/main" id="{3357AE51-3A69-268E-BDCC-E885D3EAD285}"/>
                </a:ext>
              </a:extLst>
            </p:cNvPr>
            <p:cNvSpPr/>
            <p:nvPr/>
          </p:nvSpPr>
          <p:spPr>
            <a:xfrm>
              <a:off x="2677885" y="664028"/>
              <a:ext cx="6313715" cy="3202378"/>
            </a:xfrm>
            <a:prstGeom prst="downArrowCallout">
              <a:avLst>
                <a:gd name="adj1" fmla="val 63109"/>
                <a:gd name="adj2" fmla="val 60863"/>
                <a:gd name="adj3" fmla="val 25000"/>
                <a:gd name="adj4" fmla="val 70029"/>
              </a:avLst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4B26E6-64E3-8992-5233-7C73A5DE885B}"/>
                </a:ext>
              </a:extLst>
            </p:cNvPr>
            <p:cNvSpPr/>
            <p:nvPr/>
          </p:nvSpPr>
          <p:spPr>
            <a:xfrm>
              <a:off x="2677884" y="315685"/>
              <a:ext cx="6313715" cy="348343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91DD54-1343-8636-AAD8-3725A4DB06AD}"/>
              </a:ext>
            </a:extLst>
          </p:cNvPr>
          <p:cNvSpPr txBox="1"/>
          <p:nvPr/>
        </p:nvSpPr>
        <p:spPr>
          <a:xfrm>
            <a:off x="3808468" y="6781606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Machine Learning sub-flow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70A7F9-749A-0257-C4E6-76B2D3BDF6A7}"/>
              </a:ext>
            </a:extLst>
          </p:cNvPr>
          <p:cNvGrpSpPr/>
          <p:nvPr/>
        </p:nvGrpSpPr>
        <p:grpSpPr>
          <a:xfrm>
            <a:off x="1780194" y="11903358"/>
            <a:ext cx="6313716" cy="1861458"/>
            <a:chOff x="2677884" y="315685"/>
            <a:chExt cx="6313716" cy="1861458"/>
          </a:xfrm>
        </p:grpSpPr>
        <p:sp>
          <p:nvSpPr>
            <p:cNvPr id="24" name="Down Arrow Callout 23">
              <a:extLst>
                <a:ext uri="{FF2B5EF4-FFF2-40B4-BE49-F238E27FC236}">
                  <a16:creationId xmlns:a16="http://schemas.microsoft.com/office/drawing/2014/main" id="{1DE668C4-0017-EF4F-AFEE-8696B7E60EDD}"/>
                </a:ext>
              </a:extLst>
            </p:cNvPr>
            <p:cNvSpPr/>
            <p:nvPr/>
          </p:nvSpPr>
          <p:spPr>
            <a:xfrm>
              <a:off x="2677886" y="664029"/>
              <a:ext cx="6313714" cy="1513114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C888D0E-86C3-CA72-0524-6A8EB122F35B}"/>
                </a:ext>
              </a:extLst>
            </p:cNvPr>
            <p:cNvSpPr/>
            <p:nvPr/>
          </p:nvSpPr>
          <p:spPr>
            <a:xfrm>
              <a:off x="2677884" y="315685"/>
              <a:ext cx="6313715" cy="348343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DC6B67F-B323-0883-7BA3-94C982C413FF}"/>
              </a:ext>
            </a:extLst>
          </p:cNvPr>
          <p:cNvSpPr txBox="1"/>
          <p:nvPr/>
        </p:nvSpPr>
        <p:spPr>
          <a:xfrm>
            <a:off x="3808467" y="11937853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Final Visualisation</a:t>
            </a:r>
          </a:p>
        </p:txBody>
      </p:sp>
    </p:spTree>
    <p:extLst>
      <p:ext uri="{BB962C8B-B14F-4D97-AF65-F5344CB8AC3E}">
        <p14:creationId xmlns:p14="http://schemas.microsoft.com/office/powerpoint/2010/main" val="109820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109</TotalTime>
  <Words>48</Words>
  <Application>Microsoft Macintosh PowerPoint</Application>
  <PresentationFormat>Custom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</cp:revision>
  <dcterms:created xsi:type="dcterms:W3CDTF">2023-12-12T17:39:11Z</dcterms:created>
  <dcterms:modified xsi:type="dcterms:W3CDTF">2023-12-13T00:31:00Z</dcterms:modified>
</cp:coreProperties>
</file>