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Bedmar López" initials="PBL" lastIdx="1" clrIdx="0">
    <p:extLst>
      <p:ext uri="{19B8F6BF-5375-455C-9EA6-DF929625EA0E}">
        <p15:presenceInfo xmlns:p15="http://schemas.microsoft.com/office/powerpoint/2012/main" userId="ec5f3fa8b68ad1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0"/>
  </p:normalViewPr>
  <p:slideViewPr>
    <p:cSldViewPr snapToGrid="0" snapToObjects="1">
      <p:cViewPr varScale="1">
        <p:scale>
          <a:sx n="90" d="100"/>
          <a:sy n="90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7T00:40:46.75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217DB-527F-CC43-A68A-5249963EE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432BA0-B6CC-B947-BAC4-87207CA88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373167-881F-6443-8B38-761A4740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50A-7B45-2645-A3BB-A6F3303E06CF}" type="datetimeFigureOut">
              <a:rPr lang="es-ES" smtClean="0"/>
              <a:t>17/5/20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6E5CC2-DE38-3244-8CE3-965FF5A4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12BF26-1640-D44B-AA94-B9C9B472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2752-062A-3247-A6A6-6130BC881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03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EAC23-189F-5E41-BF34-7BF589B4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67653-2B8C-7B4A-A491-D05D8685E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A4097A-7BB3-B546-BF82-3A84D10C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50A-7B45-2645-A3BB-A6F3303E06CF}" type="datetimeFigureOut">
              <a:rPr lang="es-ES" smtClean="0"/>
              <a:t>17/5/20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2D66EE-0E6E-B74F-904B-03D3EF08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D1CDA4-14D0-B84B-86E2-67ECFE3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2752-062A-3247-A6A6-6130BC881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35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0C51CB-2D42-3C45-BBCC-12BE03D71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F99F89-F724-434A-9262-EC1DE2BB6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C40DC9-D7E6-714A-8E32-223B6FA5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50A-7B45-2645-A3BB-A6F3303E06CF}" type="datetimeFigureOut">
              <a:rPr lang="es-ES" smtClean="0"/>
              <a:t>17/5/20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9B3238-1880-F84F-83C5-1845264F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93E94-9E4A-B649-B5E8-18E5DB03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2752-062A-3247-A6A6-6130BC881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91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EDBCF-DDAC-9D4C-92A5-501362BF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354584-E2BD-F94D-8B7F-763BAE7A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A8389-F950-BE44-A183-2992192A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50A-7B45-2645-A3BB-A6F3303E06CF}" type="datetimeFigureOut">
              <a:rPr lang="es-ES" smtClean="0"/>
              <a:t>17/5/20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B32A8D-D5A0-6749-B1CE-739F92A9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E5E9B1-2206-0D4D-BC99-9416000E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2752-062A-3247-A6A6-6130BC881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09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B07C3-D1AC-8F46-99E9-F7D819A0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5ED588-1BF0-1442-B6E8-5605C6543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5C5B79-B9F6-D044-BD0C-D0C116E0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50A-7B45-2645-A3BB-A6F3303E06CF}" type="datetimeFigureOut">
              <a:rPr lang="es-ES" smtClean="0"/>
              <a:t>17/5/20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DE57E5-AA9D-784B-911C-EA301378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3219E-6FA5-3641-9F39-7FA80CA7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2752-062A-3247-A6A6-6130BC881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79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11FC6-C775-4445-95B8-9A677E2E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56F6A1-B29D-8B4C-9DB6-D4CB303BF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B7FE6-F5D1-BE4C-A489-B1BA3FCD7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A4F397-0C87-C741-906E-B74B1D48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50A-7B45-2645-A3BB-A6F3303E06CF}" type="datetimeFigureOut">
              <a:rPr lang="es-ES" smtClean="0"/>
              <a:t>17/5/20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947917-4BD6-6D40-912B-5D1A4E07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0DE5F3-B711-0548-9F8E-06C0A94C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2752-062A-3247-A6A6-6130BC881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27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666F1-8B05-F642-BF18-C7CEF7E3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9A2C19-0B4F-4D43-BA84-B2DDD4A6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53176F-8151-484C-82BA-61E122628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5284DC-C0D0-944A-B26E-045FF58AB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FBBE02-27FB-C441-A2D8-6E0AF5345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C83881-15CE-DA4B-8284-5F1B24C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50A-7B45-2645-A3BB-A6F3303E06CF}" type="datetimeFigureOut">
              <a:rPr lang="es-ES" smtClean="0"/>
              <a:t>17/5/20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2D6F6E-4A28-B142-900A-14A770E6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DE5FBF-8C7F-1542-8C45-5EEB9772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2752-062A-3247-A6A6-6130BC881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87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040CB-A284-5444-94DC-3B44D0DC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C858CD-6666-F840-A5EC-DC7582EB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50A-7B45-2645-A3BB-A6F3303E06CF}" type="datetimeFigureOut">
              <a:rPr lang="es-ES" smtClean="0"/>
              <a:t>17/5/20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CD51C4-33B4-B54A-A52B-09C3337E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A1F046-7C45-EC43-83BB-28F2EE04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2752-062A-3247-A6A6-6130BC881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22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DAC7DE-C57E-9B49-AF18-AFC02309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50A-7B45-2645-A3BB-A6F3303E06CF}" type="datetimeFigureOut">
              <a:rPr lang="es-ES" smtClean="0"/>
              <a:t>17/5/20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0073DF-9BDC-8948-A1E2-4989937B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470367-F75C-BF41-ABBE-C5D4C509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2752-062A-3247-A6A6-6130BC881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19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35747-DA41-7941-AA12-F89FB90F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48F1D-498B-3643-922A-619AF63CA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1BE88E-D99C-0A4F-BC07-54DB9A37C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80CC5-313E-384F-A9D1-BA363BC4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50A-7B45-2645-A3BB-A6F3303E06CF}" type="datetimeFigureOut">
              <a:rPr lang="es-ES" smtClean="0"/>
              <a:t>17/5/20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22F40F-7FDF-434B-99E5-4462043A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3B06A9-16EF-1043-823D-047B278A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2752-062A-3247-A6A6-6130BC881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45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42850-CFF9-AF47-9C7F-1E288D33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8FD953-6CE7-BB4A-8620-300034805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A5AACF-F8A3-5940-89AE-DEFCBC431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766A06-FDFE-094E-B672-C0BD10CA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50A-7B45-2645-A3BB-A6F3303E06CF}" type="datetimeFigureOut">
              <a:rPr lang="es-ES" smtClean="0"/>
              <a:t>17/5/20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316D5B-B44B-7C41-95D2-286B3976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343CBB-4800-804B-86F6-80B20BAE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2752-062A-3247-A6A6-6130BC881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24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926DD0-5419-134E-A0EE-2D1B42B6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138632-5D93-A242-8811-7E28F962C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A9BB33-D8BE-A648-A178-E82B78698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B650A-7B45-2645-A3BB-A6F3303E06CF}" type="datetimeFigureOut">
              <a:rPr lang="es-ES" smtClean="0"/>
              <a:t>17/5/20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7F9DC-FBED-6746-A915-F4087072E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B75BAB-9F24-C849-8FE3-0DBADBEF8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62752-062A-3247-A6A6-6130BC881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5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D5D2809-FE86-0B47-96F6-DE5290E18700}"/>
              </a:ext>
            </a:extLst>
          </p:cNvPr>
          <p:cNvSpPr/>
          <p:nvPr/>
        </p:nvSpPr>
        <p:spPr>
          <a:xfrm>
            <a:off x="5441246" y="1512712"/>
            <a:ext cx="654754" cy="654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0F6CCE8-132F-E240-A1D6-FE14F6EFFF72}"/>
              </a:ext>
            </a:extLst>
          </p:cNvPr>
          <p:cNvSpPr/>
          <p:nvPr/>
        </p:nvSpPr>
        <p:spPr>
          <a:xfrm>
            <a:off x="5441246" y="3429000"/>
            <a:ext cx="654754" cy="654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68EF02E-6CFF-8F47-9506-A57DFE65B7EE}"/>
              </a:ext>
            </a:extLst>
          </p:cNvPr>
          <p:cNvSpPr/>
          <p:nvPr/>
        </p:nvSpPr>
        <p:spPr>
          <a:xfrm>
            <a:off x="6462894" y="2472266"/>
            <a:ext cx="654754" cy="654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B674D56-B67F-734C-8541-487D387BF3AD}"/>
              </a:ext>
            </a:extLst>
          </p:cNvPr>
          <p:cNvSpPr/>
          <p:nvPr/>
        </p:nvSpPr>
        <p:spPr>
          <a:xfrm>
            <a:off x="4419600" y="2472266"/>
            <a:ext cx="654754" cy="654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14B7E73-06B8-E649-A3EF-57250ECACF6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768623" y="2167466"/>
            <a:ext cx="0" cy="1261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D68A456-8357-5945-8BE2-1E9482647E57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5074354" y="2799643"/>
            <a:ext cx="13885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403591B-D526-304B-86A8-361A72CA35F0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4978467" y="3031133"/>
            <a:ext cx="558666" cy="493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482267B-4DB3-1044-846D-9122FE7278AA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6000113" y="3031133"/>
            <a:ext cx="558668" cy="493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E5ADE57-5450-1240-A4FE-51837B33F1E6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4978467" y="2071579"/>
            <a:ext cx="558666" cy="4965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DD44CDE-72EF-C245-A3F5-DEF9B6C77404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6000113" y="2071579"/>
            <a:ext cx="558668" cy="4965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94E715A-914E-2444-9052-FF16F35F1E45}"/>
              </a:ext>
            </a:extLst>
          </p:cNvPr>
          <p:cNvSpPr txBox="1"/>
          <p:nvPr/>
        </p:nvSpPr>
        <p:spPr>
          <a:xfrm>
            <a:off x="5729107" y="292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0B54F2A-B62C-A941-9A0E-39431550D994}"/>
              </a:ext>
            </a:extLst>
          </p:cNvPr>
          <p:cNvSpPr txBox="1"/>
          <p:nvPr/>
        </p:nvSpPr>
        <p:spPr>
          <a:xfrm>
            <a:off x="5270645" y="24782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2267219-F032-054D-9E8C-8898AA29DD18}"/>
              </a:ext>
            </a:extLst>
          </p:cNvPr>
          <p:cNvSpPr txBox="1"/>
          <p:nvPr/>
        </p:nvSpPr>
        <p:spPr>
          <a:xfrm>
            <a:off x="6241617" y="2014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9C09D96-CCC1-1A4B-A33A-11EBEF546B99}"/>
              </a:ext>
            </a:extLst>
          </p:cNvPr>
          <p:cNvSpPr txBox="1"/>
          <p:nvPr/>
        </p:nvSpPr>
        <p:spPr>
          <a:xfrm>
            <a:off x="4995789" y="3203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65CF67E-0D2F-8443-9B08-7DE569796AF5}"/>
              </a:ext>
            </a:extLst>
          </p:cNvPr>
          <p:cNvSpPr txBox="1"/>
          <p:nvPr/>
        </p:nvSpPr>
        <p:spPr>
          <a:xfrm>
            <a:off x="4968959" y="203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46D1CEC-ADEA-924B-A115-937AB76DE027}"/>
              </a:ext>
            </a:extLst>
          </p:cNvPr>
          <p:cNvSpPr txBox="1"/>
          <p:nvPr/>
        </p:nvSpPr>
        <p:spPr>
          <a:xfrm>
            <a:off x="6262282" y="3235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32461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</Words>
  <Application>Microsoft Macintosh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Bedmar López</dc:creator>
  <cp:lastModifiedBy>Pedro Bedmar López</cp:lastModifiedBy>
  <cp:revision>2</cp:revision>
  <dcterms:created xsi:type="dcterms:W3CDTF">2020-05-16T22:16:58Z</dcterms:created>
  <dcterms:modified xsi:type="dcterms:W3CDTF">2020-05-16T22:45:19Z</dcterms:modified>
</cp:coreProperties>
</file>