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57BB267-3B08-44EC-BE80-0CEDB5D4AF66}">
  <a:tblStyle styleName="Table_0" styleId="{857BB267-3B08-44EC-BE80-0CEDB5D4AF6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CC5E5B3E-C598-46A9-9B20-9528630A4A5A}">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BFDDF322-C3CC-4C23-910B-2B7E68087E53}">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3" styleId="{C33A807C-EA09-4105-99FB-8C1DFA7FFB4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4" styleId="{9C11F931-9EB7-45BA-ADB3-0D6BCB7EF75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5" styleId="{FB0A3AA8-D974-4AC2-A4AF-706A7DBA13C1}">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6" styleId="{18F4FEBC-0B4B-4A3F-8676-D7315F18951B}">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7" styleId="{EAE91EE8-7BB3-4984-9A46-D206800C0DE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8" styleId="{D5BAB40F-07B1-4BB1-A374-26271D4D598A}">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9" styleId="{1A551E16-B209-4093-82DB-5CC0C5AD02A9}">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0" styleId="{1E570079-620D-46DA-9B8D-4F9B3D2716B5}">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1" styleId="{FE5216A5-E2DE-4BA9-A866-7AD6C2F63EB1}">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 name="Shape 29"/>
        <p:cNvGrpSpPr/>
        <p:nvPr/>
      </p:nvGrpSpPr>
      <p:grpSpPr>
        <a:xfrm>
          <a:off y="0" x="0"/>
          <a:ext cy="0" cx="0"/>
          <a:chOff y="0" x="0"/>
          <a:chExt cy="0" cx="0"/>
        </a:xfrm>
      </p:grpSpPr>
      <p:sp>
        <p:nvSpPr>
          <p:cNvPr id="30" name="Shape 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1" name="Shape 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4" name="Shape 254"/>
        <p:cNvGrpSpPr/>
        <p:nvPr/>
      </p:nvGrpSpPr>
      <p:grpSpPr>
        <a:xfrm>
          <a:off y="0" x="0"/>
          <a:ext cy="0" cx="0"/>
          <a:chOff y="0" x="0"/>
          <a:chExt cy="0" cx="0"/>
        </a:xfrm>
      </p:grpSpPr>
      <p:sp>
        <p:nvSpPr>
          <p:cNvPr id="255" name="Shape 2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6" name="Shape 2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1" name="Shape 301"/>
        <p:cNvGrpSpPr/>
        <p:nvPr/>
      </p:nvGrpSpPr>
      <p:grpSpPr>
        <a:xfrm>
          <a:off y="0" x="0"/>
          <a:ext cy="0" cx="0"/>
          <a:chOff y="0" x="0"/>
          <a:chExt cy="0" cx="0"/>
        </a:xfrm>
      </p:grpSpPr>
      <p:sp>
        <p:nvSpPr>
          <p:cNvPr id="302" name="Shape 3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03" name="Shape 30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8" name="Shape 338"/>
        <p:cNvGrpSpPr/>
        <p:nvPr/>
      </p:nvGrpSpPr>
      <p:grpSpPr>
        <a:xfrm>
          <a:off y="0" x="0"/>
          <a:ext cy="0" cx="0"/>
          <a:chOff y="0" x="0"/>
          <a:chExt cy="0" cx="0"/>
        </a:xfrm>
      </p:grpSpPr>
      <p:sp>
        <p:nvSpPr>
          <p:cNvPr id="339" name="Shape 3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40" name="Shape 3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5" name="Shape 375"/>
        <p:cNvGrpSpPr/>
        <p:nvPr/>
      </p:nvGrpSpPr>
      <p:grpSpPr>
        <a:xfrm>
          <a:off y="0" x="0"/>
          <a:ext cy="0" cx="0"/>
          <a:chOff y="0" x="0"/>
          <a:chExt cy="0" cx="0"/>
        </a:xfrm>
      </p:grpSpPr>
      <p:sp>
        <p:nvSpPr>
          <p:cNvPr id="376" name="Shape 3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7" name="Shape 3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2" name="Shape 412"/>
        <p:cNvGrpSpPr/>
        <p:nvPr/>
      </p:nvGrpSpPr>
      <p:grpSpPr>
        <a:xfrm>
          <a:off y="0" x="0"/>
          <a:ext cy="0" cx="0"/>
          <a:chOff y="0" x="0"/>
          <a:chExt cy="0" cx="0"/>
        </a:xfrm>
      </p:grpSpPr>
      <p:sp>
        <p:nvSpPr>
          <p:cNvPr id="413" name="Shape 4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14" name="Shape 4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2" name="Shape 422"/>
        <p:cNvGrpSpPr/>
        <p:nvPr/>
      </p:nvGrpSpPr>
      <p:grpSpPr>
        <a:xfrm>
          <a:off y="0" x="0"/>
          <a:ext cy="0" cx="0"/>
          <a:chOff y="0" x="0"/>
          <a:chExt cy="0" cx="0"/>
        </a:xfrm>
      </p:grpSpPr>
      <p:sp>
        <p:nvSpPr>
          <p:cNvPr id="423" name="Shape 4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24" name="Shape 4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2" name="Shape 432"/>
        <p:cNvGrpSpPr/>
        <p:nvPr/>
      </p:nvGrpSpPr>
      <p:grpSpPr>
        <a:xfrm>
          <a:off y="0" x="0"/>
          <a:ext cy="0" cx="0"/>
          <a:chOff y="0" x="0"/>
          <a:chExt cy="0" cx="0"/>
        </a:xfrm>
      </p:grpSpPr>
      <p:sp>
        <p:nvSpPr>
          <p:cNvPr id="433" name="Shape 4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4" name="Shape 4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3" name="Shape 443"/>
        <p:cNvGrpSpPr/>
        <p:nvPr/>
      </p:nvGrpSpPr>
      <p:grpSpPr>
        <a:xfrm>
          <a:off y="0" x="0"/>
          <a:ext cy="0" cx="0"/>
          <a:chOff y="0" x="0"/>
          <a:chExt cy="0" cx="0"/>
        </a:xfrm>
      </p:grpSpPr>
      <p:sp>
        <p:nvSpPr>
          <p:cNvPr id="444" name="Shape 4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5" name="Shape 4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9" name="Shape 479"/>
        <p:cNvGrpSpPr/>
        <p:nvPr/>
      </p:nvGrpSpPr>
      <p:grpSpPr>
        <a:xfrm>
          <a:off y="0" x="0"/>
          <a:ext cy="0" cx="0"/>
          <a:chOff y="0" x="0"/>
          <a:chExt cy="0" cx="0"/>
        </a:xfrm>
      </p:grpSpPr>
      <p:sp>
        <p:nvSpPr>
          <p:cNvPr id="480" name="Shape 4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81" name="Shape 4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5" name="Shape 515"/>
        <p:cNvGrpSpPr/>
        <p:nvPr/>
      </p:nvGrpSpPr>
      <p:grpSpPr>
        <a:xfrm>
          <a:off y="0" x="0"/>
          <a:ext cy="0" cx="0"/>
          <a:chOff y="0" x="0"/>
          <a:chExt cy="0" cx="0"/>
        </a:xfrm>
      </p:grpSpPr>
      <p:sp>
        <p:nvSpPr>
          <p:cNvPr id="516" name="Shape 5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7" name="Shape 5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1" name="Shape 551"/>
        <p:cNvGrpSpPr/>
        <p:nvPr/>
      </p:nvGrpSpPr>
      <p:grpSpPr>
        <a:xfrm>
          <a:off y="0" x="0"/>
          <a:ext cy="0" cx="0"/>
          <a:chOff y="0" x="0"/>
          <a:chExt cy="0" cx="0"/>
        </a:xfrm>
      </p:grpSpPr>
      <p:sp>
        <p:nvSpPr>
          <p:cNvPr id="552" name="Shape 5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3" name="Shape 5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7" name="Shape 587"/>
        <p:cNvGrpSpPr/>
        <p:nvPr/>
      </p:nvGrpSpPr>
      <p:grpSpPr>
        <a:xfrm>
          <a:off y="0" x="0"/>
          <a:ext cy="0" cx="0"/>
          <a:chOff y="0" x="0"/>
          <a:chExt cy="0" cx="0"/>
        </a:xfrm>
      </p:grpSpPr>
      <p:sp>
        <p:nvSpPr>
          <p:cNvPr id="588" name="Shape 5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89" name="Shape 5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3" name="Shape 623"/>
        <p:cNvGrpSpPr/>
        <p:nvPr/>
      </p:nvGrpSpPr>
      <p:grpSpPr>
        <a:xfrm>
          <a:off y="0" x="0"/>
          <a:ext cy="0" cx="0"/>
          <a:chOff y="0" x="0"/>
          <a:chExt cy="0" cx="0"/>
        </a:xfrm>
      </p:grpSpPr>
      <p:sp>
        <p:nvSpPr>
          <p:cNvPr id="624" name="Shape 6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5" name="Shape 6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9" name="Shape 659"/>
        <p:cNvGrpSpPr/>
        <p:nvPr/>
      </p:nvGrpSpPr>
      <p:grpSpPr>
        <a:xfrm>
          <a:off y="0" x="0"/>
          <a:ext cy="0" cx="0"/>
          <a:chOff y="0" x="0"/>
          <a:chExt cy="0" cx="0"/>
        </a:xfrm>
      </p:grpSpPr>
      <p:sp>
        <p:nvSpPr>
          <p:cNvPr id="660" name="Shape 6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61" name="Shape 6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6" name="Shape 696"/>
        <p:cNvGrpSpPr/>
        <p:nvPr/>
      </p:nvGrpSpPr>
      <p:grpSpPr>
        <a:xfrm>
          <a:off y="0" x="0"/>
          <a:ext cy="0" cx="0"/>
          <a:chOff y="0" x="0"/>
          <a:chExt cy="0" cx="0"/>
        </a:xfrm>
      </p:grpSpPr>
      <p:sp>
        <p:nvSpPr>
          <p:cNvPr id="697" name="Shape 6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98" name="Shape 6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8" name="Shape 708"/>
        <p:cNvGrpSpPr/>
        <p:nvPr/>
      </p:nvGrpSpPr>
      <p:grpSpPr>
        <a:xfrm>
          <a:off y="0" x="0"/>
          <a:ext cy="0" cx="0"/>
          <a:chOff y="0" x="0"/>
          <a:chExt cy="0" cx="0"/>
        </a:xfrm>
      </p:grpSpPr>
      <p:sp>
        <p:nvSpPr>
          <p:cNvPr id="709" name="Shape 7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10" name="Shape 7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8" name="Shape 718"/>
        <p:cNvGrpSpPr/>
        <p:nvPr/>
      </p:nvGrpSpPr>
      <p:grpSpPr>
        <a:xfrm>
          <a:off y="0" x="0"/>
          <a:ext cy="0" cx="0"/>
          <a:chOff y="0" x="0"/>
          <a:chExt cy="0" cx="0"/>
        </a:xfrm>
      </p:grpSpPr>
      <p:sp>
        <p:nvSpPr>
          <p:cNvPr id="719" name="Shape 7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20" name="Shape 72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3" name="Shape 733"/>
        <p:cNvGrpSpPr/>
        <p:nvPr/>
      </p:nvGrpSpPr>
      <p:grpSpPr>
        <a:xfrm>
          <a:off y="0" x="0"/>
          <a:ext cy="0" cx="0"/>
          <a:chOff y="0" x="0"/>
          <a:chExt cy="0" cx="0"/>
        </a:xfrm>
      </p:grpSpPr>
      <p:sp>
        <p:nvSpPr>
          <p:cNvPr id="734" name="Shape 7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5" name="Shape 7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4" name="Shape 2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SzPct val="100000"/>
              <a:defRPr sz="3000"/>
            </a:lvl1pPr>
            <a:lvl2pPr indent="-133350" marL="742950">
              <a:spcBef>
                <a:spcPts val="480"/>
              </a:spcBef>
              <a:buSzPct val="100000"/>
              <a:defRPr sz="2400"/>
            </a:lvl2pPr>
            <a:lvl3pPr indent="-76200" marL="1143000">
              <a:spcBef>
                <a:spcPts val="480"/>
              </a:spcBef>
              <a:buSzPct val="100000"/>
              <a:defRPr sz="2400"/>
            </a:lvl3pPr>
            <a:lvl4pPr indent="-114300" marL="1600200">
              <a:spcBef>
                <a:spcPts val="360"/>
              </a:spcBef>
              <a:buSzPct val="100000"/>
              <a:defRPr sz="1800"/>
            </a:lvl4pPr>
            <a:lvl5pPr indent="-114300" marL="2057400">
              <a:spcBef>
                <a:spcPts val="360"/>
              </a:spcBef>
              <a:buSzPct val="100000"/>
              <a:defRPr sz="1800"/>
            </a:lvl5pPr>
            <a:lvl6pPr indent="-114300" marL="2514600">
              <a:spcBef>
                <a:spcPts val="360"/>
              </a:spcBef>
              <a:buSzPct val="100000"/>
              <a:defRPr sz="1800"/>
            </a:lvl6pPr>
            <a:lvl7pPr indent="-114300" marL="2971800">
              <a:spcBef>
                <a:spcPts val="360"/>
              </a:spcBef>
              <a:buSzPct val="100000"/>
              <a:defRPr sz="1800"/>
            </a:lvl7pPr>
            <a:lvl8pPr indent="-114300" marL="3429000">
              <a:spcBef>
                <a:spcPts val="360"/>
              </a:spcBef>
              <a:buSzPct val="100000"/>
              <a:defRPr sz="1800"/>
            </a:lvl8pPr>
            <a:lvl9pPr indent="-114300" marL="3886200">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2.gif"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http://es.wikipedia.org/wiki/Teor%C3%ADa_de_grafos"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2.gif"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p:nvPr/>
        </p:nvSpPr>
        <p:spPr>
          <a:xfrm rot="10800000" flipH="1">
            <a:off y="2953874" x="2921600"/>
            <a:ext cy="578400" cx="4935900"/>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4" name="Shape 24"/>
          <p:cNvSpPr/>
          <p:nvPr/>
        </p:nvSpPr>
        <p:spPr>
          <a:xfrm>
            <a:off y="3025750" x="3133312"/>
            <a:ext cy="434651" cx="4592523"/>
          </a:xfrm>
          <a:custGeom>
            <a:pathLst>
              <a:path w="17506" extrusionOk="0" h="966">
                <a:moveTo>
                  <a:pt y="9" x="7557"/>
                </a:moveTo>
                <a:lnTo>
                  <a:pt y="147" x="7557"/>
                </a:lnTo>
                <a:lnTo>
                  <a:pt y="147" x="7681"/>
                </a:lnTo>
                <a:lnTo>
                  <a:pt y="9" x="7681"/>
                </a:lnTo>
                <a:close/>
                <a:moveTo>
                  <a:pt y="9" x="8302"/>
                </a:moveTo>
                <a:lnTo>
                  <a:pt y="147" x="8302"/>
                </a:lnTo>
                <a:lnTo>
                  <a:pt y="147" x="8425"/>
                </a:lnTo>
                <a:lnTo>
                  <a:pt y="9" x="8425"/>
                </a:lnTo>
                <a:close/>
                <a:moveTo>
                  <a:pt y="9" x="15185"/>
                </a:moveTo>
                <a:lnTo>
                  <a:pt y="147" x="15185"/>
                </a:lnTo>
                <a:lnTo>
                  <a:pt y="147" x="15309"/>
                </a:lnTo>
                <a:lnTo>
                  <a:pt y="9" x="15309"/>
                </a:lnTo>
                <a:close/>
                <a:moveTo>
                  <a:pt y="299" x="3568"/>
                </a:moveTo>
                <a:cubicBezTo>
                  <a:pt y="299" x="3603"/>
                  <a:pt y="311" x="3631"/>
                  <a:pt y="337" x="3652"/>
                </a:cubicBezTo>
                <a:cubicBezTo>
                  <a:pt y="362" x="3673"/>
                  <a:pt y="393" x="3684"/>
                  <a:pt y="429" x="3684"/>
                </a:cubicBezTo>
                <a:lnTo>
                  <a:pt y="429" x="3442"/>
                </a:lnTo>
                <a:cubicBezTo>
                  <a:pt y="396" x="3445"/>
                  <a:pt y="366" x="3458"/>
                  <a:pt y="339" x="3481"/>
                </a:cubicBezTo>
                <a:cubicBezTo>
                  <a:pt y="312" x="3505"/>
                  <a:pt y="299" x="3534"/>
                  <a:pt y="299" x="3568"/>
                </a:cubicBezTo>
                <a:close/>
                <a:moveTo>
                  <a:pt y="299" x="6259"/>
                </a:moveTo>
                <a:cubicBezTo>
                  <a:pt y="299" x="6293"/>
                  <a:pt y="311" x="6321"/>
                  <a:pt y="337" x="6342"/>
                </a:cubicBezTo>
                <a:cubicBezTo>
                  <a:pt y="362" x="6364"/>
                  <a:pt y="393" x="6375"/>
                  <a:pt y="429" x="6375"/>
                </a:cubicBezTo>
                <a:lnTo>
                  <a:pt y="429" x="6132"/>
                </a:lnTo>
                <a:cubicBezTo>
                  <a:pt y="396" x="6135"/>
                  <a:pt y="366" x="6148"/>
                  <a:pt y="339" x="6172"/>
                </a:cubicBezTo>
                <a:cubicBezTo>
                  <a:pt y="312" x="6195"/>
                  <a:pt y="299" x="6224"/>
                  <a:pt y="299" x="6259"/>
                </a:cubicBezTo>
                <a:close/>
                <a:moveTo>
                  <a:pt y="299" x="10126"/>
                </a:moveTo>
                <a:cubicBezTo>
                  <a:pt y="299" x="10160"/>
                  <a:pt y="311" x="10188"/>
                  <a:pt y="337" x="10210"/>
                </a:cubicBezTo>
                <a:cubicBezTo>
                  <a:pt y="362" x="10231"/>
                  <a:pt y="393" x="10242"/>
                  <a:pt y="429" x="10242"/>
                </a:cubicBezTo>
                <a:lnTo>
                  <a:pt y="429" x="10000"/>
                </a:lnTo>
                <a:cubicBezTo>
                  <a:pt y="396" x="10002"/>
                  <a:pt y="366" x="10016"/>
                  <a:pt y="339" x="10039"/>
                </a:cubicBezTo>
                <a:cubicBezTo>
                  <a:pt y="312" x="10062"/>
                  <a:pt y="299" x="10091"/>
                  <a:pt y="299" x="10126"/>
                </a:cubicBezTo>
                <a:close/>
                <a:moveTo>
                  <a:pt y="299" x="11440"/>
                </a:moveTo>
                <a:cubicBezTo>
                  <a:pt y="299" x="11474"/>
                  <a:pt y="311" x="11502"/>
                  <a:pt y="337" x="11524"/>
                </a:cubicBezTo>
                <a:cubicBezTo>
                  <a:pt y="362" x="11545"/>
                  <a:pt y="393" x="11556"/>
                  <a:pt y="429" x="11556"/>
                </a:cubicBezTo>
                <a:lnTo>
                  <a:pt y="429" x="11313"/>
                </a:lnTo>
                <a:cubicBezTo>
                  <a:pt y="396" x="11316"/>
                  <a:pt y="366" x="11330"/>
                  <a:pt y="339" x="11353"/>
                </a:cubicBezTo>
                <a:cubicBezTo>
                  <a:pt y="312" x="11376"/>
                  <a:pt y="299" x="11405"/>
                  <a:pt y="299" x="11440"/>
                </a:cubicBezTo>
                <a:close/>
                <a:moveTo>
                  <a:pt y="299" x="14088"/>
                </a:moveTo>
                <a:cubicBezTo>
                  <a:pt y="299" x="14122"/>
                  <a:pt y="311" x="14150"/>
                  <a:pt y="337" x="14172"/>
                </a:cubicBezTo>
                <a:cubicBezTo>
                  <a:pt y="362" x="14193"/>
                  <a:pt y="393" x="14204"/>
                  <a:pt y="429" x="14204"/>
                </a:cubicBezTo>
                <a:lnTo>
                  <a:pt y="429" x="13961"/>
                </a:lnTo>
                <a:cubicBezTo>
                  <a:pt y="396" x="13964"/>
                  <a:pt y="366" x="13978"/>
                  <a:pt y="339" x="14001"/>
                </a:cubicBezTo>
                <a:cubicBezTo>
                  <a:pt y="312" x="14024"/>
                  <a:pt y="299" x="14053"/>
                  <a:pt y="299" x="14088"/>
                </a:cubicBezTo>
                <a:close/>
                <a:moveTo>
                  <a:pt y="304" x="5683"/>
                </a:moveTo>
                <a:cubicBezTo>
                  <a:pt y="304" x="5707"/>
                  <a:pt y="309" x="5728"/>
                  <a:pt y="318" x="5746"/>
                </a:cubicBezTo>
                <a:cubicBezTo>
                  <a:pt y="327" x="5765"/>
                  <a:pt y="340" x="5779"/>
                  <a:pt y="357" x="5790"/>
                </a:cubicBezTo>
                <a:cubicBezTo>
                  <a:pt y="373" x="5801"/>
                  <a:pt y="393" x="5810"/>
                  <a:pt y="416" x="5815"/>
                </a:cubicBezTo>
                <a:cubicBezTo>
                  <a:pt y="439" x="5821"/>
                  <a:pt y="464" x="5824"/>
                  <a:pt y="491" x="5824"/>
                </a:cubicBezTo>
                <a:cubicBezTo>
                  <a:pt y="548" x="5824"/>
                  <a:pt y="593" x="5812"/>
                  <a:pt y="627" x="5788"/>
                </a:cubicBezTo>
                <a:cubicBezTo>
                  <a:pt y="662" x="5764"/>
                  <a:pt y="679" x="5729"/>
                  <a:pt y="679" x="5684"/>
                </a:cubicBezTo>
                <a:cubicBezTo>
                  <a:pt y="679" x="5661"/>
                  <a:pt y="674" x="5641"/>
                  <a:pt y="664" x="5625"/>
                </a:cubicBezTo>
                <a:cubicBezTo>
                  <a:pt y="654" x="5608"/>
                  <a:pt y="640" x="5594"/>
                  <a:pt y="622" x="5585"/>
                </a:cubicBezTo>
                <a:cubicBezTo>
                  <a:pt y="604" x="5575"/>
                  <a:pt y="584" x="5567"/>
                  <a:pt y="562" x="5562"/>
                </a:cubicBezTo>
                <a:cubicBezTo>
                  <a:pt y="539" x="5557"/>
                  <a:pt y="515" x="5555"/>
                  <a:pt y="488" x="5555"/>
                </a:cubicBezTo>
                <a:cubicBezTo>
                  <a:pt y="464" x="5555"/>
                  <a:pt y="441" x="5557"/>
                  <a:pt y="420" x="5562"/>
                </a:cubicBezTo>
                <a:cubicBezTo>
                  <a:pt y="398" x="5568"/>
                  <a:pt y="379" x="5575"/>
                  <a:pt y="361" x="5585"/>
                </a:cubicBezTo>
                <a:cubicBezTo>
                  <a:pt y="343" x="5595"/>
                  <a:pt y="329" x="5608"/>
                  <a:pt y="319" x="5625"/>
                </a:cubicBezTo>
                <a:cubicBezTo>
                  <a:pt y="309" x="5641"/>
                  <a:pt y="304" x="5661"/>
                  <a:pt y="304" x="5683"/>
                </a:cubicBezTo>
                <a:close/>
                <a:moveTo>
                  <a:pt y="304" x="10864"/>
                </a:moveTo>
                <a:cubicBezTo>
                  <a:pt y="304" x="10888"/>
                  <a:pt y="309" x="10910"/>
                  <a:pt y="318" x="10928"/>
                </a:cubicBezTo>
                <a:cubicBezTo>
                  <a:pt y="327" x="10946"/>
                  <a:pt y="340" x="10960"/>
                  <a:pt y="357" x="10971"/>
                </a:cubicBezTo>
                <a:cubicBezTo>
                  <a:pt y="373" x="10982"/>
                  <a:pt y="393" x="10991"/>
                  <a:pt y="416" x="10997"/>
                </a:cubicBezTo>
                <a:cubicBezTo>
                  <a:pt y="439" x="11002"/>
                  <a:pt y="464" x="11005"/>
                  <a:pt y="491" x="11005"/>
                </a:cubicBezTo>
                <a:cubicBezTo>
                  <a:pt y="548" x="11005"/>
                  <a:pt y="593" x="10993"/>
                  <a:pt y="627" x="10969"/>
                </a:cubicBezTo>
                <a:cubicBezTo>
                  <a:pt y="662" x="10945"/>
                  <a:pt y="679" x="10910"/>
                  <a:pt y="679" x="10865"/>
                </a:cubicBezTo>
                <a:cubicBezTo>
                  <a:pt y="679" x="10842"/>
                  <a:pt y="674" x="10822"/>
                  <a:pt y="664" x="10806"/>
                </a:cubicBezTo>
                <a:cubicBezTo>
                  <a:pt y="654" x="10789"/>
                  <a:pt y="640" x="10776"/>
                  <a:pt y="622" x="10766"/>
                </a:cubicBezTo>
                <a:cubicBezTo>
                  <a:pt y="604" x="10756"/>
                  <a:pt y="584" x="10748"/>
                  <a:pt y="562" x="10743"/>
                </a:cubicBezTo>
                <a:cubicBezTo>
                  <a:pt y="539" x="10738"/>
                  <a:pt y="515" x="10736"/>
                  <a:pt y="488" x="10736"/>
                </a:cubicBezTo>
                <a:cubicBezTo>
                  <a:pt y="464" x="10736"/>
                  <a:pt y="441" x="10739"/>
                  <a:pt y="420" x="10744"/>
                </a:cubicBezTo>
                <a:cubicBezTo>
                  <a:pt y="398" x="10749"/>
                  <a:pt y="379" x="10756"/>
                  <a:pt y="361" x="10766"/>
                </a:cubicBezTo>
                <a:cubicBezTo>
                  <a:pt y="343" x="10776"/>
                  <a:pt y="329" x="10789"/>
                  <a:pt y="319" x="10806"/>
                </a:cubicBezTo>
                <a:cubicBezTo>
                  <a:pt y="309" x="10822"/>
                  <a:pt y="304" x="10842"/>
                  <a:pt y="304" x="10864"/>
                </a:cubicBezTo>
                <a:close/>
                <a:moveTo>
                  <a:pt y="302" x="1284"/>
                </a:moveTo>
                <a:cubicBezTo>
                  <a:pt y="302" x="1303"/>
                  <a:pt y="305" x="1319"/>
                  <a:pt y="312" x="1334"/>
                </a:cubicBezTo>
                <a:cubicBezTo>
                  <a:pt y="319" x="1349"/>
                  <a:pt y="329" x="1361"/>
                  <a:pt y="341" x="1371"/>
                </a:cubicBezTo>
                <a:cubicBezTo>
                  <a:pt y="353" x="1381"/>
                  <a:pt y="367" x="1389"/>
                  <a:pt y="385" x="1396"/>
                </a:cubicBezTo>
                <a:cubicBezTo>
                  <a:pt y="402" x="1403"/>
                  <a:pt y="419" x="1408"/>
                  <a:pt y="437" x="1411"/>
                </a:cubicBezTo>
                <a:cubicBezTo>
                  <a:pt y="455" x="1414"/>
                  <a:pt y="474" x="1416"/>
                  <a:pt y="493" x="1416"/>
                </a:cubicBezTo>
                <a:cubicBezTo>
                  <a:pt y="517" x="1416"/>
                  <a:pt y="540" x="1413"/>
                  <a:pt y="562" x="1408"/>
                </a:cubicBezTo>
                <a:cubicBezTo>
                  <a:pt y="584" x="1403"/>
                  <a:pt y="604" x="1395"/>
                  <a:pt y="623" x="1385"/>
                </a:cubicBezTo>
                <a:cubicBezTo>
                  <a:pt y="641" x="1375"/>
                  <a:pt y="655" x="1362"/>
                  <a:pt y="666" x="1345"/>
                </a:cubicBezTo>
                <a:cubicBezTo>
                  <a:pt y="677" x="1327"/>
                  <a:pt y="682" x="1307"/>
                  <a:pt y="682" x="1284"/>
                </a:cubicBezTo>
                <a:cubicBezTo>
                  <a:pt y="682" x="1261"/>
                  <a:pt y="677" x="1241"/>
                  <a:pt y="668" x="1223"/>
                </a:cubicBezTo>
                <a:cubicBezTo>
                  <a:pt y="659" x="1206"/>
                  <a:pt y="646" x="1193"/>
                  <a:pt y="629" x="1182"/>
                </a:cubicBezTo>
                <a:cubicBezTo>
                  <a:pt y="612" x="1172"/>
                  <a:pt y="592" x="1164"/>
                  <a:pt y="569" x="1159"/>
                </a:cubicBezTo>
                <a:cubicBezTo>
                  <a:pt y="546" x="1153"/>
                  <a:pt y="521" x="1151"/>
                  <a:pt y="493" x="1151"/>
                </a:cubicBezTo>
                <a:cubicBezTo>
                  <a:pt y="464" x="1151"/>
                  <a:pt y="439" x="1153"/>
                  <a:pt y="416" x="1159"/>
                </a:cubicBezTo>
                <a:cubicBezTo>
                  <a:pt y="393" x="1164"/>
                  <a:pt y="372" x="1172"/>
                  <a:pt y="355" x="1182"/>
                </a:cubicBezTo>
                <a:cubicBezTo>
                  <a:pt y="338" x="1193"/>
                  <a:pt y="325" x="1206"/>
                  <a:pt y="316" x="1224"/>
                </a:cubicBezTo>
                <a:cubicBezTo>
                  <a:pt y="306" x="1241"/>
                  <a:pt y="302" x="1261"/>
                  <a:pt y="302" x="1284"/>
                </a:cubicBezTo>
                <a:close/>
                <a:moveTo>
                  <a:pt y="300" x="2168"/>
                </a:moveTo>
                <a:cubicBezTo>
                  <a:pt y="300" x="2194"/>
                  <a:pt y="305" x="2216"/>
                  <a:pt y="314" x="2234"/>
                </a:cubicBezTo>
                <a:cubicBezTo>
                  <a:pt y="324" x="2253"/>
                  <a:pt y="338" x="2267"/>
                  <a:pt y="355" x="2278"/>
                </a:cubicBezTo>
                <a:cubicBezTo>
                  <a:pt y="373" x="2289"/>
                  <a:pt y="394" x="2297"/>
                  <a:pt y="417" x="2302"/>
                </a:cubicBezTo>
                <a:cubicBezTo>
                  <a:pt y="440" x="2308"/>
                  <a:pt y="465" x="2311"/>
                  <a:pt y="493" x="2311"/>
                </a:cubicBezTo>
                <a:cubicBezTo>
                  <a:pt y="520" x="2311"/>
                  <a:pt y="544" x="2308"/>
                  <a:pt y="567" x="2302"/>
                </a:cubicBezTo>
                <a:cubicBezTo>
                  <a:pt y="590" x="2296"/>
                  <a:pt y="610" x="2288"/>
                  <a:pt y="628" x="2277"/>
                </a:cubicBezTo>
                <a:cubicBezTo>
                  <a:pt y="645" x="2266"/>
                  <a:pt y="659" x="2252"/>
                  <a:pt y="669" x="2234"/>
                </a:cubicBezTo>
                <a:cubicBezTo>
                  <a:pt y="679" x="2215"/>
                  <a:pt y="684" x="2194"/>
                  <a:pt y="684" x="2170"/>
                </a:cubicBezTo>
                <a:cubicBezTo>
                  <a:pt y="684" x="2145"/>
                  <a:pt y="679" x="2123"/>
                  <a:pt y="669" x="2104"/>
                </a:cubicBezTo>
                <a:cubicBezTo>
                  <a:pt y="659" x="2085"/>
                  <a:pt y="645" x="2069"/>
                  <a:pt y="628" x="2058"/>
                </a:cubicBezTo>
                <a:cubicBezTo>
                  <a:pt y="610" x="2046"/>
                  <a:pt y="590" x="2037"/>
                  <a:pt y="568" x="2031"/>
                </a:cubicBezTo>
                <a:cubicBezTo>
                  <a:pt y="545" x="2024"/>
                  <a:pt y="520" x="2021"/>
                  <a:pt y="495" x="2021"/>
                </a:cubicBezTo>
                <a:cubicBezTo>
                  <a:pt y="468" x="2021"/>
                  <a:pt y="444" x="2024"/>
                  <a:pt y="420" x="2031"/>
                </a:cubicBezTo>
                <a:cubicBezTo>
                  <a:pt y="397" x="2037"/>
                  <a:pt y="376" x="2046"/>
                  <a:pt y="358" x="2058"/>
                </a:cubicBezTo>
                <a:cubicBezTo>
                  <a:pt y="340" x="2070"/>
                  <a:pt y="326" x="2085"/>
                  <a:pt y="315" x="2104"/>
                </a:cubicBezTo>
                <a:cubicBezTo>
                  <a:pt y="305" x="2123"/>
                  <a:pt y="300" x="2144"/>
                  <a:pt y="300" x="2168"/>
                </a:cubicBezTo>
                <a:close/>
                <a:moveTo>
                  <a:pt y="300" x="2757"/>
                </a:moveTo>
                <a:cubicBezTo>
                  <a:pt y="300" x="2780"/>
                  <a:pt y="305" x="2800"/>
                  <a:pt y="316" x="2817"/>
                </a:cubicBezTo>
                <a:cubicBezTo>
                  <a:pt y="326" x="2833"/>
                  <a:pt y="341" x="2846"/>
                  <a:pt y="360" x="2855"/>
                </a:cubicBezTo>
                <a:cubicBezTo>
                  <a:pt y="379" x="2865"/>
                  <a:pt y="400" x="2871"/>
                  <a:pt y="422" x="2876"/>
                </a:cubicBezTo>
                <a:cubicBezTo>
                  <a:pt y="443" x="2881"/>
                  <a:pt y="467" x="2883"/>
                  <a:pt y="491" x="2883"/>
                </a:cubicBezTo>
                <a:cubicBezTo>
                  <a:pt y="511" x="2883"/>
                  <a:pt y="530" x="2881"/>
                  <a:pt y="548" x="2879"/>
                </a:cubicBezTo>
                <a:cubicBezTo>
                  <a:pt y="566" x="2876"/>
                  <a:pt y="583" x="2871"/>
                  <a:pt y="601" x="2865"/>
                </a:cubicBezTo>
                <a:cubicBezTo>
                  <a:pt y="618" x="2858"/>
                  <a:pt y="633" x="2850"/>
                  <a:pt y="645" x="2841"/>
                </a:cubicBezTo>
                <a:cubicBezTo>
                  <a:pt y="657" x="2832"/>
                  <a:pt y="666" x="2820"/>
                  <a:pt y="673" x="2805"/>
                </a:cubicBezTo>
                <a:cubicBezTo>
                  <a:pt y="681" x="2790"/>
                  <a:pt y="684" x="2774"/>
                  <a:pt y="684" x="2755"/>
                </a:cubicBezTo>
                <a:cubicBezTo>
                  <a:pt y="684" x="2731"/>
                  <a:pt y="679" x="2710"/>
                  <a:pt y="670" x="2692"/>
                </a:cubicBezTo>
                <a:cubicBezTo>
                  <a:pt y="660" x="2674"/>
                  <a:pt y="647" x="2659"/>
                  <a:pt y="629" x="2648"/>
                </a:cubicBezTo>
                <a:cubicBezTo>
                  <a:pt y="612" x="2637"/>
                  <a:pt y="591" x="2629"/>
                  <a:pt y="568" x="2623"/>
                </a:cubicBezTo>
                <a:cubicBezTo>
                  <a:pt y="545" x="2617"/>
                  <a:pt y="519" x="2614"/>
                  <a:pt y="491" x="2614"/>
                </a:cubicBezTo>
                <a:cubicBezTo>
                  <a:pt y="433" x="2614"/>
                  <a:pt y="387" x="2628"/>
                  <a:pt y="353" x="2655"/>
                </a:cubicBezTo>
                <a:cubicBezTo>
                  <a:pt y="318" x="2682"/>
                  <a:pt y="300" x="2717"/>
                  <a:pt y="300" x="2757"/>
                </a:cubicBezTo>
                <a:close/>
                <a:moveTo>
                  <a:pt y="300" x="12662"/>
                </a:moveTo>
                <a:cubicBezTo>
                  <a:pt y="300" x="12688"/>
                  <a:pt y="305" x="12710"/>
                  <a:pt y="314" x="12728"/>
                </a:cubicBezTo>
                <a:cubicBezTo>
                  <a:pt y="324" x="12747"/>
                  <a:pt y="338" x="12761"/>
                  <a:pt y="355" x="12772"/>
                </a:cubicBezTo>
                <a:cubicBezTo>
                  <a:pt y="373" x="12783"/>
                  <a:pt y="394" x="12791"/>
                  <a:pt y="417" x="12797"/>
                </a:cubicBezTo>
                <a:cubicBezTo>
                  <a:pt y="440" x="12802"/>
                  <a:pt y="465" x="12805"/>
                  <a:pt y="493" x="12805"/>
                </a:cubicBezTo>
                <a:cubicBezTo>
                  <a:pt y="520" x="12805"/>
                  <a:pt y="544" x="12802"/>
                  <a:pt y="567" x="12796"/>
                </a:cubicBezTo>
                <a:cubicBezTo>
                  <a:pt y="590" x="12790"/>
                  <a:pt y="610" x="12782"/>
                  <a:pt y="628" x="12771"/>
                </a:cubicBezTo>
                <a:cubicBezTo>
                  <a:pt y="645" x="12760"/>
                  <a:pt y="659" x="12746"/>
                  <a:pt y="669" x="12728"/>
                </a:cubicBezTo>
                <a:cubicBezTo>
                  <a:pt y="679" x="12710"/>
                  <a:pt y="684" x="12688"/>
                  <a:pt y="684" x="12664"/>
                </a:cubicBezTo>
                <a:cubicBezTo>
                  <a:pt y="684" x="12639"/>
                  <a:pt y="679" x="12617"/>
                  <a:pt y="669" x="12598"/>
                </a:cubicBezTo>
                <a:cubicBezTo>
                  <a:pt y="659" x="12579"/>
                  <a:pt y="645" x="12563"/>
                  <a:pt y="628" x="12552"/>
                </a:cubicBezTo>
                <a:cubicBezTo>
                  <a:pt y="610" x="12540"/>
                  <a:pt y="590" x="12531"/>
                  <a:pt y="568" x="12525"/>
                </a:cubicBezTo>
                <a:cubicBezTo>
                  <a:pt y="545" x="12518"/>
                  <a:pt y="520" x="12515"/>
                  <a:pt y="495" x="12515"/>
                </a:cubicBezTo>
                <a:cubicBezTo>
                  <a:pt y="468" x="12515"/>
                  <a:pt y="444" x="12518"/>
                  <a:pt y="420" x="12525"/>
                </a:cubicBezTo>
                <a:cubicBezTo>
                  <a:pt y="397" x="12531"/>
                  <a:pt y="376" x="12540"/>
                  <a:pt y="358" x="12552"/>
                </a:cubicBezTo>
                <a:cubicBezTo>
                  <a:pt y="340" x="12564"/>
                  <a:pt y="326" x="12579"/>
                  <a:pt y="315" x="12598"/>
                </a:cubicBezTo>
                <a:cubicBezTo>
                  <a:pt y="305" x="12617"/>
                  <a:pt y="300" x="12638"/>
                  <a:pt y="300" x="12662"/>
                </a:cubicBezTo>
                <a:close/>
                <a:moveTo>
                  <a:pt y="300" x="15651"/>
                </a:moveTo>
                <a:cubicBezTo>
                  <a:pt y="300" x="15676"/>
                  <a:pt y="305" x="15698"/>
                  <a:pt y="314" x="15717"/>
                </a:cubicBezTo>
                <a:cubicBezTo>
                  <a:pt y="324" x="15735"/>
                  <a:pt y="338" x="15750"/>
                  <a:pt y="355" x="15760"/>
                </a:cubicBezTo>
                <a:cubicBezTo>
                  <a:pt y="373" x="15771"/>
                  <a:pt y="394" x="15779"/>
                  <a:pt y="417" x="15785"/>
                </a:cubicBezTo>
                <a:cubicBezTo>
                  <a:pt y="440" x="15790"/>
                  <a:pt y="465" x="15793"/>
                  <a:pt y="493" x="15793"/>
                </a:cubicBezTo>
                <a:cubicBezTo>
                  <a:pt y="520" x="15793"/>
                  <a:pt y="544" x="15790"/>
                  <a:pt y="567" x="15784"/>
                </a:cubicBezTo>
                <a:cubicBezTo>
                  <a:pt y="590" x="15779"/>
                  <a:pt y="610" x="15770"/>
                  <a:pt y="628" x="15759"/>
                </a:cubicBezTo>
                <a:cubicBezTo>
                  <a:pt y="645" x="15749"/>
                  <a:pt y="659" x="15734"/>
                  <a:pt y="669" x="15716"/>
                </a:cubicBezTo>
                <a:cubicBezTo>
                  <a:pt y="679" x="15698"/>
                  <a:pt y="684" x="15677"/>
                  <a:pt y="684" x="15652"/>
                </a:cubicBezTo>
                <a:cubicBezTo>
                  <a:pt y="684" x="15627"/>
                  <a:pt y="679" x="15605"/>
                  <a:pt y="669" x="15586"/>
                </a:cubicBezTo>
                <a:cubicBezTo>
                  <a:pt y="659" x="15567"/>
                  <a:pt y="645" x="15552"/>
                  <a:pt y="628" x="15540"/>
                </a:cubicBezTo>
                <a:cubicBezTo>
                  <a:pt y="610" x="15528"/>
                  <a:pt y="590" x="15519"/>
                  <a:pt y="568" x="15513"/>
                </a:cubicBezTo>
                <a:cubicBezTo>
                  <a:pt y="545" x="15507"/>
                  <a:pt y="520" x="15504"/>
                  <a:pt y="495" x="15504"/>
                </a:cubicBezTo>
                <a:cubicBezTo>
                  <a:pt y="468" x="15504"/>
                  <a:pt y="444" x="15507"/>
                  <a:pt y="420" x="15513"/>
                </a:cubicBezTo>
                <a:cubicBezTo>
                  <a:pt y="397" x="15519"/>
                  <a:pt y="376" x="15528"/>
                  <a:pt y="358" x="15540"/>
                </a:cubicBezTo>
                <a:cubicBezTo>
                  <a:pt y="340" x="15552"/>
                  <a:pt y="326" x="15567"/>
                  <a:pt y="315" x="15586"/>
                </a:cubicBezTo>
                <a:cubicBezTo>
                  <a:pt y="305" x="15605"/>
                  <a:pt y="300" x="15627"/>
                  <a:pt y="300" x="15651"/>
                </a:cubicBezTo>
                <a:close/>
                <a:moveTo>
                  <a:pt y="519" x="5056"/>
                </a:moveTo>
                <a:lnTo>
                  <a:pt y="622" x="5039"/>
                </a:lnTo>
                <a:cubicBezTo>
                  <a:pt y="639" x="5027"/>
                  <a:pt y="654" x="5007"/>
                  <a:pt y="667" x="4979"/>
                </a:cubicBezTo>
                <a:cubicBezTo>
                  <a:pt y="681" x="4952"/>
                  <a:pt y="687" x="4927"/>
                  <a:pt y="687" x="4903"/>
                </a:cubicBezTo>
                <a:cubicBezTo>
                  <a:pt y="687" x="4881"/>
                  <a:pt y="682" x="4864"/>
                  <a:pt y="672" x="4852"/>
                </a:cubicBezTo>
                <a:cubicBezTo>
                  <a:pt y="662" x="4840"/>
                  <a:pt y="646" x="4835"/>
                  <a:pt y="624" x="4835"/>
                </a:cubicBezTo>
                <a:cubicBezTo>
                  <a:pt y="611" x="4835"/>
                  <a:pt y="600" x="4836"/>
                  <a:pt y="592" x="4839"/>
                </a:cubicBezTo>
                <a:cubicBezTo>
                  <a:pt y="583" x="4842"/>
                  <a:pt y="576" x="4847"/>
                  <a:pt y="569" x="4854"/>
                </a:cubicBezTo>
                <a:cubicBezTo>
                  <a:pt y="563" x="4860"/>
                  <a:pt y="557" x="4870"/>
                  <a:pt y="552" x="4884"/>
                </a:cubicBezTo>
                <a:cubicBezTo>
                  <a:pt y="547" x="4899"/>
                  <a:pt y="542" x="4916"/>
                  <a:pt y="537" x="4936"/>
                </a:cubicBezTo>
                <a:cubicBezTo>
                  <a:pt y="533" x="4957"/>
                  <a:pt y="529" x="4982"/>
                  <a:pt y="525" x="5012"/>
                </a:cubicBezTo>
                <a:cubicBezTo>
                  <a:pt y="525" x="5013"/>
                  <a:pt y="523" x="5025"/>
                  <a:pt y="520" x="5047"/>
                </a:cubicBezTo>
                <a:cubicBezTo>
                  <a:pt y="520" x="5050"/>
                  <a:pt y="519" x="5053"/>
                  <a:pt y="519" x="5056"/>
                </a:cubicBezTo>
                <a:close/>
                <a:moveTo>
                  <a:pt y="519" x="8099"/>
                </a:moveTo>
                <a:lnTo>
                  <a:pt y="622" x="8082"/>
                </a:lnTo>
                <a:cubicBezTo>
                  <a:pt y="639" x="8070"/>
                  <a:pt y="654" x="8050"/>
                  <a:pt y="667" x="8022"/>
                </a:cubicBezTo>
                <a:cubicBezTo>
                  <a:pt y="681" x="7995"/>
                  <a:pt y="687" x="7970"/>
                  <a:pt y="687" x="7946"/>
                </a:cubicBezTo>
                <a:cubicBezTo>
                  <a:pt y="687" x="7924"/>
                  <a:pt y="682" x="7907"/>
                  <a:pt y="672" x="7895"/>
                </a:cubicBezTo>
                <a:cubicBezTo>
                  <a:pt y="662" x="7883"/>
                  <a:pt y="646" x="7878"/>
                  <a:pt y="624" x="7878"/>
                </a:cubicBezTo>
                <a:cubicBezTo>
                  <a:pt y="611" x="7878"/>
                  <a:pt y="600" x="7879"/>
                  <a:pt y="592" x="7882"/>
                </a:cubicBezTo>
                <a:cubicBezTo>
                  <a:pt y="583" x="7885"/>
                  <a:pt y="576" x="7890"/>
                  <a:pt y="569" x="7897"/>
                </a:cubicBezTo>
                <a:cubicBezTo>
                  <a:pt y="563" x="7903"/>
                  <a:pt y="557" x="7913"/>
                  <a:pt y="552" x="7927"/>
                </a:cubicBezTo>
                <a:cubicBezTo>
                  <a:pt y="547" x="7942"/>
                  <a:pt y="542" x="7959"/>
                  <a:pt y="537" x="7979"/>
                </a:cubicBezTo>
                <a:cubicBezTo>
                  <a:pt y="533" x="8000"/>
                  <a:pt y="529" x="8025"/>
                  <a:pt y="525" x="8055"/>
                </a:cubicBezTo>
                <a:cubicBezTo>
                  <a:pt y="525" x="8056"/>
                  <a:pt y="523" x="8068"/>
                  <a:pt y="520" x="8090"/>
                </a:cubicBezTo>
                <a:cubicBezTo>
                  <a:pt y="520" x="8093"/>
                  <a:pt y="519" x="8096"/>
                  <a:pt y="519" x="8099"/>
                </a:cubicBezTo>
                <a:close/>
                <a:moveTo>
                  <a:pt y="519" x="8827"/>
                </a:moveTo>
                <a:lnTo>
                  <a:pt y="622" x="8810"/>
                </a:lnTo>
                <a:cubicBezTo>
                  <a:pt y="639" x="8798"/>
                  <a:pt y="654" x="8778"/>
                  <a:pt y="667" x="8750"/>
                </a:cubicBezTo>
                <a:cubicBezTo>
                  <a:pt y="681" x="8723"/>
                  <a:pt y="687" x="8698"/>
                  <a:pt y="687" x="8674"/>
                </a:cubicBezTo>
                <a:cubicBezTo>
                  <a:pt y="687" x="8652"/>
                  <a:pt y="682" x="8635"/>
                  <a:pt y="672" x="8623"/>
                </a:cubicBezTo>
                <a:cubicBezTo>
                  <a:pt y="662" x="8611"/>
                  <a:pt y="646" x="8606"/>
                  <a:pt y="624" x="8606"/>
                </a:cubicBezTo>
                <a:cubicBezTo>
                  <a:pt y="611" x="8606"/>
                  <a:pt y="600" x="8607"/>
                  <a:pt y="592" x="8610"/>
                </a:cubicBezTo>
                <a:cubicBezTo>
                  <a:pt y="583" x="8613"/>
                  <a:pt y="576" x="8618"/>
                  <a:pt y="569" x="8625"/>
                </a:cubicBezTo>
                <a:cubicBezTo>
                  <a:pt y="563" x="8631"/>
                  <a:pt y="557" x="8641"/>
                  <a:pt y="552" x="8655"/>
                </a:cubicBezTo>
                <a:cubicBezTo>
                  <a:pt y="547" x="8670"/>
                  <a:pt y="542" x="8687"/>
                  <a:pt y="537" x="8707"/>
                </a:cubicBezTo>
                <a:cubicBezTo>
                  <a:pt y="533" x="8728"/>
                  <a:pt y="529" x="8753"/>
                  <a:pt y="525" x="8783"/>
                </a:cubicBezTo>
                <a:cubicBezTo>
                  <a:pt y="525" x="8784"/>
                  <a:pt y="523" x="8796"/>
                  <a:pt y="520" x="8818"/>
                </a:cubicBezTo>
                <a:cubicBezTo>
                  <a:pt y="520" x="8821"/>
                  <a:pt y="519" x="8824"/>
                  <a:pt y="519" x="8827"/>
                </a:cubicBezTo>
                <a:close/>
                <a:moveTo>
                  <a:pt y="9" x="0"/>
                </a:moveTo>
                <a:lnTo>
                  <a:pt y="781" x="0"/>
                </a:lnTo>
                <a:lnTo>
                  <a:pt y="781" x="477"/>
                </a:lnTo>
                <a:lnTo>
                  <a:pt y="664" x="488"/>
                </a:lnTo>
                <a:lnTo>
                  <a:pt y="664" x="128"/>
                </a:lnTo>
                <a:lnTo>
                  <a:pt y="443" x="128"/>
                </a:lnTo>
                <a:lnTo>
                  <a:pt y="443" x="451"/>
                </a:lnTo>
                <a:lnTo>
                  <a:pt y="327" x="451"/>
                </a:lnTo>
                <a:lnTo>
                  <a:pt y="327" x="128"/>
                </a:lnTo>
                <a:lnTo>
                  <a:pt y="126" x="128"/>
                </a:lnTo>
                <a:lnTo>
                  <a:pt y="126" x="463"/>
                </a:lnTo>
                <a:lnTo>
                  <a:pt y="9" x="474"/>
                </a:lnTo>
                <a:close/>
                <a:moveTo>
                  <a:pt y="203" x="1597"/>
                </a:moveTo>
                <a:cubicBezTo>
                  <a:pt y="231" x="1597"/>
                  <a:pt y="258" x="1597"/>
                  <a:pt y="285" x="1597"/>
                </a:cubicBezTo>
                <a:cubicBezTo>
                  <a:pt y="313" x="1598"/>
                  <a:pt y="333" x="1598"/>
                  <a:pt y="348" x="1598"/>
                </a:cubicBezTo>
                <a:lnTo>
                  <a:pt y="781" x="1598"/>
                </a:lnTo>
                <a:lnTo>
                  <a:pt y="781" x="1722"/>
                </a:lnTo>
                <a:lnTo>
                  <a:pt y="446" x="1722"/>
                </a:lnTo>
                <a:cubicBezTo>
                  <a:pt y="409" x="1722"/>
                  <a:pt y="379" x="1733"/>
                  <a:pt y="355" x="1755"/>
                </a:cubicBezTo>
                <a:cubicBezTo>
                  <a:pt y="331" x="1777"/>
                  <a:pt y="320" x="1810"/>
                  <a:pt y="320" x="1851"/>
                </a:cubicBezTo>
                <a:lnTo>
                  <a:pt y="320" x="1894"/>
                </a:lnTo>
                <a:lnTo>
                  <a:pt y="203" x="1884"/>
                </a:lnTo>
                <a:lnTo>
                  <a:pt y="203" x="1849"/>
                </a:lnTo>
                <a:cubicBezTo>
                  <a:pt y="203" x="1771"/>
                  <a:pt y="217" x="1724"/>
                  <a:pt y="244" x="1709"/>
                </a:cubicBezTo>
                <a:lnTo>
                  <a:pt y="203" x="1706"/>
                </a:lnTo>
                <a:close/>
                <a:moveTo>
                  <a:pt y="191" x="4134"/>
                </a:moveTo>
                <a:cubicBezTo>
                  <a:pt y="191" x="4097"/>
                  <a:pt y="198" x="4061"/>
                  <a:pt y="213" x="4027"/>
                </a:cubicBezTo>
                <a:cubicBezTo>
                  <a:pt y="227" x="3992"/>
                  <a:pt y="236" x="3974"/>
                  <a:pt y="240" x="3971"/>
                </a:cubicBezTo>
                <a:lnTo>
                  <a:pt y="203" x="3967"/>
                </a:lnTo>
                <a:lnTo>
                  <a:pt y="203" x="3857"/>
                </a:lnTo>
                <a:cubicBezTo>
                  <a:pt y="277" x="3858"/>
                  <a:pt y="330" x="3859"/>
                  <a:pt y="360" x="3859"/>
                </a:cubicBezTo>
                <a:lnTo>
                  <a:pt y="781" x="3859"/>
                </a:lnTo>
                <a:lnTo>
                  <a:pt y="781" x="3983"/>
                </a:lnTo>
                <a:lnTo>
                  <a:pt y="388" x="3983"/>
                </a:lnTo>
                <a:cubicBezTo>
                  <a:pt y="365" x="3990"/>
                  <a:pt y="346" x="4006"/>
                  <a:pt y="329" x="4032"/>
                </a:cubicBezTo>
                <a:cubicBezTo>
                  <a:pt y="312" x="4057"/>
                  <a:pt y="303" x="4090"/>
                  <a:pt y="303" x="4130"/>
                </a:cubicBezTo>
                <a:cubicBezTo>
                  <a:pt y="303" x="4159"/>
                  <a:pt y="314" x="4179"/>
                  <a:pt y="336" x="4190"/>
                </a:cubicBezTo>
                <a:cubicBezTo>
                  <a:pt y="358" x="4201"/>
                  <a:pt y="397" x="4206"/>
                  <a:pt y="454" x="4206"/>
                </a:cubicBezTo>
                <a:lnTo>
                  <a:pt y="781" x="4206"/>
                </a:lnTo>
                <a:lnTo>
                  <a:pt y="781" x="4330"/>
                </a:lnTo>
                <a:lnTo>
                  <a:pt y="392" x="4330"/>
                </a:lnTo>
                <a:cubicBezTo>
                  <a:pt y="366" x="4338"/>
                  <a:pt y="345" x="4355"/>
                  <a:pt y="328" x="4379"/>
                </a:cubicBezTo>
                <a:cubicBezTo>
                  <a:pt y="311" x="4403"/>
                  <a:pt y="303" x="4430"/>
                  <a:pt y="303" x="4460"/>
                </a:cubicBezTo>
                <a:cubicBezTo>
                  <a:pt y="303" x="4471"/>
                  <a:pt y="304" x="4480"/>
                  <a:pt y="307" x="4487"/>
                </a:cubicBezTo>
                <a:cubicBezTo>
                  <a:pt y="309" x="4495"/>
                  <a:pt y="312" x="4501"/>
                  <a:pt y="316" x="4506"/>
                </a:cubicBezTo>
                <a:cubicBezTo>
                  <a:pt y="320" x="4511"/>
                  <a:pt y="325" x="4515"/>
                  <a:pt y="332" x="4519"/>
                </a:cubicBezTo>
                <a:cubicBezTo>
                  <a:pt y="339" x="4522"/>
                  <a:pt y="347" x="4525"/>
                  <a:pt y="354" x="4527"/>
                </a:cubicBezTo>
                <a:cubicBezTo>
                  <a:pt y="361" x="4530"/>
                  <a:pt y="370" x="4531"/>
                  <a:pt y="383" x="4533"/>
                </a:cubicBezTo>
                <a:cubicBezTo>
                  <a:pt y="395" x="4534"/>
                  <a:pt y="406" x="4535"/>
                  <a:pt y="416" x="4535"/>
                </a:cubicBezTo>
                <a:cubicBezTo>
                  <a:pt y="426" x="4535"/>
                  <a:pt y="438" x="4536"/>
                  <a:pt y="453" x="4536"/>
                </a:cubicBezTo>
                <a:lnTo>
                  <a:pt y="781" x="4536"/>
                </a:lnTo>
                <a:lnTo>
                  <a:pt y="781" x="4659"/>
                </a:lnTo>
                <a:lnTo>
                  <a:pt y="435" x="4659"/>
                </a:lnTo>
                <a:cubicBezTo>
                  <a:pt y="272" x="4659"/>
                  <a:pt y="191" x="4599"/>
                  <a:pt y="191" x="4477"/>
                </a:cubicBezTo>
                <a:cubicBezTo>
                  <a:pt y="191" x="4390"/>
                  <a:pt y="215" x="4327"/>
                  <a:pt y="264" x="4288"/>
                </a:cubicBezTo>
                <a:cubicBezTo>
                  <a:pt y="215" x="4269"/>
                  <a:pt y="191" x="4218"/>
                  <a:pt y="191" x="4134"/>
                </a:cubicBezTo>
                <a:close/>
                <a:moveTo>
                  <a:pt y="203" x="6963"/>
                </a:moveTo>
                <a:lnTo>
                  <a:pt y="781" x="7192"/>
                </a:lnTo>
                <a:lnTo>
                  <a:pt y="781" x="7303"/>
                </a:lnTo>
                <a:lnTo>
                  <a:pt y="203" x="7528"/>
                </a:lnTo>
                <a:lnTo>
                  <a:pt y="203" x="7396"/>
                </a:lnTo>
                <a:lnTo>
                  <a:pt y="610" x="7250"/>
                </a:lnTo>
                <a:lnTo>
                  <a:pt y="203" x="7096"/>
                </a:lnTo>
                <a:close/>
                <a:moveTo>
                  <a:pt y="203" x="7557"/>
                </a:moveTo>
                <a:lnTo>
                  <a:pt y="781" x="7557"/>
                </a:lnTo>
                <a:lnTo>
                  <a:pt y="781" x="7681"/>
                </a:lnTo>
                <a:lnTo>
                  <a:pt y="203" x="7681"/>
                </a:lnTo>
                <a:close/>
                <a:moveTo>
                  <a:pt y="191" x="9294"/>
                </a:moveTo>
                <a:cubicBezTo>
                  <a:pt y="191" x="9252"/>
                  <a:pt y="198" x="9213"/>
                  <a:pt y="213" x="9176"/>
                </a:cubicBezTo>
                <a:cubicBezTo>
                  <a:pt y="228" x="9139"/>
                  <a:pt y="236" x="9120"/>
                  <a:pt y="238" x="9118"/>
                </a:cubicBezTo>
                <a:lnTo>
                  <a:pt y="203" x="9115"/>
                </a:lnTo>
                <a:lnTo>
                  <a:pt y="203" x="9005"/>
                </a:lnTo>
                <a:lnTo>
                  <a:pt y="355" x="9006"/>
                </a:lnTo>
                <a:lnTo>
                  <a:pt y="781" x="9006"/>
                </a:lnTo>
                <a:lnTo>
                  <a:pt y="781" x="9130"/>
                </a:lnTo>
                <a:lnTo>
                  <a:pt y="387" x="9130"/>
                </a:lnTo>
                <a:cubicBezTo>
                  <a:pt y="367" x="9135"/>
                  <a:pt y="348" x="9152"/>
                  <a:pt y="330" x="9179"/>
                </a:cubicBezTo>
                <a:cubicBezTo>
                  <a:pt y="312" x="9206"/>
                  <a:pt y="303" x="9239"/>
                  <a:pt y="303" x="9277"/>
                </a:cubicBezTo>
                <a:cubicBezTo>
                  <a:pt y="303" x="9289"/>
                  <a:pt y="304" x="9299"/>
                  <a:pt y="306" x="9308"/>
                </a:cubicBezTo>
                <a:cubicBezTo>
                  <a:pt y="309" x="9316"/>
                  <a:pt y="312" x="9323"/>
                  <a:pt y="315" x="9328"/>
                </a:cubicBezTo>
                <a:cubicBezTo>
                  <a:pt y="319" x="9333"/>
                  <a:pt y="324" x="9338"/>
                  <a:pt y="332" x="9342"/>
                </a:cubicBezTo>
                <a:cubicBezTo>
                  <a:pt y="340" x="9346"/>
                  <a:pt y="348" x="9349"/>
                  <a:pt y="356" x="9351"/>
                </a:cubicBezTo>
                <a:cubicBezTo>
                  <a:pt y="364" x="9354"/>
                  <a:pt y="376" x="9356"/>
                  <a:pt y="392" x="9357"/>
                </a:cubicBezTo>
                <a:cubicBezTo>
                  <a:pt y="407" x="9359"/>
                  <a:pt y="422" x="9360"/>
                  <a:pt y="436" x="9360"/>
                </a:cubicBezTo>
                <a:cubicBezTo>
                  <a:pt y="450" x="9360"/>
                  <a:pt y="468" x="9360"/>
                  <a:pt y="491" x="9360"/>
                </a:cubicBezTo>
                <a:lnTo>
                  <a:pt y="781" x="9360"/>
                </a:lnTo>
                <a:lnTo>
                  <a:pt y="781" x="9484"/>
                </a:lnTo>
                <a:lnTo>
                  <a:pt y="439" x="9484"/>
                </a:lnTo>
                <a:cubicBezTo>
                  <a:pt y="359" x="9484"/>
                  <a:pt y="297" x="9469"/>
                  <a:pt y="255" x="9438"/>
                </a:cubicBezTo>
                <a:cubicBezTo>
                  <a:pt y="212" x="9407"/>
                  <a:pt y="191" x="9359"/>
                  <a:pt y="191" x="9294"/>
                </a:cubicBezTo>
                <a:close/>
                <a:moveTo>
                  <a:pt y="191" x="13258"/>
                </a:moveTo>
                <a:cubicBezTo>
                  <a:pt y="191" x="13221"/>
                  <a:pt y="198" x="13185"/>
                  <a:pt y="213" x="13151"/>
                </a:cubicBezTo>
                <a:cubicBezTo>
                  <a:pt y="227" x="13116"/>
                  <a:pt y="236" x="13098"/>
                  <a:pt y="240" x="13095"/>
                </a:cubicBezTo>
                <a:lnTo>
                  <a:pt y="203" x="13091"/>
                </a:lnTo>
                <a:lnTo>
                  <a:pt y="203" x="12981"/>
                </a:lnTo>
                <a:cubicBezTo>
                  <a:pt y="277" x="12982"/>
                  <a:pt y="330" x="12983"/>
                  <a:pt y="360" x="12983"/>
                </a:cubicBezTo>
                <a:lnTo>
                  <a:pt y="781" x="12983"/>
                </a:lnTo>
                <a:lnTo>
                  <a:pt y="781" x="13107"/>
                </a:lnTo>
                <a:lnTo>
                  <a:pt y="388" x="13107"/>
                </a:lnTo>
                <a:cubicBezTo>
                  <a:pt y="365" x="13114"/>
                  <a:pt y="346" x="13130"/>
                  <a:pt y="329" x="13156"/>
                </a:cubicBezTo>
                <a:cubicBezTo>
                  <a:pt y="312" x="13181"/>
                  <a:pt y="303" x="13214"/>
                  <a:pt y="303" x="13254"/>
                </a:cubicBezTo>
                <a:cubicBezTo>
                  <a:pt y="303" x="13283"/>
                  <a:pt y="314" x="13303"/>
                  <a:pt y="336" x="13314"/>
                </a:cubicBezTo>
                <a:cubicBezTo>
                  <a:pt y="358" x="13325"/>
                  <a:pt y="397" x="13330"/>
                  <a:pt y="454" x="13330"/>
                </a:cubicBezTo>
                <a:lnTo>
                  <a:pt y="781" x="13330"/>
                </a:lnTo>
                <a:lnTo>
                  <a:pt y="781" x="13454"/>
                </a:lnTo>
                <a:lnTo>
                  <a:pt y="392" x="13454"/>
                </a:lnTo>
                <a:cubicBezTo>
                  <a:pt y="366" x="13462"/>
                  <a:pt y="345" x="13479"/>
                  <a:pt y="328" x="13503"/>
                </a:cubicBezTo>
                <a:cubicBezTo>
                  <a:pt y="311" x="13527"/>
                  <a:pt y="303" x="13554"/>
                  <a:pt y="303" x="13584"/>
                </a:cubicBezTo>
                <a:cubicBezTo>
                  <a:pt y="303" x="13595"/>
                  <a:pt y="304" x="13604"/>
                  <a:pt y="307" x="13611"/>
                </a:cubicBezTo>
                <a:cubicBezTo>
                  <a:pt y="309" x="13619"/>
                  <a:pt y="312" x="13625"/>
                  <a:pt y="316" x="13630"/>
                </a:cubicBezTo>
                <a:cubicBezTo>
                  <a:pt y="320" x="13635"/>
                  <a:pt y="325" x="13639"/>
                  <a:pt y="332" x="13643"/>
                </a:cubicBezTo>
                <a:cubicBezTo>
                  <a:pt y="339" x="13646"/>
                  <a:pt y="347" x="13649"/>
                  <a:pt y="354" x="13652"/>
                </a:cubicBezTo>
                <a:cubicBezTo>
                  <a:pt y="361" x="13654"/>
                  <a:pt y="370" x="13655"/>
                  <a:pt y="383" x="13657"/>
                </a:cubicBezTo>
                <a:cubicBezTo>
                  <a:pt y="395" x="13658"/>
                  <a:pt y="406" x="13659"/>
                  <a:pt y="416" x="13659"/>
                </a:cubicBezTo>
                <a:cubicBezTo>
                  <a:pt y="426" x="13659"/>
                  <a:pt y="438" x="13660"/>
                  <a:pt y="453" x="13660"/>
                </a:cubicBezTo>
                <a:lnTo>
                  <a:pt y="781" x="13660"/>
                </a:lnTo>
                <a:lnTo>
                  <a:pt y="781" x="13783"/>
                </a:lnTo>
                <a:lnTo>
                  <a:pt y="435" x="13783"/>
                </a:lnTo>
                <a:cubicBezTo>
                  <a:pt y="272" x="13783"/>
                  <a:pt y="191" x="13723"/>
                  <a:pt y="191" x="13601"/>
                </a:cubicBezTo>
                <a:cubicBezTo>
                  <a:pt y="191" x="13514"/>
                  <a:pt y="215" x="13451"/>
                  <a:pt y="264" x="13412"/>
                </a:cubicBezTo>
                <a:cubicBezTo>
                  <a:pt y="215" x="13393"/>
                  <a:pt y="191" x="13342"/>
                  <a:pt y="191" x="13258"/>
                </a:cubicBezTo>
                <a:close/>
                <a:moveTo>
                  <a:pt y="203" x="14381"/>
                </a:moveTo>
                <a:cubicBezTo>
                  <a:pt y="231" x="14381"/>
                  <a:pt y="258" x="14382"/>
                  <a:pt y="285" x="14382"/>
                </a:cubicBezTo>
                <a:cubicBezTo>
                  <a:pt y="313" x="14383"/>
                  <a:pt y="333" x="14383"/>
                  <a:pt y="348" x="14383"/>
                </a:cubicBezTo>
                <a:lnTo>
                  <a:pt y="781" x="14383"/>
                </a:lnTo>
                <a:lnTo>
                  <a:pt y="781" x="14506"/>
                </a:lnTo>
                <a:lnTo>
                  <a:pt y="446" x="14506"/>
                </a:lnTo>
                <a:cubicBezTo>
                  <a:pt y="409" x="14506"/>
                  <a:pt y="379" x="14518"/>
                  <a:pt y="355" x="14540"/>
                </a:cubicBezTo>
                <a:cubicBezTo>
                  <a:pt y="331" x="14562"/>
                  <a:pt y="320" x="14594"/>
                  <a:pt y="320" x="14636"/>
                </a:cubicBezTo>
                <a:lnTo>
                  <a:pt y="320" x="14678"/>
                </a:lnTo>
                <a:lnTo>
                  <a:pt y="203" x="14669"/>
                </a:lnTo>
                <a:lnTo>
                  <a:pt y="203" x="14634"/>
                </a:lnTo>
                <a:cubicBezTo>
                  <a:pt y="203" x="14556"/>
                  <a:pt y="217" x="14509"/>
                  <a:pt y="244" x="14494"/>
                </a:cubicBezTo>
                <a:lnTo>
                  <a:pt y="203" x="14491"/>
                </a:lnTo>
                <a:close/>
                <a:moveTo>
                  <a:pt y="203" x="15185"/>
                </a:moveTo>
                <a:lnTo>
                  <a:pt y="781" x="15185"/>
                </a:lnTo>
                <a:lnTo>
                  <a:pt y="781" x="15309"/>
                </a:lnTo>
                <a:lnTo>
                  <a:pt y="203" x="15309"/>
                </a:lnTo>
                <a:close/>
                <a:moveTo>
                  <a:pt y="24" x="9710"/>
                </a:moveTo>
                <a:lnTo>
                  <a:pt y="31" x="9610"/>
                </a:lnTo>
                <a:lnTo>
                  <a:pt y="203" x="9589"/>
                </a:lnTo>
                <a:lnTo>
                  <a:pt y="203" x="9513"/>
                </a:lnTo>
                <a:lnTo>
                  <a:pt y="303" x="9502"/>
                </a:lnTo>
                <a:lnTo>
                  <a:pt y="303" x="9586"/>
                </a:lnTo>
                <a:lnTo>
                  <a:pt y="543" x="9586"/>
                </a:lnTo>
                <a:cubicBezTo>
                  <a:pt y="563" x="9586"/>
                  <a:pt y="581" x="9587"/>
                  <a:pt y="595" x="9587"/>
                </a:cubicBezTo>
                <a:cubicBezTo>
                  <a:pt y="609" x="9587"/>
                  <a:pt y="624" x="9588"/>
                  <a:pt y="639" x="9589"/>
                </a:cubicBezTo>
                <a:cubicBezTo>
                  <a:pt y="655" x="9590"/>
                  <a:pt y="668" x="9592"/>
                  <a:pt y="679" x="9594"/>
                </a:cubicBezTo>
                <a:cubicBezTo>
                  <a:pt y="690" x="9597"/>
                  <a:pt y="701" x="9600"/>
                  <a:pt y="712" x="9604"/>
                </a:cubicBezTo>
                <a:cubicBezTo>
                  <a:pt y="724" x="9608"/>
                  <a:pt y="734" x="9613"/>
                  <a:pt y="742" x="9619"/>
                </a:cubicBezTo>
                <a:cubicBezTo>
                  <a:pt y="750" x="9625"/>
                  <a:pt y="757" x="9633"/>
                  <a:pt y="764" x="9641"/>
                </a:cubicBezTo>
                <a:cubicBezTo>
                  <a:pt y="771" x="9649"/>
                  <a:pt y="776" x="9659"/>
                  <a:pt y="780" x="9670"/>
                </a:cubicBezTo>
                <a:cubicBezTo>
                  <a:pt y="783" x="9681"/>
                  <a:pt y="786" x="9693"/>
                  <a:pt y="788" x="9705"/>
                </a:cubicBezTo>
                <a:cubicBezTo>
                  <a:pt y="790" x="9718"/>
                  <a:pt y="791" x="9732"/>
                  <a:pt y="791" x="9748"/>
                </a:cubicBezTo>
                <a:cubicBezTo>
                  <a:pt y="791" x="9762"/>
                  <a:pt y="788" x="9801"/>
                  <a:pt y="783" x="9864"/>
                </a:cubicBezTo>
                <a:lnTo>
                  <a:pt y="675" x="9852"/>
                </a:lnTo>
                <a:cubicBezTo>
                  <a:pt y="677" x="9829"/>
                  <a:pt y="678" x="9812"/>
                  <a:pt y="679" x="9801"/>
                </a:cubicBezTo>
                <a:cubicBezTo>
                  <a:pt y="680" x="9790"/>
                  <a:pt y="681" x="9782"/>
                  <a:pt y="681" x="9777"/>
                </a:cubicBezTo>
                <a:cubicBezTo>
                  <a:pt y="682" x="9772"/>
                  <a:pt y="682" x="9769"/>
                  <a:pt y="682" x="9767"/>
                </a:cubicBezTo>
                <a:cubicBezTo>
                  <a:pt y="682" x="9742"/>
                  <a:pt y="677" x="9726"/>
                  <a:pt y="666" x="9720"/>
                </a:cubicBezTo>
                <a:cubicBezTo>
                  <a:pt y="656" x="9713"/>
                  <a:pt y="627" x="9710"/>
                  <a:pt y="581" x="9710"/>
                </a:cubicBezTo>
                <a:lnTo>
                  <a:pt y="303" x="9710"/>
                </a:lnTo>
                <a:lnTo>
                  <a:pt y="303" x="9852"/>
                </a:lnTo>
                <a:lnTo>
                  <a:pt y="203" x="9852"/>
                </a:lnTo>
                <a:lnTo>
                  <a:pt y="203" x="9710"/>
                </a:lnTo>
                <a:lnTo>
                  <a:pt y="24" x="9710"/>
                </a:lnTo>
                <a:close/>
                <a:moveTo>
                  <a:pt y="0" x="682"/>
                </a:moveTo>
                <a:lnTo>
                  <a:pt y="14" x="558"/>
                </a:lnTo>
                <a:lnTo>
                  <a:pt y="532" x="558"/>
                </a:lnTo>
                <a:cubicBezTo>
                  <a:pt y="562" x="558"/>
                  <a:pt y="586" x="558"/>
                  <a:pt y="602" x="559"/>
                </a:cubicBezTo>
                <a:cubicBezTo>
                  <a:pt y="618" x="559"/>
                  <a:pt y="637" x="560"/>
                  <a:pt y="659" x="562"/>
                </a:cubicBezTo>
                <a:cubicBezTo>
                  <a:pt y="680" x="563"/>
                  <a:pt y="697" x="566"/>
                  <a:pt y="708" x="571"/>
                </a:cubicBezTo>
                <a:cubicBezTo>
                  <a:pt y="719" x="575"/>
                  <a:pt y="731" x="581"/>
                  <a:pt y="745" x="589"/>
                </a:cubicBezTo>
                <a:cubicBezTo>
                  <a:pt y="758" x="596"/>
                  <a:pt y="768" x="606"/>
                  <a:pt y="773" x="619"/>
                </a:cubicBezTo>
                <a:cubicBezTo>
                  <a:pt y="779" x="631"/>
                  <a:pt y="783" x="645"/>
                  <a:pt y="786" x="660"/>
                </a:cubicBezTo>
                <a:cubicBezTo>
                  <a:pt y="790" x="676"/>
                  <a:pt y="791" x="693"/>
                  <a:pt y="791" x="714"/>
                </a:cubicBezTo>
                <a:cubicBezTo>
                  <a:pt y="791" x="728"/>
                  <a:pt y="788" x="754"/>
                  <a:pt y="781" x="792"/>
                </a:cubicBezTo>
                <a:lnTo>
                  <a:pt y="678" x="783"/>
                </a:lnTo>
                <a:cubicBezTo>
                  <a:pt y="681" x="744"/>
                  <a:pt y="682" x="723"/>
                  <a:pt y="682" x="720"/>
                </a:cubicBezTo>
                <a:cubicBezTo>
                  <a:pt y="682" x="713"/>
                  <a:pt y="682" x="707"/>
                  <a:pt y="681" x="704"/>
                </a:cubicBezTo>
                <a:cubicBezTo>
                  <a:pt y="680" x="701"/>
                  <a:pt y="678" x="698"/>
                  <a:pt y="674" x="695"/>
                </a:cubicBezTo>
                <a:cubicBezTo>
                  <a:pt y="671" x="693"/>
                  <a:pt y="667" x="691"/>
                  <a:pt y="663" x="689"/>
                </a:cubicBezTo>
                <a:cubicBezTo>
                  <a:pt y="658" x="687"/>
                  <a:pt y="650" x="686"/>
                  <a:pt y="638" x="685"/>
                </a:cubicBezTo>
                <a:cubicBezTo>
                  <a:pt y="626" x="683"/>
                  <a:pt y="614" x="683"/>
                  <a:pt y="601" x="682"/>
                </a:cubicBezTo>
                <a:cubicBezTo>
                  <a:pt y="589" x="682"/>
                  <a:pt y="572" x="682"/>
                  <a:pt y="550" x="682"/>
                </a:cubicBezTo>
                <a:lnTo>
                  <a:pt y="0" x="682"/>
                </a:lnTo>
                <a:close/>
                <a:moveTo>
                  <a:pt y="0" x="3198"/>
                </a:moveTo>
                <a:lnTo>
                  <a:pt y="14" x="3075"/>
                </a:lnTo>
                <a:lnTo>
                  <a:pt y="532" x="3075"/>
                </a:lnTo>
                <a:cubicBezTo>
                  <a:pt y="562" x="3075"/>
                  <a:pt y="586" x="3075"/>
                  <a:pt y="602" x="3075"/>
                </a:cubicBezTo>
                <a:cubicBezTo>
                  <a:pt y="618" x="3076"/>
                  <a:pt y="637" x="3077"/>
                  <a:pt y="659" x="3078"/>
                </a:cubicBezTo>
                <a:cubicBezTo>
                  <a:pt y="680" x="3080"/>
                  <a:pt y="697" x="3083"/>
                  <a:pt y="708" x="3087"/>
                </a:cubicBezTo>
                <a:cubicBezTo>
                  <a:pt y="719" x="3092"/>
                  <a:pt y="731" x="3098"/>
                  <a:pt y="745" x="3105"/>
                </a:cubicBezTo>
                <a:cubicBezTo>
                  <a:pt y="758" x="3113"/>
                  <a:pt y="768" x="3123"/>
                  <a:pt y="773" x="3135"/>
                </a:cubicBezTo>
                <a:cubicBezTo>
                  <a:pt y="779" x="3148"/>
                  <a:pt y="783" x="3162"/>
                  <a:pt y="786" x="3177"/>
                </a:cubicBezTo>
                <a:cubicBezTo>
                  <a:pt y="790" x="3192"/>
                  <a:pt y="791" x="3210"/>
                  <a:pt y="791" x="3230"/>
                </a:cubicBezTo>
                <a:cubicBezTo>
                  <a:pt y="791" x="3245"/>
                  <a:pt y="788" x="3270"/>
                  <a:pt y="781" x="3308"/>
                </a:cubicBezTo>
                <a:lnTo>
                  <a:pt y="678" x="3300"/>
                </a:lnTo>
                <a:cubicBezTo>
                  <a:pt y="681" x="3261"/>
                  <a:pt y="682" x="3240"/>
                  <a:pt y="682" x="3237"/>
                </a:cubicBezTo>
                <a:cubicBezTo>
                  <a:pt y="682" x="3229"/>
                  <a:pt y="682" x="3224"/>
                  <a:pt y="681" x="3221"/>
                </a:cubicBezTo>
                <a:cubicBezTo>
                  <a:pt y="680" x="3217"/>
                  <a:pt y="678" x="3214"/>
                  <a:pt y="674" x="3212"/>
                </a:cubicBezTo>
                <a:cubicBezTo>
                  <a:pt y="671" x="3209"/>
                  <a:pt y="667" x="3207"/>
                  <a:pt y="663" x="3206"/>
                </a:cubicBezTo>
                <a:cubicBezTo>
                  <a:pt y="658" x="3204"/>
                  <a:pt y="650" x="3202"/>
                  <a:pt y="638" x="3201"/>
                </a:cubicBezTo>
                <a:cubicBezTo>
                  <a:pt y="626" x="3200"/>
                  <a:pt y="614" x="3199"/>
                  <a:pt y="601" x="3199"/>
                </a:cubicBezTo>
                <a:cubicBezTo>
                  <a:pt y="589" x="3199"/>
                  <a:pt y="572" x="3198"/>
                  <a:pt y="550" x="3198"/>
                </a:cubicBezTo>
                <a:lnTo>
                  <a:pt y="0" x="3198"/>
                </a:lnTo>
                <a:close/>
                <a:moveTo>
                  <a:pt y="0" x="6687"/>
                </a:moveTo>
                <a:lnTo>
                  <a:pt y="14" x="6563"/>
                </a:lnTo>
                <a:lnTo>
                  <a:pt y="532" x="6563"/>
                </a:lnTo>
                <a:cubicBezTo>
                  <a:pt y="562" x="6563"/>
                  <a:pt y="586" x="6564"/>
                  <a:pt y="602" x="6564"/>
                </a:cubicBezTo>
                <a:cubicBezTo>
                  <a:pt y="618" x="6564"/>
                  <a:pt y="637" x="6565"/>
                  <a:pt y="659" x="6567"/>
                </a:cubicBezTo>
                <a:cubicBezTo>
                  <a:pt y="680" x="6569"/>
                  <a:pt y="697" x="6572"/>
                  <a:pt y="708" x="6576"/>
                </a:cubicBezTo>
                <a:cubicBezTo>
                  <a:pt y="719" x="6580"/>
                  <a:pt y="731" x="6586"/>
                  <a:pt y="745" x="6594"/>
                </a:cubicBezTo>
                <a:cubicBezTo>
                  <a:pt y="758" x="6601"/>
                  <a:pt y="768" x="6612"/>
                  <a:pt y="773" x="6624"/>
                </a:cubicBezTo>
                <a:cubicBezTo>
                  <a:pt y="779" x="6637"/>
                  <a:pt y="783" x="6651"/>
                  <a:pt y="786" x="6666"/>
                </a:cubicBezTo>
                <a:cubicBezTo>
                  <a:pt y="790" x="6681"/>
                  <a:pt y="791" x="6699"/>
                  <a:pt y="791" x="6719"/>
                </a:cubicBezTo>
                <a:cubicBezTo>
                  <a:pt y="791" x="6733"/>
                  <a:pt y="788" x="6759"/>
                  <a:pt y="781" x="6797"/>
                </a:cubicBezTo>
                <a:lnTo>
                  <a:pt y="678" x="6788"/>
                </a:lnTo>
                <a:cubicBezTo>
                  <a:pt y="681" x="6750"/>
                  <a:pt y="682" x="6729"/>
                  <a:pt y="682" x="6725"/>
                </a:cubicBezTo>
                <a:cubicBezTo>
                  <a:pt y="682" x="6718"/>
                  <a:pt y="682" x="6713"/>
                  <a:pt y="681" x="6709"/>
                </a:cubicBezTo>
                <a:cubicBezTo>
                  <a:pt y="680" x="6706"/>
                  <a:pt y="678" x="6703"/>
                  <a:pt y="674" x="6701"/>
                </a:cubicBezTo>
                <a:cubicBezTo>
                  <a:pt y="671" x="6698"/>
                  <a:pt y="667" x="6696"/>
                  <a:pt y="663" x="6694"/>
                </a:cubicBezTo>
                <a:cubicBezTo>
                  <a:pt y="658" x="6693"/>
                  <a:pt y="650" x="6691"/>
                  <a:pt y="638" x="6690"/>
                </a:cubicBezTo>
                <a:cubicBezTo>
                  <a:pt y="626" x="6689"/>
                  <a:pt y="614" x="6688"/>
                  <a:pt y="601" x="6688"/>
                </a:cubicBezTo>
                <a:cubicBezTo>
                  <a:pt y="589" x="6687"/>
                  <a:pt y="572" x="6687"/>
                  <a:pt y="550" x="6687"/>
                </a:cubicBezTo>
                <a:lnTo>
                  <a:pt y="0" x="6687"/>
                </a:lnTo>
                <a:close/>
                <a:moveTo>
                  <a:pt y="0" x="5947"/>
                </a:moveTo>
                <a:lnTo>
                  <a:pt y="14" x="5824"/>
                </a:lnTo>
                <a:lnTo>
                  <a:pt y="303" x="5845"/>
                </a:lnTo>
                <a:cubicBezTo>
                  <a:pt y="265" x="5841"/>
                  <a:pt y="236" x="5822"/>
                  <a:pt y="218" x="5787"/>
                </a:cubicBezTo>
                <a:cubicBezTo>
                  <a:pt y="199" x="5752"/>
                  <a:pt y="190" x="5715"/>
                  <a:pt y="190" x="5676"/>
                </a:cubicBezTo>
                <a:cubicBezTo>
                  <a:pt y="190" x="5627"/>
                  <a:pt y="204" x="5583"/>
                  <a:pt y="231" x="5545"/>
                </a:cubicBezTo>
                <a:cubicBezTo>
                  <a:pt y="258" x="5507"/>
                  <a:pt y="294" x="5478"/>
                  <a:pt y="339" x="5458"/>
                </a:cubicBezTo>
                <a:cubicBezTo>
                  <a:pt y="383" x="5439"/>
                  <a:pt y="432" x="5429"/>
                  <a:pt y="486" x="5429"/>
                </a:cubicBezTo>
                <a:cubicBezTo>
                  <a:pt y="576" x="5429"/>
                  <a:pt y="650" x="5451"/>
                  <a:pt y="707" x="5495"/>
                </a:cubicBezTo>
                <a:cubicBezTo>
                  <a:pt y="764" x="5540"/>
                  <a:pt y="793" x="5601"/>
                  <a:pt y="793" x="5679"/>
                </a:cubicBezTo>
                <a:cubicBezTo>
                  <a:pt y="793" x="5718"/>
                  <a:pt y="783" x="5754"/>
                  <a:pt y="763" x="5787"/>
                </a:cubicBezTo>
                <a:cubicBezTo>
                  <a:pt y="748" x="5812"/>
                  <a:pt y="740" x="5827"/>
                  <a:pt y="740" x="5830"/>
                </a:cubicBezTo>
                <a:cubicBezTo>
                  <a:pt y="740" x="5831"/>
                  <a:pt y="741" x="5831"/>
                  <a:pt y="742" x="5831"/>
                </a:cubicBezTo>
                <a:lnTo>
                  <a:pt y="781" x="5835"/>
                </a:lnTo>
                <a:lnTo>
                  <a:pt y="781" x="5947"/>
                </a:lnTo>
                <a:lnTo>
                  <a:pt y="0" x="5947"/>
                </a:lnTo>
                <a:close/>
                <a:moveTo>
                  <a:pt y="0" x="11129"/>
                </a:moveTo>
                <a:lnTo>
                  <a:pt y="14" x="11005"/>
                </a:lnTo>
                <a:lnTo>
                  <a:pt y="303" x="11026"/>
                </a:lnTo>
                <a:cubicBezTo>
                  <a:pt y="265" x="11023"/>
                  <a:pt y="236" x="11004"/>
                  <a:pt y="218" x="10969"/>
                </a:cubicBezTo>
                <a:cubicBezTo>
                  <a:pt y="199" x="10934"/>
                  <a:pt y="190" x="10896"/>
                  <a:pt y="190" x="10857"/>
                </a:cubicBezTo>
                <a:cubicBezTo>
                  <a:pt y="190" x="10808"/>
                  <a:pt y="204" x="10765"/>
                  <a:pt y="231" x="10727"/>
                </a:cubicBezTo>
                <a:cubicBezTo>
                  <a:pt y="258" x="10689"/>
                  <a:pt y="294" x="10660"/>
                  <a:pt y="339" x="10640"/>
                </a:cubicBezTo>
                <a:cubicBezTo>
                  <a:pt y="383" x="10620"/>
                  <a:pt y="432" x="10610"/>
                  <a:pt y="486" x="10610"/>
                </a:cubicBezTo>
                <a:cubicBezTo>
                  <a:pt y="576" x="10610"/>
                  <a:pt y="650" x="10632"/>
                  <a:pt y="707" x="10676"/>
                </a:cubicBezTo>
                <a:cubicBezTo>
                  <a:pt y="764" x="10721"/>
                  <a:pt y="793" x="10782"/>
                  <a:pt y="793" x="10860"/>
                </a:cubicBezTo>
                <a:cubicBezTo>
                  <a:pt y="793" x="10899"/>
                  <a:pt y="783" x="10935"/>
                  <a:pt y="763" x="10968"/>
                </a:cubicBezTo>
                <a:cubicBezTo>
                  <a:pt y="748" x="10993"/>
                  <a:pt y="740" x="11008"/>
                  <a:pt y="740" x="11011"/>
                </a:cubicBezTo>
                <a:cubicBezTo>
                  <a:pt y="740" x="11012"/>
                  <a:pt y="741" x="11012"/>
                  <a:pt y="742" x="11012"/>
                </a:cubicBezTo>
                <a:lnTo>
                  <a:pt y="781" x="11017"/>
                </a:lnTo>
                <a:lnTo>
                  <a:pt y="781" x="11129"/>
                </a:lnTo>
                <a:lnTo>
                  <a:pt y="0" x="11129"/>
                </a:lnTo>
                <a:close/>
                <a:moveTo>
                  <a:pt y="191" x="2170"/>
                </a:moveTo>
                <a:cubicBezTo>
                  <a:pt y="191" x="2113"/>
                  <a:pt y="205" x="2064"/>
                  <a:pt y="233" x="2021"/>
                </a:cubicBezTo>
                <a:cubicBezTo>
                  <a:pt y="261" x="1979"/>
                  <a:pt y="298" x="1947"/>
                  <a:pt y="343" x="1926"/>
                </a:cubicBezTo>
                <a:cubicBezTo>
                  <a:pt y="388" x="1905"/>
                  <a:pt y="438" x="1895"/>
                  <a:pt y="493" x="1895"/>
                </a:cubicBezTo>
                <a:cubicBezTo>
                  <a:pt y="548" x="1895"/>
                  <a:pt y="598" x="1905"/>
                  <a:pt y="643" x="1926"/>
                </a:cubicBezTo>
                <a:cubicBezTo>
                  <a:pt y="688" x="1947"/>
                  <a:pt y="724" x="1978"/>
                  <a:pt y="752" x="2020"/>
                </a:cubicBezTo>
                <a:cubicBezTo>
                  <a:pt y="780" x="2062"/>
                  <a:pt y="793" x="2112"/>
                  <a:pt y="793" x="2168"/>
                </a:cubicBezTo>
                <a:cubicBezTo>
                  <a:pt y="793" x="2210"/>
                  <a:pt y="785" x="2249"/>
                  <a:pt y="769" x="2284"/>
                </a:cubicBezTo>
                <a:cubicBezTo>
                  <a:pt y="752" x="2318"/>
                  <a:pt y="730" x="2347"/>
                  <a:pt y="701" x="2369"/>
                </a:cubicBezTo>
                <a:cubicBezTo>
                  <a:pt y="673" x="2391"/>
                  <a:pt y="641" x="2408"/>
                  <a:pt y="605" x="2420"/>
                </a:cubicBezTo>
                <a:cubicBezTo>
                  <a:pt y="569" x="2431"/>
                  <a:pt y="532" x="2437"/>
                  <a:pt y="492" x="2437"/>
                </a:cubicBezTo>
                <a:cubicBezTo>
                  <a:pt y="459" x="2437"/>
                  <a:pt y="428" x="2434"/>
                  <a:pt y="399" x="2427"/>
                </a:cubicBezTo>
                <a:cubicBezTo>
                  <a:pt y="369" x="2420"/>
                  <a:pt y="342" x="2409"/>
                  <a:pt y="316" x="2395"/>
                </a:cubicBezTo>
                <a:cubicBezTo>
                  <a:pt y="291" x="2380"/>
                  <a:pt y="269" x="2362"/>
                  <a:pt y="250" x="2341"/>
                </a:cubicBezTo>
                <a:cubicBezTo>
                  <a:pt y="231" x="2320"/>
                  <a:pt y="217" x="2295"/>
                  <a:pt y="206" x="2265"/>
                </a:cubicBezTo>
                <a:cubicBezTo>
                  <a:pt y="196" x="2236"/>
                  <a:pt y="191" x="2204"/>
                  <a:pt y="191" x="2170"/>
                </a:cubicBezTo>
                <a:close/>
                <a:moveTo>
                  <a:pt y="0" x="2615"/>
                </a:moveTo>
                <a:lnTo>
                  <a:pt y="14" x="2491"/>
                </a:lnTo>
                <a:lnTo>
                  <a:pt y="781" x="2491"/>
                </a:lnTo>
                <a:lnTo>
                  <a:pt y="781" x="2614"/>
                </a:lnTo>
                <a:lnTo>
                  <a:pt y="759" x="2614"/>
                </a:lnTo>
                <a:cubicBezTo>
                  <a:pt y="754" x="2611"/>
                  <a:pt y="751" x="2611"/>
                  <a:pt y="751" x="2615"/>
                </a:cubicBezTo>
                <a:cubicBezTo>
                  <a:pt y="751" x="2621"/>
                  <a:pt y="756" x="2633"/>
                  <a:pt y="766" x="2652"/>
                </a:cubicBezTo>
                <a:cubicBezTo>
                  <a:pt y="784" x="2685"/>
                  <a:pt y="793" x="2721"/>
                  <a:pt y="793" x="2761"/>
                </a:cubicBezTo>
                <a:cubicBezTo>
                  <a:pt y="793" x="2801"/>
                  <a:pt y="785" x="2837"/>
                  <a:pt y="768" x="2870"/>
                </a:cubicBezTo>
                <a:cubicBezTo>
                  <a:pt y="752" x="2902"/>
                  <a:pt y="729" x="2928"/>
                  <a:pt y="700" x="2948"/>
                </a:cubicBezTo>
                <a:cubicBezTo>
                  <a:pt y="671" x="2968"/>
                  <a:pt y="638" x="2984"/>
                  <a:pt y="602" x="2994"/>
                </a:cubicBezTo>
                <a:cubicBezTo>
                  <a:pt y="566" x="3004"/>
                  <a:pt y="527" x="3009"/>
                  <a:pt y="486" x="3009"/>
                </a:cubicBezTo>
                <a:cubicBezTo>
                  <a:pt y="448" x="3009"/>
                  <a:pt y="411" x="3004"/>
                  <a:pt y="377" x="2993"/>
                </a:cubicBezTo>
                <a:cubicBezTo>
                  <a:pt y="342" x="2983"/>
                  <a:pt y="311" x="2968"/>
                  <a:pt y="283" x="2948"/>
                </a:cubicBezTo>
                <a:cubicBezTo>
                  <a:pt y="255" x="2928"/>
                  <a:pt y="232" x="2902"/>
                  <a:pt y="216" x="2870"/>
                </a:cubicBezTo>
                <a:cubicBezTo>
                  <a:pt y="199" x="2838"/>
                  <a:pt y="191" x="2802"/>
                  <a:pt y="191" x="2763"/>
                </a:cubicBezTo>
                <a:cubicBezTo>
                  <a:pt y="191" x="2727"/>
                  <a:pt y="199" x="2693"/>
                  <a:pt y="216" x="2659"/>
                </a:cubicBezTo>
                <a:cubicBezTo>
                  <a:pt y="228" x="2635"/>
                  <a:pt y="235" x="2621"/>
                  <a:pt y="235" x="2616"/>
                </a:cubicBezTo>
                <a:cubicBezTo>
                  <a:pt y="235" x="2614"/>
                  <a:pt y="234" x="2614"/>
                  <a:pt y="232" x="2615"/>
                </a:cubicBezTo>
                <a:lnTo>
                  <a:pt y="0" x="2615"/>
                </a:lnTo>
                <a:close/>
                <a:moveTo>
                  <a:pt y="191" x="3568"/>
                </a:moveTo>
                <a:cubicBezTo>
                  <a:pt y="193" x="3492"/>
                  <a:pt y="222" x="3430"/>
                  <a:pt y="279" x="3383"/>
                </a:cubicBezTo>
                <a:cubicBezTo>
                  <a:pt y="335" x="3335"/>
                  <a:pt y="406" x="3312"/>
                  <a:pt y="491" x="3312"/>
                </a:cubicBezTo>
                <a:cubicBezTo>
                  <a:pt y="583" x="3312"/>
                  <a:pt y="656" x="3335"/>
                  <a:pt y="711" x="3383"/>
                </a:cubicBezTo>
                <a:cubicBezTo>
                  <a:pt y="766" x="3431"/>
                  <a:pt y="793" x="3496"/>
                  <a:pt y="793" x="3578"/>
                </a:cubicBezTo>
                <a:cubicBezTo>
                  <a:pt y="793" x="3665"/>
                  <a:pt y="767" x="3740"/>
                  <a:pt y="714" x="3801"/>
                </a:cubicBezTo>
                <a:lnTo>
                  <a:pt y="617" x="3760"/>
                </a:lnTo>
                <a:cubicBezTo>
                  <a:pt y="660" x="3697"/>
                  <a:pt y="681" x="3637"/>
                  <a:pt y="681" x="3581"/>
                </a:cubicBezTo>
                <a:cubicBezTo>
                  <a:pt y="681" x="3539"/>
                  <a:pt y="666" x="3505"/>
                  <a:pt y="635" x="3478"/>
                </a:cubicBezTo>
                <a:cubicBezTo>
                  <a:pt y="603" x="3451"/>
                  <a:pt y="568" x="3437"/>
                  <a:pt y="528" x="3437"/>
                </a:cubicBezTo>
                <a:lnTo>
                  <a:pt y="528" x="3804"/>
                </a:lnTo>
                <a:cubicBezTo>
                  <a:pt y="511" x="3804"/>
                  <a:pt y="498" x="3804"/>
                  <a:pt y="488" x="3804"/>
                </a:cubicBezTo>
                <a:cubicBezTo>
                  <a:pt y="479" x="3805"/>
                  <a:pt y="473" x="3805"/>
                  <a:pt y="470" x="3805"/>
                </a:cubicBezTo>
                <a:cubicBezTo>
                  <a:pt y="386" x="3805"/>
                  <a:pt y="318" x="3784"/>
                  <a:pt y="267" x="3741"/>
                </a:cubicBezTo>
                <a:cubicBezTo>
                  <a:pt y="216" x="3699"/>
                  <a:pt y="191" x="3641"/>
                  <a:pt y="191" x="3568"/>
                </a:cubicBezTo>
                <a:close/>
                <a:moveTo>
                  <a:pt y="191" x="4952"/>
                </a:moveTo>
                <a:cubicBezTo>
                  <a:pt y="191" x="4914"/>
                  <a:pt y="195" x="4877"/>
                  <a:pt y="203" x="4842"/>
                </a:cubicBezTo>
                <a:cubicBezTo>
                  <a:pt y="211" x="4806"/>
                  <a:pt y="224" x="4772"/>
                  <a:pt y="242" x="4739"/>
                </a:cubicBezTo>
                <a:lnTo>
                  <a:pt y="345" x="4774"/>
                </a:lnTo>
                <a:cubicBezTo>
                  <a:pt y="328" x="4809"/>
                  <a:pt y="317" x="4841"/>
                  <a:pt y="311" x="4870"/>
                </a:cubicBezTo>
                <a:cubicBezTo>
                  <a:pt y="304" x="4898"/>
                  <a:pt y="301" x="4926"/>
                  <a:pt y="301" x="4954"/>
                </a:cubicBezTo>
                <a:cubicBezTo>
                  <a:pt y="301" x="4985"/>
                  <a:pt y="307" x="5007"/>
                  <a:pt y="320" x="5019"/>
                </a:cubicBezTo>
                <a:cubicBezTo>
                  <a:pt y="332" x="5032"/>
                  <a:pt y="352" x="5039"/>
                  <a:pt y="379" x="5039"/>
                </a:cubicBezTo>
                <a:lnTo>
                  <a:pt y="421" x="5039"/>
                </a:lnTo>
                <a:lnTo>
                  <a:pt y="426" x="5003"/>
                </a:lnTo>
                <a:cubicBezTo>
                  <a:pt y="428" x="4988"/>
                  <a:pt y="429" x="4977"/>
                  <a:pt y="430" x="4971"/>
                </a:cubicBezTo>
                <a:cubicBezTo>
                  <a:pt y="441" x="4896"/>
                  <a:pt y="456" x="4841"/>
                  <a:pt y="473" x="4806"/>
                </a:cubicBezTo>
                <a:cubicBezTo>
                  <a:pt y="504" x="4743"/>
                  <a:pt y="555" x="4711"/>
                  <a:pt y="626" x="4711"/>
                </a:cubicBezTo>
                <a:cubicBezTo>
                  <a:pt y="653" x="4711"/>
                  <a:pt y="678" x="4716"/>
                  <a:pt y="700" x="4726"/>
                </a:cubicBezTo>
                <a:cubicBezTo>
                  <a:pt y="722" x="4736"/>
                  <a:pt y="739" x="4749"/>
                  <a:pt y="753" x="4767"/>
                </a:cubicBezTo>
                <a:cubicBezTo>
                  <a:pt y="766" x="4784"/>
                  <a:pt y="776" x="4804"/>
                  <a:pt y="783" x="4825"/>
                </a:cubicBezTo>
                <a:cubicBezTo>
                  <a:pt y="790" x="4847"/>
                  <a:pt y="793" x="4870"/>
                  <a:pt y="793" x="4894"/>
                </a:cubicBezTo>
                <a:cubicBezTo>
                  <a:pt y="793" x="4970"/>
                  <a:pt y="778" x="5022"/>
                  <a:pt y="746" x="5050"/>
                </a:cubicBezTo>
                <a:lnTo>
                  <a:pt y="781" x="5057"/>
                </a:lnTo>
                <a:lnTo>
                  <a:pt y="781" x="5162"/>
                </a:lnTo>
                <a:lnTo>
                  <a:pt y="367" x="5162"/>
                </a:lnTo>
                <a:cubicBezTo>
                  <a:pt y="249" x="5162"/>
                  <a:pt y="191" x="5092"/>
                  <a:pt y="191" x="4952"/>
                </a:cubicBezTo>
                <a:close/>
                <a:moveTo>
                  <a:pt y="191" x="6259"/>
                </a:moveTo>
                <a:cubicBezTo>
                  <a:pt y="193" x="6183"/>
                  <a:pt y="222" x="6121"/>
                  <a:pt y="279" x="6073"/>
                </a:cubicBezTo>
                <a:cubicBezTo>
                  <a:pt y="335" x="6026"/>
                  <a:pt y="406" x="6002"/>
                  <a:pt y="491" x="6002"/>
                </a:cubicBezTo>
                <a:cubicBezTo>
                  <a:pt y="583" x="6002"/>
                  <a:pt y="656" x="6026"/>
                  <a:pt y="711" x="6074"/>
                </a:cubicBezTo>
                <a:cubicBezTo>
                  <a:pt y="766" x="6121"/>
                  <a:pt y="793" x="6186"/>
                  <a:pt y="793" x="6269"/>
                </a:cubicBezTo>
                <a:cubicBezTo>
                  <a:pt y="793" x="6356"/>
                  <a:pt y="767" x="6430"/>
                  <a:pt y="714" x="6492"/>
                </a:cubicBezTo>
                <a:lnTo>
                  <a:pt y="617" x="6451"/>
                </a:lnTo>
                <a:cubicBezTo>
                  <a:pt y="660" x="6387"/>
                  <a:pt y="681" x="6328"/>
                  <a:pt y="681" x="6271"/>
                </a:cubicBezTo>
                <a:cubicBezTo>
                  <a:pt y="681" x="6230"/>
                  <a:pt y="666" x="6195"/>
                  <a:pt y="635" x="6168"/>
                </a:cubicBezTo>
                <a:cubicBezTo>
                  <a:pt y="603" x="6141"/>
                  <a:pt y="568" x="6128"/>
                  <a:pt y="528" x="6128"/>
                </a:cubicBezTo>
                <a:lnTo>
                  <a:pt y="528" x="6494"/>
                </a:lnTo>
                <a:cubicBezTo>
                  <a:pt y="511" x="6494"/>
                  <a:pt y="498" x="6494"/>
                  <a:pt y="488" x="6495"/>
                </a:cubicBezTo>
                <a:cubicBezTo>
                  <a:pt y="479" x="6495"/>
                  <a:pt y="473" x="6495"/>
                  <a:pt y="470" x="6495"/>
                </a:cubicBezTo>
                <a:cubicBezTo>
                  <a:pt y="386" x="6495"/>
                  <a:pt y="318" x="6474"/>
                  <a:pt y="267" x="6432"/>
                </a:cubicBezTo>
                <a:cubicBezTo>
                  <a:pt y="216" x="6390"/>
                  <a:pt y="191" x="6332"/>
                  <a:pt y="191" x="6259"/>
                </a:cubicBezTo>
                <a:close/>
                <a:moveTo>
                  <a:pt y="191" x="7995"/>
                </a:moveTo>
                <a:cubicBezTo>
                  <a:pt y="191" x="7957"/>
                  <a:pt y="195" x="7920"/>
                  <a:pt y="203" x="7885"/>
                </a:cubicBezTo>
                <a:cubicBezTo>
                  <a:pt y="211" x="7849"/>
                  <a:pt y="224" x="7815"/>
                  <a:pt y="242" x="7782"/>
                </a:cubicBezTo>
                <a:lnTo>
                  <a:pt y="345" x="7817"/>
                </a:lnTo>
                <a:cubicBezTo>
                  <a:pt y="328" x="7852"/>
                  <a:pt y="317" x="7884"/>
                  <a:pt y="311" x="7913"/>
                </a:cubicBezTo>
                <a:cubicBezTo>
                  <a:pt y="304" x="7941"/>
                  <a:pt y="301" x="7969"/>
                  <a:pt y="301" x="7997"/>
                </a:cubicBezTo>
                <a:cubicBezTo>
                  <a:pt y="301" x="8028"/>
                  <a:pt y="307" x="8050"/>
                  <a:pt y="320" x="8062"/>
                </a:cubicBezTo>
                <a:cubicBezTo>
                  <a:pt y="332" x="8075"/>
                  <a:pt y="352" x="8082"/>
                  <a:pt y="379" x="8082"/>
                </a:cubicBezTo>
                <a:lnTo>
                  <a:pt y="421" x="8082"/>
                </a:lnTo>
                <a:lnTo>
                  <a:pt y="426" x="8046"/>
                </a:lnTo>
                <a:cubicBezTo>
                  <a:pt y="428" x="8031"/>
                  <a:pt y="429" x="8020"/>
                  <a:pt y="430" x="8014"/>
                </a:cubicBezTo>
                <a:cubicBezTo>
                  <a:pt y="441" x="7939"/>
                  <a:pt y="456" x="7884"/>
                  <a:pt y="473" x="7849"/>
                </a:cubicBezTo>
                <a:cubicBezTo>
                  <a:pt y="504" x="7786"/>
                  <a:pt y="555" x="7754"/>
                  <a:pt y="626" x="7754"/>
                </a:cubicBezTo>
                <a:cubicBezTo>
                  <a:pt y="653" x="7754"/>
                  <a:pt y="678" x="7759"/>
                  <a:pt y="700" x="7769"/>
                </a:cubicBezTo>
                <a:cubicBezTo>
                  <a:pt y="722" x="7779"/>
                  <a:pt y="739" x="7792"/>
                  <a:pt y="753" x="7810"/>
                </a:cubicBezTo>
                <a:cubicBezTo>
                  <a:pt y="766" x="7827"/>
                  <a:pt y="776" x="7847"/>
                  <a:pt y="783" x="7868"/>
                </a:cubicBezTo>
                <a:cubicBezTo>
                  <a:pt y="790" x="7890"/>
                  <a:pt y="793" x="7913"/>
                  <a:pt y="793" x="7937"/>
                </a:cubicBezTo>
                <a:cubicBezTo>
                  <a:pt y="793" x="8013"/>
                  <a:pt y="778" x="8065"/>
                  <a:pt y="746" x="8093"/>
                </a:cubicBezTo>
                <a:lnTo>
                  <a:pt y="781" x="8100"/>
                </a:lnTo>
                <a:lnTo>
                  <a:pt y="781" x="8205"/>
                </a:lnTo>
                <a:lnTo>
                  <a:pt y="367" x="8205"/>
                </a:lnTo>
                <a:cubicBezTo>
                  <a:pt y="249" x="8205"/>
                  <a:pt y="191" x="8135"/>
                  <a:pt y="191" x="7995"/>
                </a:cubicBezTo>
                <a:close/>
                <a:moveTo>
                  <a:pt y="191" x="8723"/>
                </a:moveTo>
                <a:cubicBezTo>
                  <a:pt y="191" x="8685"/>
                  <a:pt y="195" x="8648"/>
                  <a:pt y="203" x="8613"/>
                </a:cubicBezTo>
                <a:cubicBezTo>
                  <a:pt y="211" x="8577"/>
                  <a:pt y="224" x="8543"/>
                  <a:pt y="242" x="8510"/>
                </a:cubicBezTo>
                <a:lnTo>
                  <a:pt y="345" x="8545"/>
                </a:lnTo>
                <a:cubicBezTo>
                  <a:pt y="328" x="8580"/>
                  <a:pt y="317" x="8612"/>
                  <a:pt y="311" x="8641"/>
                </a:cubicBezTo>
                <a:cubicBezTo>
                  <a:pt y="304" x="8669"/>
                  <a:pt y="301" x="8697"/>
                  <a:pt y="301" x="8725"/>
                </a:cubicBezTo>
                <a:cubicBezTo>
                  <a:pt y="301" x="8756"/>
                  <a:pt y="307" x="8778"/>
                  <a:pt y="320" x="8790"/>
                </a:cubicBezTo>
                <a:cubicBezTo>
                  <a:pt y="332" x="8803"/>
                  <a:pt y="352" x="8810"/>
                  <a:pt y="379" x="8810"/>
                </a:cubicBezTo>
                <a:lnTo>
                  <a:pt y="421" x="8810"/>
                </a:lnTo>
                <a:lnTo>
                  <a:pt y="426" x="8774"/>
                </a:lnTo>
                <a:cubicBezTo>
                  <a:pt y="428" x="8759"/>
                  <a:pt y="429" x="8748"/>
                  <a:pt y="430" x="8742"/>
                </a:cubicBezTo>
                <a:cubicBezTo>
                  <a:pt y="441" x="8667"/>
                  <a:pt y="456" x="8612"/>
                  <a:pt y="473" x="8577"/>
                </a:cubicBezTo>
                <a:cubicBezTo>
                  <a:pt y="504" x="8514"/>
                  <a:pt y="555" x="8482"/>
                  <a:pt y="626" x="8482"/>
                </a:cubicBezTo>
                <a:cubicBezTo>
                  <a:pt y="653" x="8482"/>
                  <a:pt y="678" x="8487"/>
                  <a:pt y="700" x="8497"/>
                </a:cubicBezTo>
                <a:cubicBezTo>
                  <a:pt y="722" x="8507"/>
                  <a:pt y="739" x="8520"/>
                  <a:pt y="753" x="8538"/>
                </a:cubicBezTo>
                <a:cubicBezTo>
                  <a:pt y="766" x="8555"/>
                  <a:pt y="776" x="8575"/>
                  <a:pt y="783" x="8596"/>
                </a:cubicBezTo>
                <a:cubicBezTo>
                  <a:pt y="790" x="8618"/>
                  <a:pt y="793" x="8641"/>
                  <a:pt y="793" x="8665"/>
                </a:cubicBezTo>
                <a:cubicBezTo>
                  <a:pt y="793" x="8741"/>
                  <a:pt y="778" x="8793"/>
                  <a:pt y="746" x="8821"/>
                </a:cubicBezTo>
                <a:lnTo>
                  <a:pt y="781" x="8828"/>
                </a:lnTo>
                <a:lnTo>
                  <a:pt y="781" x="8933"/>
                </a:lnTo>
                <a:lnTo>
                  <a:pt y="367" x="8933"/>
                </a:lnTo>
                <a:cubicBezTo>
                  <a:pt y="249" x="8933"/>
                  <a:pt y="191" x="8863"/>
                  <a:pt y="191" x="8723"/>
                </a:cubicBezTo>
                <a:close/>
                <a:moveTo>
                  <a:pt y="191" x="10126"/>
                </a:moveTo>
                <a:cubicBezTo>
                  <a:pt y="193" x="10050"/>
                  <a:pt y="222" x="9988"/>
                  <a:pt y="279" x="9940"/>
                </a:cubicBezTo>
                <a:cubicBezTo>
                  <a:pt y="335" x="9893"/>
                  <a:pt y="406" x="9869"/>
                  <a:pt y="491" x="9869"/>
                </a:cubicBezTo>
                <a:cubicBezTo>
                  <a:pt y="583" x="9869"/>
                  <a:pt y="656" x="9893"/>
                  <a:pt y="711" x="9941"/>
                </a:cubicBezTo>
                <a:cubicBezTo>
                  <a:pt y="766" x="9988"/>
                  <a:pt y="793" x="10054"/>
                  <a:pt y="793" x="10136"/>
                </a:cubicBezTo>
                <a:cubicBezTo>
                  <a:pt y="793" x="10223"/>
                  <a:pt y="767" x="10297"/>
                  <a:pt y="714" x="10359"/>
                </a:cubicBezTo>
                <a:lnTo>
                  <a:pt y="617" x="10318"/>
                </a:lnTo>
                <a:cubicBezTo>
                  <a:pt y="660" x="10255"/>
                  <a:pt y="681" x="10195"/>
                  <a:pt y="681" x="10138"/>
                </a:cubicBezTo>
                <a:cubicBezTo>
                  <a:pt y="681" x="10097"/>
                  <a:pt y="666" x="10063"/>
                  <a:pt y="635" x="10035"/>
                </a:cubicBezTo>
                <a:cubicBezTo>
                  <a:pt y="603" x="10008"/>
                  <a:pt y="568" x="9995"/>
                  <a:pt y="528" x="9995"/>
                </a:cubicBezTo>
                <a:lnTo>
                  <a:pt y="528" x="10361"/>
                </a:lnTo>
                <a:cubicBezTo>
                  <a:pt y="511" x="10361"/>
                  <a:pt y="498" x="10362"/>
                  <a:pt y="488" x="10362"/>
                </a:cubicBezTo>
                <a:cubicBezTo>
                  <a:pt y="479" x="10362"/>
                  <a:pt y="473" x="10362"/>
                  <a:pt y="470" x="10362"/>
                </a:cubicBezTo>
                <a:cubicBezTo>
                  <a:pt y="386" x="10362"/>
                  <a:pt y="318" x="10341"/>
                  <a:pt y="267" x="10299"/>
                </a:cubicBezTo>
                <a:cubicBezTo>
                  <a:pt y="216" x="10257"/>
                  <a:pt y="191" x="10199"/>
                  <a:pt y="191" x="10126"/>
                </a:cubicBezTo>
                <a:close/>
                <a:moveTo>
                  <a:pt y="191" x="11440"/>
                </a:moveTo>
                <a:cubicBezTo>
                  <a:pt y="193" x="11364"/>
                  <a:pt y="222" x="11302"/>
                  <a:pt y="279" x="11254"/>
                </a:cubicBezTo>
                <a:cubicBezTo>
                  <a:pt y="335" x="11207"/>
                  <a:pt y="406" x="11183"/>
                  <a:pt y="491" x="11183"/>
                </a:cubicBezTo>
                <a:cubicBezTo>
                  <a:pt y="583" x="11183"/>
                  <a:pt y="656" x="11207"/>
                  <a:pt y="711" x="11255"/>
                </a:cubicBezTo>
                <a:cubicBezTo>
                  <a:pt y="766" x="11302"/>
                  <a:pt y="793" x="11368"/>
                  <a:pt y="793" x="11450"/>
                </a:cubicBezTo>
                <a:cubicBezTo>
                  <a:pt y="793" x="11537"/>
                  <a:pt y="767" x="11611"/>
                  <a:pt y="714" x="11673"/>
                </a:cubicBezTo>
                <a:lnTo>
                  <a:pt y="617" x="11632"/>
                </a:lnTo>
                <a:cubicBezTo>
                  <a:pt y="660" x="11569"/>
                  <a:pt y="681" x="11509"/>
                  <a:pt y="681" x="11452"/>
                </a:cubicBezTo>
                <a:cubicBezTo>
                  <a:pt y="681" x="11411"/>
                  <a:pt y="666" x="11377"/>
                  <a:pt y="635" x="11349"/>
                </a:cubicBezTo>
                <a:cubicBezTo>
                  <a:pt y="603" x="11322"/>
                  <a:pt y="568" x="11309"/>
                  <a:pt y="528" x="11309"/>
                </a:cubicBezTo>
                <a:lnTo>
                  <a:pt y="528" x="11675"/>
                </a:lnTo>
                <a:cubicBezTo>
                  <a:pt y="511" x="11675"/>
                  <a:pt y="498" x="11676"/>
                  <a:pt y="488" x="11676"/>
                </a:cubicBezTo>
                <a:cubicBezTo>
                  <a:pt y="479" x="11676"/>
                  <a:pt y="473" x="11676"/>
                  <a:pt y="470" x="11676"/>
                </a:cubicBezTo>
                <a:cubicBezTo>
                  <a:pt y="386" x="11676"/>
                  <a:pt y="318" x="11655"/>
                  <a:pt y="267" x="11613"/>
                </a:cubicBezTo>
                <a:cubicBezTo>
                  <a:pt y="216" x="11571"/>
                  <a:pt y="191" x="11513"/>
                  <a:pt y="191" x="11440"/>
                </a:cubicBezTo>
                <a:close/>
                <a:moveTo>
                  <a:pt y="191" x="12202"/>
                </a:moveTo>
                <a:cubicBezTo>
                  <a:pt y="191" x="12160"/>
                  <a:pt y="199" x="12122"/>
                  <a:pt y="215" x="12086"/>
                </a:cubicBezTo>
                <a:cubicBezTo>
                  <a:pt y="232" x="12050"/>
                  <a:pt y="254" x="12021"/>
                  <a:pt y="283" x="11998"/>
                </a:cubicBezTo>
                <a:cubicBezTo>
                  <a:pt y="311" x="11974"/>
                  <a:pt y="343" x="11956"/>
                  <a:pt y="379" x="11944"/>
                </a:cubicBezTo>
                <a:cubicBezTo>
                  <a:pt y="415" x="11931"/>
                  <a:pt y="453" x="11924"/>
                  <a:pt y="492" x="11924"/>
                </a:cubicBezTo>
                <a:cubicBezTo>
                  <a:pt y="532" x="11924"/>
                  <a:pt y="570" x="11930"/>
                  <a:pt y="606" x="11942"/>
                </a:cubicBezTo>
                <a:cubicBezTo>
                  <a:pt y="642" x="11955"/>
                  <a:pt y="674" x="11972"/>
                  <a:pt y="702" x="11996"/>
                </a:cubicBezTo>
                <a:cubicBezTo>
                  <a:pt y="730" x="12019"/>
                  <a:pt y="752" x="12048"/>
                  <a:pt y="769" x="12084"/>
                </a:cubicBezTo>
                <a:cubicBezTo>
                  <a:pt y="785" x="12120"/>
                  <a:pt y="793" x="12160"/>
                  <a:pt y="793" x="12203"/>
                </a:cubicBezTo>
                <a:cubicBezTo>
                  <a:pt y="793" x="12233"/>
                  <a:pt y="789" x="12262"/>
                  <a:pt y="780" x="12291"/>
                </a:cubicBezTo>
                <a:cubicBezTo>
                  <a:pt y="770" x="12320"/>
                  <a:pt y="754" x="12347"/>
                  <a:pt y="729" x="12373"/>
                </a:cubicBezTo>
                <a:lnTo>
                  <a:pt y="632" x="12339"/>
                </a:lnTo>
                <a:cubicBezTo>
                  <a:pt y="667" x="12289"/>
                  <a:pt y="684" x="12246"/>
                  <a:pt y="684" x="12207"/>
                </a:cubicBezTo>
                <a:cubicBezTo>
                  <a:pt y="684" x="12160"/>
                  <a:pt y="667" x="12122"/>
                  <a:pt y="632" x="12093"/>
                </a:cubicBezTo>
                <a:cubicBezTo>
                  <a:pt y="597" x="12064"/>
                  <a:pt y="551" x="12049"/>
                  <a:pt y="494" x="12049"/>
                </a:cubicBezTo>
                <a:cubicBezTo>
                  <a:pt y="437" x="12049"/>
                  <a:pt y="391" x="12064"/>
                  <a:pt y="354" x="12093"/>
                </a:cubicBezTo>
                <a:cubicBezTo>
                  <a:pt y="318" x="12122"/>
                  <a:pt y="300" x="12158"/>
                  <a:pt y="300" x="12201"/>
                </a:cubicBezTo>
                <a:cubicBezTo>
                  <a:pt y="300" x="12244"/>
                  <a:pt y="316" x="12290"/>
                  <a:pt y="348" x="12338"/>
                </a:cubicBezTo>
                <a:lnTo>
                  <a:pt y="252" x="12372"/>
                </a:lnTo>
                <a:cubicBezTo>
                  <a:pt y="229" x="12348"/>
                  <a:pt y="213" x="12322"/>
                  <a:pt y="204" x="12294"/>
                </a:cubicBezTo>
                <a:cubicBezTo>
                  <a:pt y="195" x="12266"/>
                  <a:pt y="191" x="12235"/>
                  <a:pt y="191" x="12202"/>
                </a:cubicBezTo>
                <a:close/>
                <a:moveTo>
                  <a:pt y="191" x="12664"/>
                </a:moveTo>
                <a:cubicBezTo>
                  <a:pt y="191" x="12607"/>
                  <a:pt y="205" x="12558"/>
                  <a:pt y="233" x="12515"/>
                </a:cubicBezTo>
                <a:cubicBezTo>
                  <a:pt y="261" x="12473"/>
                  <a:pt y="298" x="12441"/>
                  <a:pt y="343" x="12420"/>
                </a:cubicBezTo>
                <a:cubicBezTo>
                  <a:pt y="388" x="12400"/>
                  <a:pt y="438" x="12389"/>
                  <a:pt y="493" x="12389"/>
                </a:cubicBezTo>
                <a:cubicBezTo>
                  <a:pt y="548" x="12389"/>
                  <a:pt y="598" x="12399"/>
                  <a:pt y="643" x="12420"/>
                </a:cubicBezTo>
                <a:cubicBezTo>
                  <a:pt y="688" x="12441"/>
                  <a:pt y="724" x="12472"/>
                  <a:pt y="752" x="12514"/>
                </a:cubicBezTo>
                <a:cubicBezTo>
                  <a:pt y="780" x="12557"/>
                  <a:pt y="793" x="12606"/>
                  <a:pt y="793" x="12662"/>
                </a:cubicBezTo>
                <a:cubicBezTo>
                  <a:pt y="793" x="12705"/>
                  <a:pt y="785" x="12743"/>
                  <a:pt y="769" x="12778"/>
                </a:cubicBezTo>
                <a:cubicBezTo>
                  <a:pt y="752" x="12812"/>
                  <a:pt y="730" x="12841"/>
                  <a:pt y="701" x="12863"/>
                </a:cubicBezTo>
                <a:cubicBezTo>
                  <a:pt y="673" x="12885"/>
                  <a:pt y="641" x="12902"/>
                  <a:pt y="605" x="12914"/>
                </a:cubicBezTo>
                <a:cubicBezTo>
                  <a:pt y="569" x="12925"/>
                  <a:pt y="532" x="12931"/>
                  <a:pt y="492" x="12931"/>
                </a:cubicBezTo>
                <a:cubicBezTo>
                  <a:pt y="459" x="12931"/>
                  <a:pt y="428" x="12928"/>
                  <a:pt y="399" x="12921"/>
                </a:cubicBezTo>
                <a:cubicBezTo>
                  <a:pt y="369" x="12914"/>
                  <a:pt y="342" x="12903"/>
                  <a:pt y="316" x="12889"/>
                </a:cubicBezTo>
                <a:cubicBezTo>
                  <a:pt y="291" x="12874"/>
                  <a:pt y="269" x="12856"/>
                  <a:pt y="250" x="12835"/>
                </a:cubicBezTo>
                <a:cubicBezTo>
                  <a:pt y="231" x="12814"/>
                  <a:pt y="217" x="12789"/>
                  <a:pt y="206" x="12760"/>
                </a:cubicBezTo>
                <a:cubicBezTo>
                  <a:pt y="196" x="12730"/>
                  <a:pt y="191" x="12699"/>
                  <a:pt y="191" x="12664"/>
                </a:cubicBezTo>
                <a:close/>
                <a:moveTo>
                  <a:pt y="191" x="14088"/>
                </a:moveTo>
                <a:cubicBezTo>
                  <a:pt y="193" x="14012"/>
                  <a:pt y="222" x="13950"/>
                  <a:pt y="279" x="13902"/>
                </a:cubicBezTo>
                <a:cubicBezTo>
                  <a:pt y="335" x="13855"/>
                  <a:pt y="406" x="13831"/>
                  <a:pt y="491" x="13831"/>
                </a:cubicBezTo>
                <a:cubicBezTo>
                  <a:pt y="583" x="13831"/>
                  <a:pt y="656" x="13855"/>
                  <a:pt y="711" x="13903"/>
                </a:cubicBezTo>
                <a:cubicBezTo>
                  <a:pt y="766" x="13950"/>
                  <a:pt y="793" x="14016"/>
                  <a:pt y="793" x="14098"/>
                </a:cubicBezTo>
                <a:cubicBezTo>
                  <a:pt y="793" x="14185"/>
                  <a:pt y="767" x="14259"/>
                  <a:pt y="714" x="14321"/>
                </a:cubicBezTo>
                <a:lnTo>
                  <a:pt y="617" x="14280"/>
                </a:lnTo>
                <a:cubicBezTo>
                  <a:pt y="660" x="14216"/>
                  <a:pt y="681" x="14157"/>
                  <a:pt y="681" x="14100"/>
                </a:cubicBezTo>
                <a:cubicBezTo>
                  <a:pt y="681" x="14059"/>
                  <a:pt y="666" x="14025"/>
                  <a:pt y="635" x="13997"/>
                </a:cubicBezTo>
                <a:cubicBezTo>
                  <a:pt y="603" x="13970"/>
                  <a:pt y="568" x="13957"/>
                  <a:pt y="528" x="13957"/>
                </a:cubicBezTo>
                <a:lnTo>
                  <a:pt y="528" x="14323"/>
                </a:lnTo>
                <a:cubicBezTo>
                  <a:pt y="511" x="14323"/>
                  <a:pt y="498" x="14324"/>
                  <a:pt y="488" x="14324"/>
                </a:cubicBezTo>
                <a:cubicBezTo>
                  <a:pt y="479" x="14324"/>
                  <a:pt y="473" x="14324"/>
                  <a:pt y="470" x="14324"/>
                </a:cubicBezTo>
                <a:cubicBezTo>
                  <a:pt y="386" x="14324"/>
                  <a:pt y="318" x="14303"/>
                  <a:pt y="267" x="14261"/>
                </a:cubicBezTo>
                <a:cubicBezTo>
                  <a:pt y="216" x="14219"/>
                  <a:pt y="191" x="14161"/>
                  <a:pt y="191" x="14088"/>
                </a:cubicBezTo>
                <a:close/>
                <a:moveTo>
                  <a:pt y="191" x="14958"/>
                </a:moveTo>
                <a:cubicBezTo>
                  <a:pt y="191" x="14916"/>
                  <a:pt y="199" x="14877"/>
                  <a:pt y="215" x="14842"/>
                </a:cubicBezTo>
                <a:cubicBezTo>
                  <a:pt y="232" x="14806"/>
                  <a:pt y="254" x="14777"/>
                  <a:pt y="283" x="14754"/>
                </a:cubicBezTo>
                <a:cubicBezTo>
                  <a:pt y="311" x="14730"/>
                  <a:pt y="343" x="14712"/>
                  <a:pt y="379" x="14699"/>
                </a:cubicBezTo>
                <a:cubicBezTo>
                  <a:pt y="415" x="14687"/>
                  <a:pt y="453" x="14680"/>
                  <a:pt y="492" x="14680"/>
                </a:cubicBezTo>
                <a:cubicBezTo>
                  <a:pt y="532" x="14680"/>
                  <a:pt y="570" x="14686"/>
                  <a:pt y="606" x="14698"/>
                </a:cubicBezTo>
                <a:cubicBezTo>
                  <a:pt y="642" x="14711"/>
                  <a:pt y="674" x="14728"/>
                  <a:pt y="702" x="14751"/>
                </a:cubicBezTo>
                <a:cubicBezTo>
                  <a:pt y="730" x="14775"/>
                  <a:pt y="752" x="14804"/>
                  <a:pt y="769" x="14840"/>
                </a:cubicBezTo>
                <a:cubicBezTo>
                  <a:pt y="785" x="14876"/>
                  <a:pt y="793" x="14916"/>
                  <a:pt y="793" x="14959"/>
                </a:cubicBezTo>
                <a:cubicBezTo>
                  <a:pt y="793" x="14989"/>
                  <a:pt y="789" x="15018"/>
                  <a:pt y="780" x="15047"/>
                </a:cubicBezTo>
                <a:cubicBezTo>
                  <a:pt y="770" x="15075"/>
                  <a:pt y="754" x="15103"/>
                  <a:pt y="729" x="15129"/>
                </a:cubicBezTo>
                <a:lnTo>
                  <a:pt y="632" x="15094"/>
                </a:lnTo>
                <a:cubicBezTo>
                  <a:pt y="667" x="15045"/>
                  <a:pt y="684" x="15001"/>
                  <a:pt y="684" x="14963"/>
                </a:cubicBezTo>
                <a:cubicBezTo>
                  <a:pt y="684" x="14916"/>
                  <a:pt y="667" x="14878"/>
                  <a:pt y="632" x="14849"/>
                </a:cubicBezTo>
                <a:cubicBezTo>
                  <a:pt y="597" x="14819"/>
                  <a:pt y="551" x="14805"/>
                  <a:pt y="494" x="14805"/>
                </a:cubicBezTo>
                <a:cubicBezTo>
                  <a:pt y="437" x="14805"/>
                  <a:pt y="391" x="14820"/>
                  <a:pt y="354" x="14849"/>
                </a:cubicBezTo>
                <a:cubicBezTo>
                  <a:pt y="318" x="14878"/>
                  <a:pt y="300" x="14914"/>
                  <a:pt y="300" x="14957"/>
                </a:cubicBezTo>
                <a:cubicBezTo>
                  <a:pt y="300" x="15000"/>
                  <a:pt y="316" x="15046"/>
                  <a:pt y="348" x="15094"/>
                </a:cubicBezTo>
                <a:lnTo>
                  <a:pt y="252" x="15128"/>
                </a:lnTo>
                <a:cubicBezTo>
                  <a:pt y="229" x="15104"/>
                  <a:pt y="213" x="15078"/>
                  <a:pt y="204" x="15050"/>
                </a:cubicBezTo>
                <a:cubicBezTo>
                  <a:pt y="195" x="15022"/>
                  <a:pt y="191" x="14991"/>
                  <a:pt y="191" x="14958"/>
                </a:cubicBezTo>
                <a:close/>
                <a:moveTo>
                  <a:pt y="191" x="15652"/>
                </a:moveTo>
                <a:cubicBezTo>
                  <a:pt y="191" x="15596"/>
                  <a:pt y="205" x="15546"/>
                  <a:pt y="233" x="15504"/>
                </a:cubicBezTo>
                <a:cubicBezTo>
                  <a:pt y="261" x="15461"/>
                  <a:pt y="298" x="15430"/>
                  <a:pt y="343" x="15409"/>
                </a:cubicBezTo>
                <a:cubicBezTo>
                  <a:pt y="388" x="15388"/>
                  <a:pt y="438" x="15377"/>
                  <a:pt y="493" x="15377"/>
                </a:cubicBezTo>
                <a:cubicBezTo>
                  <a:pt y="548" x="15377"/>
                  <a:pt y="598" x="15388"/>
                  <a:pt y="643" x="15408"/>
                </a:cubicBezTo>
                <a:cubicBezTo>
                  <a:pt y="688" x="15429"/>
                  <a:pt y="724" x="15460"/>
                  <a:pt y="752" x="15503"/>
                </a:cubicBezTo>
                <a:cubicBezTo>
                  <a:pt y="780" x="15545"/>
                  <a:pt y="793" x="15594"/>
                  <a:pt y="793" x="15651"/>
                </a:cubicBezTo>
                <a:cubicBezTo>
                  <a:pt y="793" x="15693"/>
                  <a:pt y="785" x="15731"/>
                  <a:pt y="769" x="15766"/>
                </a:cubicBezTo>
                <a:cubicBezTo>
                  <a:pt y="752" x="15801"/>
                  <a:pt y="730" x="15829"/>
                  <a:pt y="701" x="15851"/>
                </a:cubicBezTo>
                <a:cubicBezTo>
                  <a:pt y="673" x="15874"/>
                  <a:pt y="641" x="15891"/>
                  <a:pt y="605" x="15902"/>
                </a:cubicBezTo>
                <a:cubicBezTo>
                  <a:pt y="569" x="15914"/>
                  <a:pt y="532" x="15920"/>
                  <a:pt y="492" x="15920"/>
                </a:cubicBezTo>
                <a:cubicBezTo>
                  <a:pt y="459" x="15920"/>
                  <a:pt y="428" x="15916"/>
                  <a:pt y="399" x="15909"/>
                </a:cubicBezTo>
                <a:cubicBezTo>
                  <a:pt y="369" x="15902"/>
                  <a:pt y="342" x="15891"/>
                  <a:pt y="316" x="15877"/>
                </a:cubicBezTo>
                <a:cubicBezTo>
                  <a:pt y="291" x="15862"/>
                  <a:pt y="269" x="15845"/>
                  <a:pt y="250" x="15823"/>
                </a:cubicBezTo>
                <a:cubicBezTo>
                  <a:pt y="231" x="15802"/>
                  <a:pt y="217" x="15777"/>
                  <a:pt y="206" x="15748"/>
                </a:cubicBezTo>
                <a:cubicBezTo>
                  <a:pt y="196" x="15719"/>
                  <a:pt y="191" x="15687"/>
                  <a:pt y="191" x="15652"/>
                </a:cubicBezTo>
                <a:close/>
                <a:moveTo>
                  <a:pt y="191" x="1297"/>
                </a:moveTo>
                <a:cubicBezTo>
                  <a:pt y="191" x="1221"/>
                  <a:pt y="206" x="1172"/>
                  <a:pt y="238" x="1148"/>
                </a:cubicBezTo>
                <a:lnTo>
                  <a:pt y="203" x="1146"/>
                </a:lnTo>
                <a:lnTo>
                  <a:pt y="203" x="1028"/>
                </a:lnTo>
                <a:lnTo>
                  <a:pt y="1008" x="1028"/>
                </a:lnTo>
                <a:lnTo>
                  <a:pt y="992" x="1152"/>
                </a:lnTo>
                <a:lnTo>
                  <a:pt y="757" x="1152"/>
                </a:lnTo>
                <a:cubicBezTo>
                  <a:pt y="781" x="1166"/>
                  <a:pt y="793" x="1215"/>
                  <a:pt y="793" x="1297"/>
                </a:cubicBezTo>
                <a:cubicBezTo>
                  <a:pt y="793" x="1334"/>
                  <a:pt y="785" x="1368"/>
                  <a:pt y="769" x="1400"/>
                </a:cubicBezTo>
                <a:cubicBezTo>
                  <a:pt y="752" x="1431"/>
                  <a:pt y="730" x="1458"/>
                  <a:pt y="703" x="1478"/>
                </a:cubicBezTo>
                <a:cubicBezTo>
                  <a:pt y="675" x="1499"/>
                  <a:pt y="644" x="1514"/>
                  <a:pt y="609" x="1526"/>
                </a:cubicBezTo>
                <a:cubicBezTo>
                  <a:pt y="574" x="1537"/>
                  <a:pt y="537" x="1542"/>
                  <a:pt y="498" x="1542"/>
                </a:cubicBezTo>
                <a:cubicBezTo>
                  <a:pt y="457" x="1542"/>
                  <a:pt y="418" x="1537"/>
                  <a:pt y="382" x="1528"/>
                </a:cubicBezTo>
                <a:cubicBezTo>
                  <a:pt y="346" x="1519"/>
                  <a:pt y="314" x="1505"/>
                  <a:pt y="285" x="1485"/>
                </a:cubicBezTo>
                <a:cubicBezTo>
                  <a:pt y="255" x="1466"/>
                  <a:pt y="233" x="1440"/>
                  <a:pt y="216" x="1408"/>
                </a:cubicBezTo>
                <a:cubicBezTo>
                  <a:pt y="199" x="1376"/>
                  <a:pt y="191" x="1338"/>
                  <a:pt y="191" x="1297"/>
                </a:cubicBezTo>
                <a:close/>
                <a:moveTo>
                  <a:pt y="203" x="8302"/>
                </a:moveTo>
                <a:lnTo>
                  <a:pt y="819" x="8302"/>
                </a:lnTo>
                <a:cubicBezTo>
                  <a:pt y="833" x="8302"/>
                  <a:pt y="843" x="8302"/>
                  <a:pt y="850" x="8301"/>
                </a:cubicBezTo>
                <a:cubicBezTo>
                  <a:pt y="857" x="8301"/>
                  <a:pt y="865" x="8300"/>
                  <a:pt y="873" x="8299"/>
                </a:cubicBezTo>
                <a:cubicBezTo>
                  <a:pt y="880" x="8298"/>
                  <a:pt y="886" x="8297"/>
                  <a:pt y="889" x="8296"/>
                </a:cubicBezTo>
                <a:cubicBezTo>
                  <a:pt y="892" x="8294"/>
                  <a:pt y="895" x="8292"/>
                  <a:pt y="898" x="8290"/>
                </a:cubicBezTo>
                <a:cubicBezTo>
                  <a:pt y="901" x="8287"/>
                  <a:pt y="903" x="8284"/>
                  <a:pt y="905" x="8279"/>
                </a:cubicBezTo>
                <a:cubicBezTo>
                  <a:pt y="906" x="8275"/>
                  <a:pt y="908" x="8269"/>
                  <a:pt y="909" x="8261"/>
                </a:cubicBezTo>
                <a:cubicBezTo>
                  <a:pt y="910" x="8253"/>
                  <a:pt y="911" x="8243"/>
                  <a:pt y="911" x="8231"/>
                </a:cubicBezTo>
                <a:lnTo>
                  <a:pt y="911" x="8182"/>
                </a:lnTo>
                <a:lnTo>
                  <a:pt y="1026" x="8199"/>
                </a:lnTo>
                <a:lnTo>
                  <a:pt y="1026" x="8242"/>
                </a:lnTo>
                <a:cubicBezTo>
                  <a:pt y="1026" x="8277"/>
                  <a:pt y="1023" x="8307"/>
                  <a:pt y="1016" x="8331"/>
                </a:cubicBezTo>
                <a:cubicBezTo>
                  <a:pt y="1009" x="8355"/>
                  <a:pt y="997" x="8374"/>
                  <a:pt y="979" x="8389"/>
                </a:cubicBezTo>
                <a:cubicBezTo>
                  <a:pt y="962" x="8403"/>
                  <a:pt y="941" x="8413"/>
                  <a:pt y="917" x="8418"/>
                </a:cubicBezTo>
                <a:cubicBezTo>
                  <a:pt y="894" x="8423"/>
                  <a:pt y="864" x="8425"/>
                  <a:pt y="828" x="8425"/>
                </a:cubicBezTo>
                <a:lnTo>
                  <a:pt y="203" x="8425"/>
                </a:lnTo>
                <a:close/>
              </a:path>
            </a:pathLst>
          </a:custGeom>
          <a:solidFill>
            <a:srgbClr val="FFFFFF"/>
          </a:solidFill>
          <a:ln>
            <a:noFill/>
          </a:ln>
        </p:spPr>
      </p:sp>
      <p:sp>
        <p:nvSpPr>
          <p:cNvPr id="25" name="Shape 25"/>
          <p:cNvSpPr/>
          <p:nvPr/>
        </p:nvSpPr>
        <p:spPr>
          <a:xfrm>
            <a:off y="1776525" x="1007625"/>
            <a:ext cy="1094699" cx="6850200"/>
          </a:xfrm>
          <a:prstGeom prst="snip2DiagRect">
            <a:avLst>
              <a:gd fmla="val 0" name="adj1"/>
              <a:gd fmla="val 16667"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6" name="Shape 26"/>
          <p:cNvSpPr/>
          <p:nvPr/>
        </p:nvSpPr>
        <p:spPr>
          <a:xfrm>
            <a:off y="2052700" x="1123662"/>
            <a:ext cy="639901" cx="6602155"/>
          </a:xfrm>
          <a:custGeom>
            <a:pathLst>
              <a:path w="18477" extrusionOk="0" h="1032">
                <a:moveTo>
                  <a:pt y="58" x="2205"/>
                </a:moveTo>
                <a:lnTo>
                  <a:pt y="197" x="2205"/>
                </a:lnTo>
                <a:lnTo>
                  <a:pt y="197" x="2328"/>
                </a:lnTo>
                <a:lnTo>
                  <a:pt y="58" x="2328"/>
                </a:lnTo>
                <a:close/>
                <a:moveTo>
                  <a:pt y="58" x="6987"/>
                </a:moveTo>
                <a:lnTo>
                  <a:pt y="197" x="6987"/>
                </a:lnTo>
                <a:lnTo>
                  <a:pt y="197" x="7111"/>
                </a:lnTo>
                <a:lnTo>
                  <a:pt y="58" x="7111"/>
                </a:lnTo>
                <a:close/>
                <a:moveTo>
                  <a:pt y="0" x="1131"/>
                </a:moveTo>
                <a:lnTo>
                  <a:pt y="231" x="1020"/>
                </a:lnTo>
                <a:lnTo>
                  <a:pt y="231" x="1118"/>
                </a:lnTo>
                <a:lnTo>
                  <a:pt y="0" x="1312"/>
                </a:lnTo>
                <a:close/>
                <a:moveTo>
                  <a:pt y="240" x="4157"/>
                </a:moveTo>
                <a:lnTo>
                  <a:pt y="395" x="4157"/>
                </a:lnTo>
                <a:lnTo>
                  <a:pt y="395" x="4299"/>
                </a:lnTo>
                <a:lnTo>
                  <a:pt y="240" x="4299"/>
                </a:lnTo>
                <a:close/>
                <a:moveTo>
                  <a:pt y="178" x="258"/>
                </a:moveTo>
                <a:cubicBezTo>
                  <a:pt y="178" x="301"/>
                  <a:pt y="186" x="334"/>
                  <a:pt y="202" x="357"/>
                </a:cubicBezTo>
                <a:cubicBezTo>
                  <a:pt y="218" x="381"/>
                  <a:pt y="243" x="392"/>
                  <a:pt y="277" x="392"/>
                </a:cubicBezTo>
                <a:cubicBezTo>
                  <a:pt y="294" x="392"/>
                  <a:pt y="307" x="391"/>
                  <a:pt y="318" x="390"/>
                </a:cubicBezTo>
                <a:cubicBezTo>
                  <a:pt y="329" x="388"/>
                  <a:pt y="340" x="385"/>
                  <a:pt y="352" x="379"/>
                </a:cubicBezTo>
                <a:cubicBezTo>
                  <a:pt y="364" x="373"/>
                  <a:pt y="374" x="366"/>
                  <a:pt y="381" x="356"/>
                </a:cubicBezTo>
                <a:cubicBezTo>
                  <a:pt y="389" x="346"/>
                  <a:pt y="395" x="331"/>
                  <a:pt y="401" x="310"/>
                </a:cubicBezTo>
                <a:cubicBezTo>
                  <a:pt y="406" x="290"/>
                  <a:pt y="409" x="264"/>
                  <a:pt y="409" x="234"/>
                </a:cubicBezTo>
                <a:cubicBezTo>
                  <a:pt y="409" x="212"/>
                  <a:pt y="409" x="177"/>
                  <a:pt y="408" x="128"/>
                </a:cubicBezTo>
                <a:lnTo>
                  <a:pt y="178" x="128"/>
                </a:lnTo>
                <a:close/>
                <a:moveTo>
                  <a:pt y="417" x="3991"/>
                </a:moveTo>
                <a:cubicBezTo>
                  <a:pt y="417" x="3991"/>
                  <a:pt y="417" x="3991"/>
                  <a:pt y="417" x="3991"/>
                </a:cubicBezTo>
                <a:lnTo>
                  <a:pt y="417" x="3991"/>
                </a:lnTo>
                <a:cubicBezTo>
                  <a:pt y="417" x="3991"/>
                  <a:pt y="417" x="3991"/>
                  <a:pt y="417" x="3991"/>
                </a:cubicBezTo>
                <a:cubicBezTo>
                  <a:pt y="417" x="3991"/>
                  <a:pt y="417" x="3991"/>
                  <a:pt y="417" x="3991"/>
                </a:cubicBezTo>
                <a:close/>
                <a:moveTo>
                  <a:pt y="348" x="12373"/>
                </a:moveTo>
                <a:cubicBezTo>
                  <a:pt y="348" x="12407"/>
                  <a:pt y="361" x="12435"/>
                  <a:pt y="386" x="12457"/>
                </a:cubicBezTo>
                <a:cubicBezTo>
                  <a:pt y="412" x="12478"/>
                  <a:pt y="442" x="12489"/>
                  <a:pt y="479" x="12489"/>
                </a:cubicBezTo>
                <a:lnTo>
                  <a:pt y="479" x="12247"/>
                </a:lnTo>
                <a:cubicBezTo>
                  <a:pt y="446" x="12250"/>
                  <a:pt y="416" x="12263"/>
                  <a:pt y="389" x="12286"/>
                </a:cubicBezTo>
                <a:cubicBezTo>
                  <a:pt y="362" x="12310"/>
                  <a:pt y="348" x="12338"/>
                  <a:pt y="348" x="12373"/>
                </a:cubicBezTo>
                <a:close/>
                <a:moveTo>
                  <a:pt y="348" x="14888"/>
                </a:moveTo>
                <a:cubicBezTo>
                  <a:pt y="348" x="14923"/>
                  <a:pt y="361" x="14951"/>
                  <a:pt y="386" x="14972"/>
                </a:cubicBezTo>
                <a:cubicBezTo>
                  <a:pt y="412" x="14994"/>
                  <a:pt y="442" x="15004"/>
                  <a:pt y="479" x="15004"/>
                </a:cubicBezTo>
                <a:lnTo>
                  <a:pt y="479" x="14762"/>
                </a:lnTo>
                <a:cubicBezTo>
                  <a:pt y="446" x="14765"/>
                  <a:pt y="416" x="14778"/>
                  <a:pt y="389" x="14802"/>
                </a:cubicBezTo>
                <a:cubicBezTo>
                  <a:pt y="362" x="14825"/>
                  <a:pt y="348" x="14854"/>
                  <a:pt y="348" x="14888"/>
                </a:cubicBezTo>
                <a:close/>
                <a:moveTo>
                  <a:pt y="348" x="15418"/>
                </a:moveTo>
                <a:cubicBezTo>
                  <a:pt y="348" x="15453"/>
                  <a:pt y="361" x="15481"/>
                  <a:pt y="386" x="15502"/>
                </a:cubicBezTo>
                <a:cubicBezTo>
                  <a:pt y="412" x="15523"/>
                  <a:pt y="442" x="15534"/>
                  <a:pt y="479" x="15534"/>
                </a:cubicBezTo>
                <a:lnTo>
                  <a:pt y="479" x="15292"/>
                </a:lnTo>
                <a:cubicBezTo>
                  <a:pt y="446" x="15295"/>
                  <a:pt y="416" x="15308"/>
                  <a:pt y="389" x="15332"/>
                </a:cubicBezTo>
                <a:cubicBezTo>
                  <a:pt y="362" x="15355"/>
                  <a:pt y="348" x="15384"/>
                  <a:pt y="348" x="15418"/>
                </a:cubicBezTo>
                <a:close/>
                <a:moveTo>
                  <a:pt y="229" x="4886"/>
                </a:moveTo>
                <a:lnTo>
                  <a:pt y="491" x="4969"/>
                </a:lnTo>
                <a:lnTo>
                  <a:pt y="491" x="4793"/>
                </a:lnTo>
                <a:lnTo>
                  <a:pt y="229" x="4886"/>
                </a:lnTo>
                <a:close/>
                <a:moveTo>
                  <a:pt y="351" x="5748"/>
                </a:moveTo>
                <a:cubicBezTo>
                  <a:pt y="351" x="5772"/>
                  <a:pt y="355" x="5792"/>
                  <a:pt y="364" x="5810"/>
                </a:cubicBezTo>
                <a:cubicBezTo>
                  <a:pt y="372" x="5827"/>
                  <a:pt y="384" x="5841"/>
                  <a:pt y="399" x="5851"/>
                </a:cubicBezTo>
                <a:cubicBezTo>
                  <a:pt y="414" x="5861"/>
                  <a:pt y="432" x="5869"/>
                  <a:pt y="451" x="5874"/>
                </a:cubicBezTo>
                <a:cubicBezTo>
                  <a:pt y="471" x="5880"/>
                  <a:pt y="494" x="5882"/>
                  <a:pt y="518" x="5882"/>
                </a:cubicBezTo>
                <a:lnTo>
                  <a:pt y="558" x="5882"/>
                </a:lnTo>
                <a:cubicBezTo>
                  <a:pt y="576" x="5882"/>
                  <a:pt y="594" x="5881"/>
                  <a:pt y="609" x="5878"/>
                </a:cubicBezTo>
                <a:cubicBezTo>
                  <a:pt y="625" x="5875"/>
                  <a:pt y="640" x="5870"/>
                  <a:pt y="654" x="5863"/>
                </a:cubicBezTo>
                <a:cubicBezTo>
                  <a:pt y="667" x="5856"/>
                  <a:pt y="679" x="5848"/>
                  <a:pt y="688" x="5838"/>
                </a:cubicBezTo>
                <a:cubicBezTo>
                  <a:pt y="698" x="5828"/>
                  <a:pt y="705" x="5816"/>
                  <a:pt y="711" x="5801"/>
                </a:cubicBezTo>
                <a:cubicBezTo>
                  <a:pt y="716" x="5785"/>
                  <a:pt y="719" x="5768"/>
                  <a:pt y="719" x="5748"/>
                </a:cubicBezTo>
                <a:cubicBezTo>
                  <a:pt y="719" x="5730"/>
                  <a:pt y="716" x="5713"/>
                  <a:pt y="709" x="5698"/>
                </a:cubicBezTo>
                <a:cubicBezTo>
                  <a:pt y="702" x="5683"/>
                  <a:pt y="693" x="5670"/>
                  <a:pt y="681" x="5659"/>
                </a:cubicBezTo>
                <a:cubicBezTo>
                  <a:pt y="670" x="5649"/>
                  <a:pt y="656" x="5640"/>
                  <a:pt y="640" x="5632"/>
                </a:cubicBezTo>
                <a:cubicBezTo>
                  <a:pt y="625" x="5625"/>
                  <a:pt y="608" x="5619"/>
                  <a:pt y="591" x="5616"/>
                </a:cubicBezTo>
                <a:cubicBezTo>
                  <a:pt y="574" x="5612"/>
                  <a:pt y="557" x="5611"/>
                  <a:pt y="539" x="5611"/>
                </a:cubicBezTo>
                <a:cubicBezTo>
                  <a:pt y="517" x="5611"/>
                  <a:pt y="494" x="5613"/>
                  <a:pt y="472" x="5619"/>
                </a:cubicBezTo>
                <a:cubicBezTo>
                  <a:pt y="451" x="5624"/>
                  <a:pt y="430" x="5633"/>
                  <a:pt y="412" x="5643"/>
                </a:cubicBezTo>
                <a:cubicBezTo>
                  <a:pt y="393" x="5654"/>
                  <a:pt y="378" x="5668"/>
                  <a:pt y="368" x="5686"/>
                </a:cubicBezTo>
                <a:cubicBezTo>
                  <a:pt y="357" x="5704"/>
                  <a:pt y="351" x="5725"/>
                  <a:pt y="351" x="5748"/>
                </a:cubicBezTo>
                <a:close/>
                <a:moveTo>
                  <a:pt y="354" x="15945"/>
                </a:moveTo>
                <a:cubicBezTo>
                  <a:pt y="354" x="15969"/>
                  <a:pt y="358" x="15991"/>
                  <a:pt y="367" x="16009"/>
                </a:cubicBezTo>
                <a:cubicBezTo>
                  <a:pt y="376" x="16027"/>
                  <a:pt y="389" x="16041"/>
                  <a:pt y="406" x="16052"/>
                </a:cubicBezTo>
                <a:cubicBezTo>
                  <a:pt y="423" x="16063"/>
                  <a:pt y="443" x="16072"/>
                  <a:pt y="465" x="16078"/>
                </a:cubicBezTo>
                <a:cubicBezTo>
                  <a:pt y="488" x="16083"/>
                  <a:pt y="513" x="16086"/>
                  <a:pt y="541" x="16086"/>
                </a:cubicBezTo>
                <a:cubicBezTo>
                  <a:pt y="597" x="16086"/>
                  <a:pt y="643" x="16074"/>
                  <a:pt y="677" x="16050"/>
                </a:cubicBezTo>
                <a:cubicBezTo>
                  <a:pt y="711" x="16026"/>
                  <a:pt y="728" x="15991"/>
                  <a:pt y="728" x="15946"/>
                </a:cubicBezTo>
                <a:cubicBezTo>
                  <a:pt y="728" x="15923"/>
                  <a:pt y="723" x="15903"/>
                  <a:pt y="713" x="15887"/>
                </a:cubicBezTo>
                <a:cubicBezTo>
                  <a:pt y="703" x="15870"/>
                  <a:pt y="689" x="15857"/>
                  <a:pt y="672" x="15847"/>
                </a:cubicBezTo>
                <a:cubicBezTo>
                  <a:pt y="654" x="15837"/>
                  <a:pt y="634" x="15830"/>
                  <a:pt y="611" x="15825"/>
                </a:cubicBezTo>
                <a:cubicBezTo>
                  <a:pt y="589" x="15820"/>
                  <a:pt y="564" x="15817"/>
                  <a:pt y="538" x="15817"/>
                </a:cubicBezTo>
                <a:cubicBezTo>
                  <a:pt y="514" x="15817"/>
                  <a:pt y="491" x="15820"/>
                  <a:pt y="469" x="15825"/>
                </a:cubicBezTo>
                <a:cubicBezTo>
                  <a:pt y="448" x="15830"/>
                  <a:pt y="428" x="15837"/>
                  <a:pt y="410" x="15847"/>
                </a:cubicBezTo>
                <a:cubicBezTo>
                  <a:pt y="393" x="15857"/>
                  <a:pt y="379" x="15870"/>
                  <a:pt y="369" x="15887"/>
                </a:cubicBezTo>
                <a:cubicBezTo>
                  <a:pt y="359" x="15904"/>
                  <a:pt y="354" x="15923"/>
                  <a:pt y="354" x="15945"/>
                </a:cubicBezTo>
                <a:close/>
                <a:moveTo>
                  <a:pt y="349" x="6326"/>
                </a:moveTo>
                <a:cubicBezTo>
                  <a:pt y="349" x="6351"/>
                  <a:pt y="354" x="6373"/>
                  <a:pt y="364" x="6391"/>
                </a:cubicBezTo>
                <a:cubicBezTo>
                  <a:pt y="373" x="6410"/>
                  <a:pt y="387" x="6424"/>
                  <a:pt y="405" x="6435"/>
                </a:cubicBezTo>
                <a:cubicBezTo>
                  <a:pt y="423" x="6446"/>
                  <a:pt y="443" x="6454"/>
                  <a:pt y="466" x="6460"/>
                </a:cubicBezTo>
                <a:cubicBezTo>
                  <a:pt y="489" x="6465"/>
                  <a:pt y="515" x="6468"/>
                  <a:pt y="543" x="6468"/>
                </a:cubicBezTo>
                <a:cubicBezTo>
                  <a:pt y="569" x="6468"/>
                  <a:pt y="594" x="6465"/>
                  <a:pt y="617" x="6459"/>
                </a:cubicBezTo>
                <a:cubicBezTo>
                  <a:pt y="640" x="6453"/>
                  <a:pt y="660" x="6445"/>
                  <a:pt y="677" x="6434"/>
                </a:cubicBezTo>
                <a:cubicBezTo>
                  <a:pt y="695" x="6423"/>
                  <a:pt y="709" x="6409"/>
                  <a:pt y="719" x="6391"/>
                </a:cubicBezTo>
                <a:cubicBezTo>
                  <a:pt y="729" x="6373"/>
                  <a:pt y="734" x="6351"/>
                  <a:pt y="734" x="6327"/>
                </a:cubicBezTo>
                <a:cubicBezTo>
                  <a:pt y="734" x="6302"/>
                  <a:pt y="729" x="6280"/>
                  <a:pt y="719" x="6261"/>
                </a:cubicBezTo>
                <a:cubicBezTo>
                  <a:pt y="708" x="6242"/>
                  <a:pt y="695" x="6227"/>
                  <a:pt y="677" x="6215"/>
                </a:cubicBezTo>
                <a:cubicBezTo>
                  <a:pt y="660" x="6203"/>
                  <a:pt y="640" x="6194"/>
                  <a:pt y="617" x="6188"/>
                </a:cubicBezTo>
                <a:cubicBezTo>
                  <a:pt y="594" x="6182"/>
                  <a:pt y="570" x="6178"/>
                  <a:pt y="544" x="6178"/>
                </a:cubicBezTo>
                <a:cubicBezTo>
                  <a:pt y="518" x="6178"/>
                  <a:pt y="493" x="6182"/>
                  <a:pt y="470" x="6188"/>
                </a:cubicBezTo>
                <a:cubicBezTo>
                  <a:pt y="446" x="6194"/>
                  <a:pt y="425" x="6203"/>
                  <a:pt y="407" x="6215"/>
                </a:cubicBezTo>
                <a:cubicBezTo>
                  <a:pt y="389" x="6227"/>
                  <a:pt y="375" x="6242"/>
                  <a:pt y="365" x="6261"/>
                </a:cubicBezTo>
                <a:cubicBezTo>
                  <a:pt y="354" x="6280"/>
                  <a:pt y="349" x="6301"/>
                  <a:pt y="349" x="6326"/>
                </a:cubicBezTo>
                <a:close/>
                <a:moveTo>
                  <a:pt y="349" x="8656"/>
                </a:moveTo>
                <a:cubicBezTo>
                  <a:pt y="349" x="8682"/>
                  <a:pt y="354" x="8704"/>
                  <a:pt y="364" x="8722"/>
                </a:cubicBezTo>
                <a:cubicBezTo>
                  <a:pt y="373" x="8740"/>
                  <a:pt y="387" x="8755"/>
                  <a:pt y="405" x="8766"/>
                </a:cubicBezTo>
                <a:cubicBezTo>
                  <a:pt y="423" x="8777"/>
                  <a:pt y="443" x="8785"/>
                  <a:pt y="466" x="8790"/>
                </a:cubicBezTo>
                <a:cubicBezTo>
                  <a:pt y="489" x="8796"/>
                  <a:pt y="515" x="8798"/>
                  <a:pt y="543" x="8798"/>
                </a:cubicBezTo>
                <a:cubicBezTo>
                  <a:pt y="569" x="8798"/>
                  <a:pt y="594" x="8795"/>
                  <a:pt y="617" x="8790"/>
                </a:cubicBezTo>
                <a:cubicBezTo>
                  <a:pt y="640" x="8784"/>
                  <a:pt y="660" x="8776"/>
                  <a:pt y="677" x="8765"/>
                </a:cubicBezTo>
                <a:cubicBezTo>
                  <a:pt y="695" x="8754"/>
                  <a:pt y="709" x="8740"/>
                  <a:pt y="719" x="8721"/>
                </a:cubicBezTo>
                <a:cubicBezTo>
                  <a:pt y="729" x="8703"/>
                  <a:pt y="734" x="8682"/>
                  <a:pt y="734" x="8658"/>
                </a:cubicBezTo>
                <a:cubicBezTo>
                  <a:pt y="734" x="8633"/>
                  <a:pt y="729" x="8611"/>
                  <a:pt y="719" x="8592"/>
                </a:cubicBezTo>
                <a:cubicBezTo>
                  <a:pt y="708" x="8573"/>
                  <a:pt y="695" x="8557"/>
                  <a:pt y="677" x="8545"/>
                </a:cubicBezTo>
                <a:cubicBezTo>
                  <a:pt y="660" x="8534"/>
                  <a:pt y="640" x="8525"/>
                  <a:pt y="617" x="8518"/>
                </a:cubicBezTo>
                <a:cubicBezTo>
                  <a:pt y="594" x="8512"/>
                  <a:pt y="570" x="8509"/>
                  <a:pt y="544" x="8509"/>
                </a:cubicBezTo>
                <a:cubicBezTo>
                  <a:pt y="518" x="8509"/>
                  <a:pt y="493" x="8512"/>
                  <a:pt y="470" x="8518"/>
                </a:cubicBezTo>
                <a:cubicBezTo>
                  <a:pt y="446" x="8525"/>
                  <a:pt y="425" x="8534"/>
                  <a:pt y="407" x="8546"/>
                </a:cubicBezTo>
                <a:cubicBezTo>
                  <a:pt y="389" x="8557"/>
                  <a:pt y="375" x="8573"/>
                  <a:pt y="365" x="8592"/>
                </a:cubicBezTo>
                <a:cubicBezTo>
                  <a:pt y="354" x="8611"/>
                  <a:pt y="349" x="8632"/>
                  <a:pt y="349" x="8656"/>
                </a:cubicBezTo>
                <a:close/>
                <a:moveTo>
                  <a:pt y="349" x="10518"/>
                </a:moveTo>
                <a:cubicBezTo>
                  <a:pt y="349" x="10543"/>
                  <a:pt y="354" x="10565"/>
                  <a:pt y="364" x="10584"/>
                </a:cubicBezTo>
                <a:cubicBezTo>
                  <a:pt y="373" x="10602"/>
                  <a:pt y="387" x="10617"/>
                  <a:pt y="405" x="10628"/>
                </a:cubicBezTo>
                <a:cubicBezTo>
                  <a:pt y="423" x="10638"/>
                  <a:pt y="443" x="10647"/>
                  <a:pt y="466" x="10652"/>
                </a:cubicBezTo>
                <a:cubicBezTo>
                  <a:pt y="489" x="10657"/>
                  <a:pt y="515" x="10660"/>
                  <a:pt y="543" x="10660"/>
                </a:cubicBezTo>
                <a:cubicBezTo>
                  <a:pt y="569" x="10660"/>
                  <a:pt y="594" x="10657"/>
                  <a:pt y="617" x="10652"/>
                </a:cubicBezTo>
                <a:cubicBezTo>
                  <a:pt y="640" x="10646"/>
                  <a:pt y="660" x="10637"/>
                  <a:pt y="677" x="10627"/>
                </a:cubicBezTo>
                <a:cubicBezTo>
                  <a:pt y="695" x="10616"/>
                  <a:pt y="709" x="10601"/>
                  <a:pt y="719" x="10583"/>
                </a:cubicBezTo>
                <a:cubicBezTo>
                  <a:pt y="729" x="10565"/>
                  <a:pt y="734" x="10544"/>
                  <a:pt y="734" x="10519"/>
                </a:cubicBezTo>
                <a:cubicBezTo>
                  <a:pt y="734" x="10495"/>
                  <a:pt y="729" x="10473"/>
                  <a:pt y="719" x="10453"/>
                </a:cubicBezTo>
                <a:cubicBezTo>
                  <a:pt y="708" x="10434"/>
                  <a:pt y="695" x="10419"/>
                  <a:pt y="677" x="10407"/>
                </a:cubicBezTo>
                <a:cubicBezTo>
                  <a:pt y="660" x="10395"/>
                  <a:pt y="640" x="10386"/>
                  <a:pt y="617" x="10380"/>
                </a:cubicBezTo>
                <a:cubicBezTo>
                  <a:pt y="594" x="10374"/>
                  <a:pt y="570" x="10371"/>
                  <a:pt y="544" x="10371"/>
                </a:cubicBezTo>
                <a:cubicBezTo>
                  <a:pt y="518" x="10371"/>
                  <a:pt y="493" x="10374"/>
                  <a:pt y="470" x="10380"/>
                </a:cubicBezTo>
                <a:cubicBezTo>
                  <a:pt y="446" x="10387"/>
                  <a:pt y="425" x="10396"/>
                  <a:pt y="407" x="10407"/>
                </a:cubicBezTo>
                <a:cubicBezTo>
                  <a:pt y="389" x="10419"/>
                  <a:pt y="375" x="10435"/>
                  <a:pt y="365" x="10453"/>
                </a:cubicBezTo>
                <a:cubicBezTo>
                  <a:pt y="354" x="10472"/>
                  <a:pt y="349" x="10494"/>
                  <a:pt y="349" x="10518"/>
                </a:cubicBezTo>
                <a:close/>
                <a:moveTo>
                  <a:pt y="568" x="1200"/>
                </a:moveTo>
                <a:lnTo>
                  <a:pt y="672" x="1183"/>
                </a:lnTo>
                <a:cubicBezTo>
                  <a:pt y="689" x="1171"/>
                  <a:pt y="704" x="1151"/>
                  <a:pt y="717" x="1124"/>
                </a:cubicBezTo>
                <a:cubicBezTo>
                  <a:pt y="730" x="1097"/>
                  <a:pt y="737" x="1071"/>
                  <a:pt y="737" x="1048"/>
                </a:cubicBezTo>
                <a:cubicBezTo>
                  <a:pt y="737" x="1026"/>
                  <a:pt y="732" x="1009"/>
                  <a:pt y="722" x="997"/>
                </a:cubicBezTo>
                <a:cubicBezTo>
                  <a:pt y="711" x="985"/>
                  <a:pt y="695" x="979"/>
                  <a:pt y="673" x="979"/>
                </a:cubicBezTo>
                <a:cubicBezTo>
                  <a:pt y="660" x="979"/>
                  <a:pt y="650" x="981"/>
                  <a:pt y="641" x="984"/>
                </a:cubicBezTo>
                <a:cubicBezTo>
                  <a:pt y="633" x="987"/>
                  <a:pt y="625" x="992"/>
                  <a:pt y="619" x="998"/>
                </a:cubicBezTo>
                <a:cubicBezTo>
                  <a:pt y="613" x="1005"/>
                  <a:pt y="607" x="1015"/>
                  <a:pt y="601" x="1029"/>
                </a:cubicBezTo>
                <a:cubicBezTo>
                  <a:pt y="596" x="1043"/>
                  <a:pt y="591" x="1060"/>
                  <a:pt y="587" x="1081"/>
                </a:cubicBezTo>
                <a:cubicBezTo>
                  <a:pt y="582" x="1101"/>
                  <a:pt y="578" x="1126"/>
                  <a:pt y="574" x="1157"/>
                </a:cubicBezTo>
                <a:cubicBezTo>
                  <a:pt y="574" x="1158"/>
                  <a:pt y="573" x="1169"/>
                  <a:pt y="570" x="1191"/>
                </a:cubicBezTo>
                <a:cubicBezTo>
                  <a:pt y="569" x="1195"/>
                  <a:pt y="569" x="1198"/>
                  <a:pt y="568" x="1200"/>
                </a:cubicBezTo>
                <a:close/>
                <a:moveTo>
                  <a:pt y="568" x="3212"/>
                </a:moveTo>
                <a:lnTo>
                  <a:pt y="672" x="3194"/>
                </a:lnTo>
                <a:cubicBezTo>
                  <a:pt y="689" x="3182"/>
                  <a:pt y="704" x="3163"/>
                  <a:pt y="717" x="3135"/>
                </a:cubicBezTo>
                <a:cubicBezTo>
                  <a:pt y="730" x="3108"/>
                  <a:pt y="737" x="3082"/>
                  <a:pt y="737" x="3059"/>
                </a:cubicBezTo>
                <a:cubicBezTo>
                  <a:pt y="737" x="3037"/>
                  <a:pt y="732" x="3020"/>
                  <a:pt y="722" x="3008"/>
                </a:cubicBezTo>
                <a:cubicBezTo>
                  <a:pt y="711" x="2996"/>
                  <a:pt y="695" x="2990"/>
                  <a:pt y="673" x="2990"/>
                </a:cubicBezTo>
                <a:cubicBezTo>
                  <a:pt y="660" x="2990"/>
                  <a:pt y="650" x="2992"/>
                  <a:pt y="641" x="2995"/>
                </a:cubicBezTo>
                <a:cubicBezTo>
                  <a:pt y="633" x="2998"/>
                  <a:pt y="625" x="3003"/>
                  <a:pt y="619" x="3009"/>
                </a:cubicBezTo>
                <a:cubicBezTo>
                  <a:pt y="613" x="3016"/>
                  <a:pt y="607" x="3026"/>
                  <a:pt y="601" x="3040"/>
                </a:cubicBezTo>
                <a:cubicBezTo>
                  <a:pt y="596" x="3054"/>
                  <a:pt y="591" x="3072"/>
                  <a:pt y="587" x="3092"/>
                </a:cubicBezTo>
                <a:cubicBezTo>
                  <a:pt y="582" x="3112"/>
                  <a:pt y="578" x="3138"/>
                  <a:pt y="574" x="3168"/>
                </a:cubicBezTo>
                <a:cubicBezTo>
                  <a:pt y="574" x="3169"/>
                  <a:pt y="573" x="3180"/>
                  <a:pt y="570" x="3203"/>
                </a:cubicBezTo>
                <a:cubicBezTo>
                  <a:pt y="569" x="3206"/>
                  <a:pt y="569" x="3209"/>
                  <a:pt y="568" x="3212"/>
                </a:cubicBezTo>
                <a:close/>
                <a:moveTo>
                  <a:pt y="568" x="11489"/>
                </a:moveTo>
                <a:lnTo>
                  <a:pt y="672" x="11472"/>
                </a:lnTo>
                <a:cubicBezTo>
                  <a:pt y="689" x="11460"/>
                  <a:pt y="704" x="11440"/>
                  <a:pt y="717" x="11413"/>
                </a:cubicBezTo>
                <a:cubicBezTo>
                  <a:pt y="730" x="11385"/>
                  <a:pt y="737" x="11360"/>
                  <a:pt y="737" x="11336"/>
                </a:cubicBezTo>
                <a:cubicBezTo>
                  <a:pt y="737" x="11314"/>
                  <a:pt y="732" x="11297"/>
                  <a:pt y="722" x="11285"/>
                </a:cubicBezTo>
                <a:cubicBezTo>
                  <a:pt y="711" x="11274"/>
                  <a:pt y="695" x="11268"/>
                  <a:pt y="673" x="11268"/>
                </a:cubicBezTo>
                <a:cubicBezTo>
                  <a:pt y="660" x="11268"/>
                  <a:pt y="650" x="11269"/>
                  <a:pt y="641" x="11272"/>
                </a:cubicBezTo>
                <a:cubicBezTo>
                  <a:pt y="633" x="11275"/>
                  <a:pt y="625" x="11280"/>
                  <a:pt y="619" x="11287"/>
                </a:cubicBezTo>
                <a:cubicBezTo>
                  <a:pt y="613" x="11293"/>
                  <a:pt y="607" x="11304"/>
                  <a:pt y="601" x="11318"/>
                </a:cubicBezTo>
                <a:cubicBezTo>
                  <a:pt y="596" x="11332"/>
                  <a:pt y="591" x="11349"/>
                  <a:pt y="587" x="11369"/>
                </a:cubicBezTo>
                <a:cubicBezTo>
                  <a:pt y="582" x="11390"/>
                  <a:pt y="578" x="11415"/>
                  <a:pt y="574" x="11445"/>
                </a:cubicBezTo>
                <a:cubicBezTo>
                  <a:pt y="574" x="11446"/>
                  <a:pt y="573" x="11458"/>
                  <a:pt y="570" x="11480"/>
                </a:cubicBezTo>
                <a:cubicBezTo>
                  <a:pt y="569" x="11483"/>
                  <a:pt y="569" x="11486"/>
                  <a:pt y="568" x="11489"/>
                </a:cubicBezTo>
                <a:close/>
                <a:moveTo>
                  <a:pt y="787" x="5880"/>
                </a:moveTo>
                <a:lnTo>
                  <a:pt y="787" x="5880"/>
                </a:lnTo>
                <a:cubicBezTo>
                  <a:pt y="787" x="5881"/>
                  <a:pt y="787" x="5881"/>
                  <a:pt y="789" x="5880"/>
                </a:cubicBezTo>
                <a:lnTo>
                  <a:pt y="787" x="5880"/>
                </a:lnTo>
                <a:close/>
                <a:moveTo>
                  <a:pt y="58" x="0"/>
                </a:moveTo>
                <a:lnTo>
                  <a:pt y="831" x="0"/>
                </a:lnTo>
                <a:lnTo>
                  <a:pt y="831" x="128"/>
                </a:lnTo>
                <a:lnTo>
                  <a:pt y="521" x="128"/>
                </a:lnTo>
                <a:cubicBezTo>
                  <a:pt y="524" x="159"/>
                  <a:pt y="525" x="192"/>
                  <a:pt y="525" x="226"/>
                </a:cubicBezTo>
                <a:cubicBezTo>
                  <a:pt y="525" x="270"/>
                  <a:pt y="522" x="309"/>
                  <a:pt y="514" x="343"/>
                </a:cubicBezTo>
                <a:cubicBezTo>
                  <a:pt y="506" x="377"/>
                  <a:pt y="495" x="405"/>
                  <a:pt y="481" x="428"/>
                </a:cubicBezTo>
                <a:cubicBezTo>
                  <a:pt y="466" x="451"/>
                  <a:pt y="448" x="469"/>
                  <a:pt y="426" x="483"/>
                </a:cubicBezTo>
                <a:cubicBezTo>
                  <a:pt y="405" x="498"/>
                  <a:pt y="382" x="508"/>
                  <a:pt y="357" x="513"/>
                </a:cubicBezTo>
                <a:cubicBezTo>
                  <a:pt y="333" x="519"/>
                  <a:pt y="306" x="522"/>
                  <a:pt y="276" x="522"/>
                </a:cubicBezTo>
                <a:cubicBezTo>
                  <a:pt y="239" x="522"/>
                  <a:pt y="206" x="515"/>
                  <a:pt y="177" x="501"/>
                </a:cubicBezTo>
                <a:cubicBezTo>
                  <a:pt y="148" x="487"/>
                  <a:pt y="125" x="468"/>
                  <a:pt y="108" x="443"/>
                </a:cubicBezTo>
                <a:cubicBezTo>
                  <a:pt y="91" x="418"/>
                  <a:pt y="78" x="390"/>
                  <a:pt y="70" x="359"/>
                </a:cubicBezTo>
                <a:cubicBezTo>
                  <a:pt y="62" x="328"/>
                  <a:pt y="58" x="293"/>
                  <a:pt y="58" x="256"/>
                </a:cubicBezTo>
                <a:close/>
                <a:moveTo>
                  <a:pt y="253" x="553"/>
                </a:moveTo>
                <a:cubicBezTo>
                  <a:pt y="280" x="553"/>
                  <a:pt y="307" x="553"/>
                  <a:pt y="335" x="553"/>
                </a:cubicBezTo>
                <a:cubicBezTo>
                  <a:pt y="362" x="554"/>
                  <a:pt y="383" x="554"/>
                  <a:pt y="397" x="554"/>
                </a:cubicBezTo>
                <a:lnTo>
                  <a:pt y="831" x="554"/>
                </a:lnTo>
                <a:lnTo>
                  <a:pt y="831" x="678"/>
                </a:lnTo>
                <a:lnTo>
                  <a:pt y="495" x="678"/>
                </a:lnTo>
                <a:cubicBezTo>
                  <a:pt y="458" x="678"/>
                  <a:pt y="428" x="689"/>
                  <a:pt y="405" x="711"/>
                </a:cubicBezTo>
                <a:cubicBezTo>
                  <a:pt y="381" x="733"/>
                  <a:pt y="369" x="766"/>
                  <a:pt y="369" x="807"/>
                </a:cubicBezTo>
                <a:lnTo>
                  <a:pt y="369" x="850"/>
                </a:lnTo>
                <a:lnTo>
                  <a:pt y="253" x="840"/>
                </a:lnTo>
                <a:lnTo>
                  <a:pt y="253" x="805"/>
                </a:lnTo>
                <a:cubicBezTo>
                  <a:pt y="253" x="727"/>
                  <a:pt y="266" x="680"/>
                  <a:pt y="294" x="665"/>
                </a:cubicBezTo>
                <a:lnTo>
                  <a:pt y="253" x="662"/>
                </a:lnTo>
                <a:close/>
                <a:moveTo>
                  <a:pt y="253" x="2205"/>
                </a:moveTo>
                <a:lnTo>
                  <a:pt y="831" x="2205"/>
                </a:lnTo>
                <a:lnTo>
                  <a:pt y="831" x="2328"/>
                </a:lnTo>
                <a:lnTo>
                  <a:pt y="253" x="2328"/>
                </a:lnTo>
                <a:close/>
                <a:moveTo>
                  <a:pt y="58" x="4820"/>
                </a:moveTo>
                <a:lnTo>
                  <a:pt y="831" x="4532"/>
                </a:lnTo>
                <a:lnTo>
                  <a:pt y="831" x="4665"/>
                </a:lnTo>
                <a:lnTo>
                  <a:pt y="600" x="4752"/>
                </a:lnTo>
                <a:lnTo>
                  <a:pt y="600" x="5012"/>
                </a:lnTo>
                <a:lnTo>
                  <a:pt y="831" x="5092"/>
                </a:lnTo>
                <a:lnTo>
                  <a:pt y="831" x="5225"/>
                </a:lnTo>
                <a:lnTo>
                  <a:pt y="58" x="4953"/>
                </a:lnTo>
                <a:close/>
                <a:moveTo>
                  <a:pt y="253" x="6649"/>
                </a:moveTo>
                <a:cubicBezTo>
                  <a:pt y="280" x="6649"/>
                  <a:pt y="307" x="6649"/>
                  <a:pt y="335" x="6650"/>
                </a:cubicBezTo>
                <a:cubicBezTo>
                  <a:pt y="362" x="6650"/>
                  <a:pt y="383" x="6650"/>
                  <a:pt y="397" x="6650"/>
                </a:cubicBezTo>
                <a:lnTo>
                  <a:pt y="831" x="6650"/>
                </a:lnTo>
                <a:lnTo>
                  <a:pt y="831" x="6774"/>
                </a:lnTo>
                <a:lnTo>
                  <a:pt y="495" x="6774"/>
                </a:lnTo>
                <a:cubicBezTo>
                  <a:pt y="458" x="6774"/>
                  <a:pt y="428" x="6785"/>
                  <a:pt y="405" x="6807"/>
                </a:cubicBezTo>
                <a:cubicBezTo>
                  <a:pt y="381" x="6830"/>
                  <a:pt y="369" x="6862"/>
                  <a:pt y="369" x="6904"/>
                </a:cubicBezTo>
                <a:lnTo>
                  <a:pt y="369" x="6946"/>
                </a:lnTo>
                <a:lnTo>
                  <a:pt y="253" x="6937"/>
                </a:lnTo>
                <a:lnTo>
                  <a:pt y="253" x="6902"/>
                </a:lnTo>
                <a:cubicBezTo>
                  <a:pt y="253" x="6823"/>
                  <a:pt y="266" x="6776"/>
                  <a:pt y="294" x="6761"/>
                </a:cubicBezTo>
                <a:lnTo>
                  <a:pt y="253" x="6758"/>
                </a:lnTo>
                <a:close/>
                <a:moveTo>
                  <a:pt y="253" x="6987"/>
                </a:moveTo>
                <a:lnTo>
                  <a:pt y="831" x="6987"/>
                </a:lnTo>
                <a:lnTo>
                  <a:pt y="831" x="7111"/>
                </a:lnTo>
                <a:lnTo>
                  <a:pt y="253" x="7111"/>
                </a:lnTo>
                <a:close/>
                <a:moveTo>
                  <a:pt y="240" x="7810"/>
                </a:moveTo>
                <a:cubicBezTo>
                  <a:pt y="240" x="7773"/>
                  <a:pt y="247" x="7737"/>
                  <a:pt y="262" x="7703"/>
                </a:cubicBezTo>
                <a:cubicBezTo>
                  <a:pt y="277" x="7669"/>
                  <a:pt y="286" x="7650"/>
                  <a:pt y="289" x="7648"/>
                </a:cubicBezTo>
                <a:lnTo>
                  <a:pt y="253" x="7644"/>
                </a:lnTo>
                <a:lnTo>
                  <a:pt y="253" x="7533"/>
                </a:lnTo>
                <a:cubicBezTo>
                  <a:pt y="327" x="7535"/>
                  <a:pt y="379" x="7535"/>
                  <a:pt y="409" x="7535"/>
                </a:cubicBezTo>
                <a:lnTo>
                  <a:pt y="831" x="7535"/>
                </a:lnTo>
                <a:lnTo>
                  <a:pt y="831" x="7659"/>
                </a:lnTo>
                <a:lnTo>
                  <a:pt y="437" x="7659"/>
                </a:lnTo>
                <a:cubicBezTo>
                  <a:pt y="415" x="7666"/>
                  <a:pt y="395" x="7683"/>
                  <a:pt y="378" x="7708"/>
                </a:cubicBezTo>
                <a:cubicBezTo>
                  <a:pt y="361" x="7733"/>
                  <a:pt y="353" x="7766"/>
                  <a:pt y="353" x="7806"/>
                </a:cubicBezTo>
                <a:cubicBezTo>
                  <a:pt y="353" x="7835"/>
                  <a:pt y="364" x="7855"/>
                  <a:pt y="386" x="7866"/>
                </a:cubicBezTo>
                <a:cubicBezTo>
                  <a:pt y="407" x="7877"/>
                  <a:pt y="447" x="7882"/>
                  <a:pt y="503" x="7882"/>
                </a:cubicBezTo>
                <a:lnTo>
                  <a:pt y="831" x="7882"/>
                </a:lnTo>
                <a:lnTo>
                  <a:pt y="831" x="8006"/>
                </a:lnTo>
                <a:lnTo>
                  <a:pt y="442" x="8006"/>
                </a:lnTo>
                <a:cubicBezTo>
                  <a:pt y="416" x="8015"/>
                  <a:pt y="394" x="8031"/>
                  <a:pt y="378" x="8055"/>
                </a:cubicBezTo>
                <a:cubicBezTo>
                  <a:pt y="361" x="8079"/>
                  <a:pt y="353" x="8106"/>
                  <a:pt y="353" x="8137"/>
                </a:cubicBezTo>
                <a:cubicBezTo>
                  <a:pt y="353" x="8147"/>
                  <a:pt y="354" x="8156"/>
                  <a:pt y="356" x="8164"/>
                </a:cubicBezTo>
                <a:cubicBezTo>
                  <a:pt y="359" x="8172"/>
                  <a:pt y="362" x="8178"/>
                  <a:pt y="366" x="8182"/>
                </a:cubicBezTo>
                <a:cubicBezTo>
                  <a:pt y="369" x="8187"/>
                  <a:pt y="374" x="8191"/>
                  <a:pt y="382" x="8195"/>
                </a:cubicBezTo>
                <a:cubicBezTo>
                  <a:pt y="389" x="8199"/>
                  <a:pt y="396" x="8202"/>
                  <a:pt y="403" x="8204"/>
                </a:cubicBezTo>
                <a:cubicBezTo>
                  <a:pt y="410" x="8206"/>
                  <a:pt y="420" x="8208"/>
                  <a:pt y="432" x="8209"/>
                </a:cubicBezTo>
                <a:cubicBezTo>
                  <a:pt y="444" x="8210"/>
                  <a:pt y="455" x="8211"/>
                  <a:pt y="465" x="8211"/>
                </a:cubicBezTo>
                <a:cubicBezTo>
                  <a:pt y="475" x="8212"/>
                  <a:pt y="487" x="8212"/>
                  <a:pt y="502" x="8212"/>
                </a:cubicBezTo>
                <a:lnTo>
                  <a:pt y="831" x="8212"/>
                </a:lnTo>
                <a:lnTo>
                  <a:pt y="831" x="8336"/>
                </a:lnTo>
                <a:lnTo>
                  <a:pt y="484" x="8336"/>
                </a:lnTo>
                <a:cubicBezTo>
                  <a:pt y="321" x="8336"/>
                  <a:pt y="240" x="8275"/>
                  <a:pt y="240" x="8154"/>
                </a:cubicBezTo>
                <a:cubicBezTo>
                  <a:pt y="240" x="8067"/>
                  <a:pt y="265" x="8003"/>
                  <a:pt y="313" x="7965"/>
                </a:cubicBezTo>
                <a:cubicBezTo>
                  <a:pt y="265" x="7945"/>
                  <a:pt y="240" x="7894"/>
                  <a:pt y="240" x="7810"/>
                </a:cubicBezTo>
                <a:close/>
                <a:moveTo>
                  <a:pt y="58" x="9576"/>
                </a:moveTo>
                <a:lnTo>
                  <a:pt y="831" x="9857"/>
                </a:lnTo>
                <a:lnTo>
                  <a:pt y="831" x="9980"/>
                </a:lnTo>
                <a:lnTo>
                  <a:pt y="58" x="10263"/>
                </a:lnTo>
                <a:lnTo>
                  <a:pt y="58" x="10127"/>
                </a:lnTo>
                <a:cubicBezTo>
                  <a:pt y="212" x="10072"/>
                  <a:pt y="409" x="10003"/>
                  <a:pt y="651" x="9919"/>
                </a:cubicBezTo>
                <a:lnTo>
                  <a:pt y="58" x="9713"/>
                </a:lnTo>
                <a:close/>
                <a:moveTo>
                  <a:pt y="253" x="10841"/>
                </a:moveTo>
                <a:cubicBezTo>
                  <a:pt y="280" x="10841"/>
                  <a:pt y="307" x="10842"/>
                  <a:pt y="335" x="10842"/>
                </a:cubicBezTo>
                <a:cubicBezTo>
                  <a:pt y="362" x="10842"/>
                  <a:pt y="383" x="10843"/>
                  <a:pt y="397" x="10843"/>
                </a:cubicBezTo>
                <a:lnTo>
                  <a:pt y="831" x="10843"/>
                </a:lnTo>
                <a:lnTo>
                  <a:pt y="831" x="10966"/>
                </a:lnTo>
                <a:lnTo>
                  <a:pt y="495" x="10966"/>
                </a:lnTo>
                <a:cubicBezTo>
                  <a:pt y="458" x="10966"/>
                  <a:pt y="428" x="10978"/>
                  <a:pt y="405" x="11000"/>
                </a:cubicBezTo>
                <a:cubicBezTo>
                  <a:pt y="381" x="11022"/>
                  <a:pt y="369" x="11054"/>
                  <a:pt y="369" x="11096"/>
                </a:cubicBezTo>
                <a:lnTo>
                  <a:pt y="369" x="11138"/>
                </a:lnTo>
                <a:lnTo>
                  <a:pt y="253" x="11129"/>
                </a:lnTo>
                <a:lnTo>
                  <a:pt y="253" x="11094"/>
                </a:lnTo>
                <a:cubicBezTo>
                  <a:pt y="253" x="11016"/>
                  <a:pt y="266" x="10969"/>
                  <a:pt y="294" x="10954"/>
                </a:cubicBezTo>
                <a:lnTo>
                  <a:pt y="253" x="10951"/>
                </a:lnTo>
                <a:close/>
                <a:moveTo>
                  <a:pt y="253" x="14333"/>
                </a:moveTo>
                <a:cubicBezTo>
                  <a:pt y="280" x="14333"/>
                  <a:pt y="307" x="14333"/>
                  <a:pt y="335" x="14334"/>
                </a:cubicBezTo>
                <a:cubicBezTo>
                  <a:pt y="362" x="14334"/>
                  <a:pt y="383" x="14334"/>
                  <a:pt y="397" x="14334"/>
                </a:cubicBezTo>
                <a:lnTo>
                  <a:pt y="831" x="14334"/>
                </a:lnTo>
                <a:lnTo>
                  <a:pt y="831" x="14458"/>
                </a:lnTo>
                <a:lnTo>
                  <a:pt y="495" x="14458"/>
                </a:lnTo>
                <a:cubicBezTo>
                  <a:pt y="458" x="14458"/>
                  <a:pt y="428" x="14469"/>
                  <a:pt y="405" x="14492"/>
                </a:cubicBezTo>
                <a:cubicBezTo>
                  <a:pt y="381" x="14514"/>
                  <a:pt y="369" x="14546"/>
                  <a:pt y="369" x="14588"/>
                </a:cubicBezTo>
                <a:lnTo>
                  <a:pt y="369" x="14630"/>
                </a:lnTo>
                <a:lnTo>
                  <a:pt y="253" x="14621"/>
                </a:lnTo>
                <a:lnTo>
                  <a:pt y="253" x="14586"/>
                </a:lnTo>
                <a:cubicBezTo>
                  <a:pt y="253" x="14507"/>
                  <a:pt y="266" x="14460"/>
                  <a:pt y="294" x="14445"/>
                </a:cubicBezTo>
                <a:lnTo>
                  <a:pt y="253" x="14443"/>
                </a:lnTo>
                <a:close/>
                <a:moveTo>
                  <a:pt y="73" x="7359"/>
                </a:moveTo>
                <a:lnTo>
                  <a:pt y="81" x="7259"/>
                </a:lnTo>
                <a:lnTo>
                  <a:pt y="253" x="7237"/>
                </a:lnTo>
                <a:lnTo>
                  <a:pt y="253" x="7162"/>
                </a:lnTo>
                <a:lnTo>
                  <a:pt y="352" x="7151"/>
                </a:lnTo>
                <a:lnTo>
                  <a:pt y="352" x="7235"/>
                </a:lnTo>
                <a:lnTo>
                  <a:pt y="592" x="7235"/>
                </a:lnTo>
                <a:cubicBezTo>
                  <a:pt y="613" x="7235"/>
                  <a:pt y="630" x="7235"/>
                  <a:pt y="644" x="7235"/>
                </a:cubicBezTo>
                <a:cubicBezTo>
                  <a:pt y="658" x="7236"/>
                  <a:pt y="673" x="7236"/>
                  <a:pt y="689" x="7238"/>
                </a:cubicBezTo>
                <a:cubicBezTo>
                  <a:pt y="704" x="7239"/>
                  <a:pt y="717" x="7241"/>
                  <a:pt y="728" x="7243"/>
                </a:cubicBezTo>
                <a:cubicBezTo>
                  <a:pt y="739" x="7245"/>
                  <a:pt y="750" x="7248"/>
                  <a:pt y="762" x="7252"/>
                </a:cubicBezTo>
                <a:cubicBezTo>
                  <a:pt y="773" x="7256"/>
                  <a:pt y="783" x="7261"/>
                  <a:pt y="791" x="7267"/>
                </a:cubicBezTo>
                <a:cubicBezTo>
                  <a:pt y="799" x="7274"/>
                  <a:pt y="806" x="7281"/>
                  <a:pt y="813" x="7289"/>
                </a:cubicBezTo>
                <a:cubicBezTo>
                  <a:pt y="820" x="7298"/>
                  <a:pt y="826" x="7308"/>
                  <a:pt y="829" x="7319"/>
                </a:cubicBezTo>
                <a:cubicBezTo>
                  <a:pt y="833" x="7329"/>
                  <a:pt y="835" x="7341"/>
                  <a:pt y="837" x="7354"/>
                </a:cubicBezTo>
                <a:cubicBezTo>
                  <a:pt y="839" x="7366"/>
                  <a:pt y="840" x="7381"/>
                  <a:pt y="840" x="7396"/>
                </a:cubicBezTo>
                <a:cubicBezTo>
                  <a:pt y="840" x="7411"/>
                  <a:pt y="838" x="7449"/>
                  <a:pt y="832" x="7512"/>
                </a:cubicBezTo>
                <a:lnTo>
                  <a:pt y="725" x="7500"/>
                </a:lnTo>
                <a:cubicBezTo>
                  <a:pt y="726" x="7477"/>
                  <a:pt y="727" x="7460"/>
                  <a:pt y="729" x="7449"/>
                </a:cubicBezTo>
                <a:cubicBezTo>
                  <a:pt y="729" x="7438"/>
                  <a:pt y="730" x="7430"/>
                  <a:pt y="731" x="7426"/>
                </a:cubicBezTo>
                <a:cubicBezTo>
                  <a:pt y="731" x="7421"/>
                  <a:pt y="731" x="7417"/>
                  <a:pt y="731" x="7415"/>
                </a:cubicBezTo>
                <a:cubicBezTo>
                  <a:pt y="731" x="7391"/>
                  <a:pt y="726" x="7375"/>
                  <a:pt y="716" x="7368"/>
                </a:cubicBezTo>
                <a:cubicBezTo>
                  <a:pt y="705" x="7362"/>
                  <a:pt y="677" x="7359"/>
                  <a:pt y="631" x="7359"/>
                </a:cubicBezTo>
                <a:lnTo>
                  <a:pt y="352" x="7359"/>
                </a:lnTo>
                <a:lnTo>
                  <a:pt y="352" x="7501"/>
                </a:lnTo>
                <a:lnTo>
                  <a:pt y="253" x="7501"/>
                </a:lnTo>
                <a:lnTo>
                  <a:pt y="253" x="7359"/>
                </a:lnTo>
                <a:lnTo>
                  <a:pt y="73" x="7359"/>
                </a:lnTo>
                <a:close/>
                <a:moveTo>
                  <a:pt y="49" x="5371"/>
                </a:moveTo>
                <a:lnTo>
                  <a:pt y="64" x="5247"/>
                </a:lnTo>
                <a:lnTo>
                  <a:pt y="581" x="5247"/>
                </a:lnTo>
                <a:cubicBezTo>
                  <a:pt y="612" x="5247"/>
                  <a:pt y="635" x="5247"/>
                  <a:pt y="652" x="5248"/>
                </a:cubicBezTo>
                <a:cubicBezTo>
                  <a:pt y="668" x="5248"/>
                  <a:pt y="687" x="5249"/>
                  <a:pt y="708" x="5251"/>
                </a:cubicBezTo>
                <a:cubicBezTo>
                  <a:pt y="730" x="5252"/>
                  <a:pt y="746" x="5255"/>
                  <a:pt y="757" x="5260"/>
                </a:cubicBezTo>
                <a:cubicBezTo>
                  <a:pt y="768" x="5264"/>
                  <a:pt y="781" x="5270"/>
                  <a:pt y="794" x="5277"/>
                </a:cubicBezTo>
                <a:cubicBezTo>
                  <a:pt y="808" x="5285"/>
                  <a:pt y="817" x="5295"/>
                  <a:pt y="823" x="5308"/>
                </a:cubicBezTo>
                <a:cubicBezTo>
                  <a:pt y="828" x="5320"/>
                  <a:pt y="832" x="5334"/>
                  <a:pt y="836" x="5349"/>
                </a:cubicBezTo>
                <a:cubicBezTo>
                  <a:pt y="839" x="5365"/>
                  <a:pt y="841" x="5382"/>
                  <a:pt y="841" x="5403"/>
                </a:cubicBezTo>
                <a:cubicBezTo>
                  <a:pt y="841" x="5417"/>
                  <a:pt y="837" x="5443"/>
                  <a:pt y="831" x="5481"/>
                </a:cubicBezTo>
                <a:lnTo>
                  <a:pt y="727" x="5472"/>
                </a:lnTo>
                <a:cubicBezTo>
                  <a:pt y="730" x="5433"/>
                  <a:pt y="732" x="5412"/>
                  <a:pt y="732" x="5409"/>
                </a:cubicBezTo>
                <a:cubicBezTo>
                  <a:pt y="732" x="5402"/>
                  <a:pt y="731" x="5396"/>
                  <a:pt y="730" x="5393"/>
                </a:cubicBezTo>
                <a:cubicBezTo>
                  <a:pt y="729" x="5390"/>
                  <a:pt y="727" x="5387"/>
                  <a:pt y="724" x="5384"/>
                </a:cubicBezTo>
                <a:cubicBezTo>
                  <a:pt y="721" x="5382"/>
                  <a:pt y="717" x="5380"/>
                  <a:pt y="712" x="5378"/>
                </a:cubicBezTo>
                <a:cubicBezTo>
                  <a:pt y="708" x="5376"/>
                  <a:pt y="699" x="5375"/>
                  <a:pt y="687" x="5374"/>
                </a:cubicBezTo>
                <a:cubicBezTo>
                  <a:pt y="675" x="5372"/>
                  <a:pt y="663" x="5372"/>
                  <a:pt y="651" x="5371"/>
                </a:cubicBezTo>
                <a:cubicBezTo>
                  <a:pt y="638" x="5371"/>
                  <a:pt y="621" x="5371"/>
                  <a:pt y="599" x="5371"/>
                </a:cubicBezTo>
                <a:lnTo>
                  <a:pt y="49" x="5371"/>
                </a:lnTo>
                <a:close/>
                <a:moveTo>
                  <a:pt y="44" x="3828"/>
                </a:moveTo>
                <a:cubicBezTo>
                  <a:pt y="44" x="3733"/>
                  <a:pt y="67" x="3654"/>
                  <a:pt y="113" x="3594"/>
                </a:cubicBezTo>
                <a:lnTo>
                  <a:pt y="225" x="3637"/>
                </a:lnTo>
                <a:cubicBezTo>
                  <a:pt y="199" x="3670"/>
                  <a:pt y="182" x="3700"/>
                  <a:pt y="173" x="3726"/>
                </a:cubicBezTo>
                <a:cubicBezTo>
                  <a:pt y="164" x="3752"/>
                  <a:pt y="160" x="3780"/>
                  <a:pt y="160" x="3810"/>
                </a:cubicBezTo>
                <a:cubicBezTo>
                  <a:pt y="160" x="3886"/>
                  <a:pt y="192" x="3923"/>
                  <a:pt y="256" x="3923"/>
                </a:cubicBezTo>
                <a:cubicBezTo>
                  <a:pt y="270" x="3923"/>
                  <a:pt y="282" x="3922"/>
                  <a:pt y="293" x="3918"/>
                </a:cubicBezTo>
                <a:cubicBezTo>
                  <a:pt y="304" x="3915"/>
                  <a:pt y="312" x="3910"/>
                  <a:pt y="319" x="3905"/>
                </a:cubicBezTo>
                <a:cubicBezTo>
                  <a:pt y="326" x="3899"/>
                  <a:pt y="332" x="3892"/>
                  <a:pt y="338" x="3882"/>
                </a:cubicBezTo>
                <a:cubicBezTo>
                  <a:pt y="343" x="3873"/>
                  <a:pt y="347" x="3863"/>
                  <a:pt y="351" x="3852"/>
                </a:cubicBezTo>
                <a:cubicBezTo>
                  <a:pt y="354" x="3842"/>
                  <a:pt y="357" x="3829"/>
                  <a:pt y="359" x="3814"/>
                </a:cubicBezTo>
                <a:cubicBezTo>
                  <a:pt y="361" x="3799"/>
                  <a:pt y="362" x="3785"/>
                  <a:pt y="363" x="3772"/>
                </a:cubicBezTo>
                <a:cubicBezTo>
                  <a:pt y="363" x="3758"/>
                  <a:pt y="364" x="3736"/>
                  <a:pt y="364" x="3705"/>
                </a:cubicBezTo>
                <a:lnTo>
                  <a:pt y="478" x="3705"/>
                </a:lnTo>
                <a:cubicBezTo>
                  <a:pt y="478" x="3739"/>
                  <a:pt y="479" x="3765"/>
                  <a:pt y="479" x="3781"/>
                </a:cubicBezTo>
                <a:cubicBezTo>
                  <a:pt y="480" x="3797"/>
                  <a:pt y="482" x="3813"/>
                  <a:pt y="485" x="3830"/>
                </a:cubicBezTo>
                <a:cubicBezTo>
                  <a:pt y="487" x="3846"/>
                  <a:pt y="491" x="3860"/>
                  <a:pt y="495" x="3872"/>
                </a:cubicBezTo>
                <a:cubicBezTo>
                  <a:pt y="499" x="3884"/>
                  <a:pt y="505" x="3895"/>
                  <a:pt y="511" x="3905"/>
                </a:cubicBezTo>
                <a:cubicBezTo>
                  <a:pt y="518" x="3915"/>
                  <a:pt y="525" x="3923"/>
                  <a:pt y="534" x="3929"/>
                </a:cubicBezTo>
                <a:cubicBezTo>
                  <a:pt y="542" x="3935"/>
                  <a:pt y="552" x="3940"/>
                  <a:pt y="565" x="3944"/>
                </a:cubicBezTo>
                <a:cubicBezTo>
                  <a:pt y="578" x="3947"/>
                  <a:pt y="592" x="3949"/>
                  <a:pt y="609" x="3949"/>
                </a:cubicBezTo>
                <a:cubicBezTo>
                  <a:pt y="646" x="3949"/>
                  <a:pt y="675" x="3937"/>
                  <a:pt y="695" x="3912"/>
                </a:cubicBezTo>
                <a:cubicBezTo>
                  <a:pt y="716" x="3887"/>
                  <a:pt y="726" x="3853"/>
                  <a:pt y="726" x="3809"/>
                </a:cubicBezTo>
                <a:cubicBezTo>
                  <a:pt y="726" x="3750"/>
                  <a:pt y="704" x="3693"/>
                  <a:pt y="660" x="3637"/>
                </a:cubicBezTo>
                <a:lnTo>
                  <a:pt y="770" x="3595"/>
                </a:lnTo>
                <a:cubicBezTo>
                  <a:pt y="793" x="3619"/>
                  <a:pt y="811" x="3650"/>
                  <a:pt y="823" x="3686"/>
                </a:cubicBezTo>
                <a:cubicBezTo>
                  <a:pt y="836" x="3723"/>
                  <a:pt y="842" x="3764"/>
                  <a:pt y="842" x="3810"/>
                </a:cubicBezTo>
                <a:cubicBezTo>
                  <a:pt y="842" x="3887"/>
                  <a:pt y="821" x="3950"/>
                  <a:pt y="779" x="4001"/>
                </a:cubicBezTo>
                <a:cubicBezTo>
                  <a:pt y="737" x="4051"/>
                  <a:pt y="680" x="4076"/>
                  <a:pt y="610" x="4076"/>
                </a:cubicBezTo>
                <a:cubicBezTo>
                  <a:pt y="554" x="4076"/>
                  <a:pt y="508" x="4062"/>
                  <a:pt y="472" x="4033"/>
                </a:cubicBezTo>
                <a:cubicBezTo>
                  <a:pt y="436" x="4005"/>
                  <a:pt y="418" x="3991"/>
                  <a:pt y="417" x="3991"/>
                </a:cubicBezTo>
                <a:lnTo>
                  <a:pt y="417" x="3991"/>
                </a:lnTo>
                <a:cubicBezTo>
                  <a:pt y="417" x="3991"/>
                  <a:pt y="417" x="3991"/>
                  <a:pt y="417" x="3991"/>
                </a:cubicBezTo>
                <a:cubicBezTo>
                  <a:pt y="417" x="3987"/>
                  <a:pt y="401" x="3997"/>
                  <a:pt y="370" x="4021"/>
                </a:cubicBezTo>
                <a:cubicBezTo>
                  <a:pt y="337" x="4046"/>
                  <a:pt y="296" x="4059"/>
                  <a:pt y="245" x="4059"/>
                </a:cubicBezTo>
                <a:cubicBezTo>
                  <a:pt y="203" x="4059"/>
                  <a:pt y="167" x="4047"/>
                  <a:pt y="136" x="4025"/>
                </a:cubicBezTo>
                <a:cubicBezTo>
                  <a:pt y="104" x="4002"/>
                  <a:pt y="81" x="3974"/>
                  <a:pt y="67" x="3939"/>
                </a:cubicBezTo>
                <a:cubicBezTo>
                  <a:pt y="52" x="3905"/>
                  <a:pt y="44" x="3868"/>
                  <a:pt y="44" x="3828"/>
                </a:cubicBezTo>
                <a:close/>
                <a:moveTo>
                  <a:pt y="44" x="13994"/>
                </a:moveTo>
                <a:cubicBezTo>
                  <a:pt y="44" x="13935"/>
                  <a:pt y="55" x="13881"/>
                  <a:pt y="77" x="13832"/>
                </a:cubicBezTo>
                <a:cubicBezTo>
                  <a:pt y="98" x="13784"/>
                  <a:pt y="128" x="13745"/>
                  <a:pt y="166" x="13715"/>
                </a:cubicBezTo>
                <a:cubicBezTo>
                  <a:pt y="203" x="13685"/>
                  <a:pt y="246" x="13663"/>
                  <a:pt y="293" x="13647"/>
                </a:cubicBezTo>
                <a:cubicBezTo>
                  <a:pt y="341" x="13632"/>
                  <a:pt y="392" x="13625"/>
                  <a:pt y="446" x="13625"/>
                </a:cubicBezTo>
                <a:cubicBezTo>
                  <a:pt y="499" x="13625"/>
                  <a:pt y="549" x="13632"/>
                  <a:pt y="596" x="13648"/>
                </a:cubicBezTo>
                <a:cubicBezTo>
                  <a:pt y="643" x="13663"/>
                  <a:pt y="685" x="13686"/>
                  <a:pt y="722" x="13716"/>
                </a:cubicBezTo>
                <a:cubicBezTo>
                  <a:pt y="759" x="13746"/>
                  <a:pt y="788" x="13784"/>
                  <a:pt y="810" x="13832"/>
                </a:cubicBezTo>
                <a:cubicBezTo>
                  <a:pt y="831" x="13880"/>
                  <a:pt y="842" x="13933"/>
                  <a:pt y="842" x="13992"/>
                </a:cubicBezTo>
                <a:cubicBezTo>
                  <a:pt y="842" x="14041"/>
                  <a:pt y="836" x="14085"/>
                  <a:pt y="825" x="14125"/>
                </a:cubicBezTo>
                <a:cubicBezTo>
                  <a:pt y="814" x="14165"/>
                  <a:pt y="792" x="14210"/>
                  <a:pt y="761" x="14262"/>
                </a:cubicBezTo>
                <a:lnTo>
                  <a:pt y="416" x="14262"/>
                </a:lnTo>
                <a:lnTo>
                  <a:pt y="416" x="13972"/>
                </a:lnTo>
                <a:lnTo>
                  <a:pt y="530" x="13963"/>
                </a:lnTo>
                <a:lnTo>
                  <a:pt y="530" x="14145"/>
                </a:lnTo>
                <a:lnTo>
                  <a:pt y="691" x="14145"/>
                </a:lnTo>
                <a:cubicBezTo>
                  <a:pt y="697" x="14135"/>
                  <a:pt y="704" x="14116"/>
                  <a:pt y="713" x="14086"/>
                </a:cubicBezTo>
                <a:cubicBezTo>
                  <a:pt y="722" x="14056"/>
                  <a:pt y="726" x="14028"/>
                  <a:pt y="726" x="14001"/>
                </a:cubicBezTo>
                <a:cubicBezTo>
                  <a:pt y="726" x="13959"/>
                  <a:pt y="719" x="13923"/>
                  <a:pt y="704" x="13891"/>
                </a:cubicBezTo>
                <a:cubicBezTo>
                  <a:pt y="690" x="13860"/>
                  <a:pt y="669" x="13835"/>
                  <a:pt y="644" x="13816"/>
                </a:cubicBezTo>
                <a:cubicBezTo>
                  <a:pt y="618" x="13797"/>
                  <a:pt y="589" x="13783"/>
                  <a:pt y="555" x="13773"/>
                </a:cubicBezTo>
                <a:cubicBezTo>
                  <a:pt y="522" x="13763"/>
                  <a:pt y="486" x="13758"/>
                  <a:pt y="446" x="13758"/>
                </a:cubicBezTo>
                <a:cubicBezTo>
                  <a:pt y="415" x="13758"/>
                  <a:pt y="385" x="13761"/>
                  <a:pt y="357" x="13767"/>
                </a:cubicBezTo>
                <a:cubicBezTo>
                  <a:pt y="329" x="13773"/>
                  <a:pt y="303" x="13783"/>
                  <a:pt y="279" x="13796"/>
                </a:cubicBezTo>
                <a:cubicBezTo>
                  <a:pt y="255" x="13808"/>
                  <a:pt y="234" x="13824"/>
                  <a:pt y="217" x="13842"/>
                </a:cubicBezTo>
                <a:cubicBezTo>
                  <a:pt y="199" x="13861"/>
                  <a:pt y="186" x="13883"/>
                  <a:pt y="175" x="13910"/>
                </a:cubicBezTo>
                <a:cubicBezTo>
                  <a:pt y="165" x="13937"/>
                  <a:pt y="160" x="13968"/>
                  <a:pt y="160" x="14001"/>
                </a:cubicBezTo>
                <a:cubicBezTo>
                  <a:pt y="160" x="14033"/>
                  <a:pt y="166" x="14064"/>
                  <a:pt y="178" x="14097"/>
                </a:cubicBezTo>
                <a:cubicBezTo>
                  <a:pt y="189" x="14129"/>
                  <a:pt y="209" x="14161"/>
                  <a:pt y="236" x="14194"/>
                </a:cubicBezTo>
                <a:lnTo>
                  <a:pt y="130" x="14244"/>
                </a:lnTo>
                <a:cubicBezTo>
                  <a:pt y="73" x="14173"/>
                  <a:pt y="44" x="14090"/>
                  <a:pt y="44" x="13994"/>
                </a:cubicBezTo>
                <a:close/>
                <a:moveTo>
                  <a:pt y="49" x="16210"/>
                </a:moveTo>
                <a:lnTo>
                  <a:pt y="64" x="16086"/>
                </a:lnTo>
                <a:lnTo>
                  <a:pt y="352" x="16107"/>
                </a:lnTo>
                <a:cubicBezTo>
                  <a:pt y="314" x="16104"/>
                  <a:pt y="286" x="16085"/>
                  <a:pt y="267" x="16050"/>
                </a:cubicBezTo>
                <a:cubicBezTo>
                  <a:pt y="249" x="16015"/>
                  <a:pt y="240" x="15977"/>
                  <a:pt y="240" x="15938"/>
                </a:cubicBezTo>
                <a:cubicBezTo>
                  <a:pt y="240" x="15889"/>
                  <a:pt y="253" x="15846"/>
                  <a:pt y="280" x="15808"/>
                </a:cubicBezTo>
                <a:cubicBezTo>
                  <a:pt y="307" x="15770"/>
                  <a:pt y="343" x="15741"/>
                  <a:pt y="388" x="15721"/>
                </a:cubicBezTo>
                <a:cubicBezTo>
                  <a:pt y="433" x="15701"/>
                  <a:pt y="482" x="15691"/>
                  <a:pt y="535" x="15691"/>
                </a:cubicBezTo>
                <a:cubicBezTo>
                  <a:pt y="625" x="15691"/>
                  <a:pt y="699" x="15713"/>
                  <a:pt y="756" x="15757"/>
                </a:cubicBezTo>
                <a:cubicBezTo>
                  <a:pt y="814" x="15802"/>
                  <a:pt y="842" x="15863"/>
                  <a:pt y="842" x="15941"/>
                </a:cubicBezTo>
                <a:cubicBezTo>
                  <a:pt y="842" x="15980"/>
                  <a:pt y="833" x="16016"/>
                  <a:pt y="813" x="16049"/>
                </a:cubicBezTo>
                <a:cubicBezTo>
                  <a:pt y="798" x="16074"/>
                  <a:pt y="790" x="16089"/>
                  <a:pt y="790" x="16092"/>
                </a:cubicBezTo>
                <a:cubicBezTo>
                  <a:pt y="790" x="16093"/>
                  <a:pt y="791" x="16094"/>
                  <a:pt y="792" x="16093"/>
                </a:cubicBezTo>
                <a:lnTo>
                  <a:pt y="831" x="16098"/>
                </a:lnTo>
                <a:lnTo>
                  <a:pt y="831" x="16210"/>
                </a:lnTo>
                <a:lnTo>
                  <a:pt y="49" x="16210"/>
                </a:lnTo>
                <a:close/>
                <a:moveTo>
                  <a:pt y="240" x="1097"/>
                </a:moveTo>
                <a:cubicBezTo>
                  <a:pt y="240" x="1059"/>
                  <a:pt y="244" x="1022"/>
                  <a:pt y="252" x="986"/>
                </a:cubicBezTo>
                <a:cubicBezTo>
                  <a:pt y="260" x="951"/>
                  <a:pt y="273" x="916"/>
                  <a:pt y="292" x="883"/>
                </a:cubicBezTo>
                <a:lnTo>
                  <a:pt y="395" x="919"/>
                </a:lnTo>
                <a:cubicBezTo>
                  <a:pt y="378" x="954"/>
                  <a:pt y="366" x="986"/>
                  <a:pt y="360" x="1014"/>
                </a:cubicBezTo>
                <a:cubicBezTo>
                  <a:pt y="354" x="1043"/>
                  <a:pt y="351" x="1071"/>
                  <a:pt y="351" x="1098"/>
                </a:cubicBezTo>
                <a:cubicBezTo>
                  <a:pt y="351" x="1129"/>
                  <a:pt y="357" x="1151"/>
                  <a:pt y="369" x="1164"/>
                </a:cubicBezTo>
                <a:cubicBezTo>
                  <a:pt y="382" x="1177"/>
                  <a:pt y="401" x="1183"/>
                  <a:pt y="428" x="1183"/>
                </a:cubicBezTo>
                <a:lnTo>
                  <a:pt y="471" x="1183"/>
                </a:lnTo>
                <a:lnTo>
                  <a:pt y="475" x="1148"/>
                </a:lnTo>
                <a:cubicBezTo>
                  <a:pt y="477" x="1133"/>
                  <a:pt y="479" x="1122"/>
                  <a:pt y="479" x="1115"/>
                </a:cubicBezTo>
                <a:cubicBezTo>
                  <a:pt y="491" x="1040"/>
                  <a:pt y="505" x="986"/>
                  <a:pt y="522" x="951"/>
                </a:cubicBezTo>
                <a:cubicBezTo>
                  <a:pt y="554" x="887"/>
                  <a:pt y="605" x="855"/>
                  <a:pt y="675" x="855"/>
                </a:cubicBezTo>
                <a:cubicBezTo>
                  <a:pt y="703" x="855"/>
                  <a:pt y="728" x="860"/>
                  <a:pt y="749" x="870"/>
                </a:cubicBezTo>
                <a:cubicBezTo>
                  <a:pt y="771" x="880"/>
                  <a:pt y="789" x="894"/>
                  <a:pt y="802" x="911"/>
                </a:cubicBezTo>
                <a:cubicBezTo>
                  <a:pt y="816" x="929"/>
                  <a:pt y="826" x="948"/>
                  <a:pt y="833" x="970"/>
                </a:cubicBezTo>
                <a:cubicBezTo>
                  <a:pt y="839" x="991"/>
                  <a:pt y="843" x="1014"/>
                  <a:pt y="843" x="1039"/>
                </a:cubicBezTo>
                <a:cubicBezTo>
                  <a:pt y="843" x="1115"/>
                  <a:pt y="827" x="1167"/>
                  <a:pt y="796" x="1194"/>
                </a:cubicBezTo>
                <a:lnTo>
                  <a:pt y="831" x="1202"/>
                </a:lnTo>
                <a:lnTo>
                  <a:pt y="831" x="1306"/>
                </a:lnTo>
                <a:lnTo>
                  <a:pt y="416" x="1306"/>
                </a:lnTo>
                <a:cubicBezTo>
                  <a:pt y="299" x="1306"/>
                  <a:pt y="240" x="1236"/>
                  <a:pt y="240" x="1097"/>
                </a:cubicBezTo>
                <a:close/>
                <a:moveTo>
                  <a:pt y="73" x="2006"/>
                </a:moveTo>
                <a:lnTo>
                  <a:pt y="81" x="1906"/>
                </a:lnTo>
                <a:lnTo>
                  <a:pt y="253" x="1885"/>
                </a:lnTo>
                <a:lnTo>
                  <a:pt y="253" x="1809"/>
                </a:lnTo>
                <a:lnTo>
                  <a:pt y="296" x="1804"/>
                </a:lnTo>
                <a:lnTo>
                  <a:pt y="296" x="1804"/>
                </a:lnTo>
                <a:cubicBezTo>
                  <a:pt y="276" x="1782"/>
                  <a:pt y="262" x="1758"/>
                  <a:pt y="254" x="1732"/>
                </a:cubicBezTo>
                <a:cubicBezTo>
                  <a:pt y="245" x="1704"/>
                  <a:pt y="240" x="1673"/>
                  <a:pt y="240" x="1640"/>
                </a:cubicBezTo>
                <a:cubicBezTo>
                  <a:pt y="240" x="1598"/>
                  <a:pt y="248" x="1560"/>
                  <a:pt y="265" x="1524"/>
                </a:cubicBezTo>
                <a:cubicBezTo>
                  <a:pt y="282" x="1488"/>
                  <a:pt y="304" x="1459"/>
                  <a:pt y="332" x="1436"/>
                </a:cubicBezTo>
                <a:cubicBezTo>
                  <a:pt y="360" x="1412"/>
                  <a:pt y="392" x="1394"/>
                  <a:pt y="428" x="1381"/>
                </a:cubicBezTo>
                <a:cubicBezTo>
                  <a:pt y="464" x="1369"/>
                  <a:pt y="502" x="1362"/>
                  <a:pt y="541" x="1362"/>
                </a:cubicBezTo>
                <a:cubicBezTo>
                  <a:pt y="582" x="1362"/>
                  <a:pt y="620" x="1368"/>
                  <a:pt y="656" x="1380"/>
                </a:cubicBezTo>
                <a:cubicBezTo>
                  <a:pt y="691" x="1393"/>
                  <a:pt y="723" x="1410"/>
                  <a:pt y="751" x="1434"/>
                </a:cubicBezTo>
                <a:cubicBezTo>
                  <a:pt y="779" x="1457"/>
                  <a:pt y="802" x="1486"/>
                  <a:pt y="818" x="1522"/>
                </a:cubicBezTo>
                <a:cubicBezTo>
                  <a:pt y="835" x="1558"/>
                  <a:pt y="843" x="1598"/>
                  <a:pt y="843" x="1641"/>
                </a:cubicBezTo>
                <a:cubicBezTo>
                  <a:pt y="843" x="1671"/>
                  <a:pt y="838" x="1700"/>
                  <a:pt y="829" x="1729"/>
                </a:cubicBezTo>
                <a:cubicBezTo>
                  <a:pt y="820" x="1758"/>
                  <a:pt y="803" x="1785"/>
                  <a:pt y="779" x="1811"/>
                </a:cubicBezTo>
                <a:lnTo>
                  <a:pt y="681" x="1777"/>
                </a:lnTo>
                <a:cubicBezTo>
                  <a:pt y="716" x="1727"/>
                  <a:pt y="734" x="1684"/>
                  <a:pt y="734" x="1645"/>
                </a:cubicBezTo>
                <a:cubicBezTo>
                  <a:pt y="734" x="1598"/>
                  <a:pt y="716" x="1560"/>
                  <a:pt y="681" x="1531"/>
                </a:cubicBezTo>
                <a:cubicBezTo>
                  <a:pt y="646" x="1502"/>
                  <a:pt y="600" x="1487"/>
                  <a:pt y="543" x="1487"/>
                </a:cubicBezTo>
                <a:cubicBezTo>
                  <a:pt y="487" x="1487"/>
                  <a:pt y="440" x="1502"/>
                  <a:pt y="404" x="1531"/>
                </a:cubicBezTo>
                <a:cubicBezTo>
                  <a:pt y="367" x="1560"/>
                  <a:pt y="349" x="1596"/>
                  <a:pt y="349" x="1639"/>
                </a:cubicBezTo>
                <a:cubicBezTo>
                  <a:pt y="349" x="1682"/>
                  <a:pt y="365" x="1728"/>
                  <a:pt y="397" x="1776"/>
                </a:cubicBezTo>
                <a:lnTo>
                  <a:pt y="327" x="1801"/>
                </a:lnTo>
                <a:lnTo>
                  <a:pt y="352" x="1798"/>
                </a:lnTo>
                <a:lnTo>
                  <a:pt y="352" x="1882"/>
                </a:lnTo>
                <a:lnTo>
                  <a:pt y="592" x="1882"/>
                </a:lnTo>
                <a:cubicBezTo>
                  <a:pt y="613" x="1882"/>
                  <a:pt y="630" x="1882"/>
                  <a:pt y="644" x="1883"/>
                </a:cubicBezTo>
                <a:cubicBezTo>
                  <a:pt y="658" x="1883"/>
                  <a:pt y="673" x="1884"/>
                  <a:pt y="689" x="1885"/>
                </a:cubicBezTo>
                <a:cubicBezTo>
                  <a:pt y="704" x="1886"/>
                  <a:pt y="717" x="1888"/>
                  <a:pt y="728" x="1890"/>
                </a:cubicBezTo>
                <a:cubicBezTo>
                  <a:pt y="739" x="1893"/>
                  <a:pt y="750" x="1896"/>
                  <a:pt y="762" x="1900"/>
                </a:cubicBezTo>
                <a:cubicBezTo>
                  <a:pt y="773" x="1904"/>
                  <a:pt y="783" x="1909"/>
                  <a:pt y="791" x="1915"/>
                </a:cubicBezTo>
                <a:cubicBezTo>
                  <a:pt y="799" x="1921"/>
                  <a:pt y="806" x="1928"/>
                  <a:pt y="813" x="1937"/>
                </a:cubicBezTo>
                <a:cubicBezTo>
                  <a:pt y="820" x="1945"/>
                  <a:pt y="826" x="1955"/>
                  <a:pt y="829" x="1966"/>
                </a:cubicBezTo>
                <a:cubicBezTo>
                  <a:pt y="833" x="1977"/>
                  <a:pt y="835" x="1989"/>
                  <a:pt y="837" x="2001"/>
                </a:cubicBezTo>
                <a:cubicBezTo>
                  <a:pt y="839" x="2014"/>
                  <a:pt y="840" x="2028"/>
                  <a:pt y="840" x="2044"/>
                </a:cubicBezTo>
                <a:cubicBezTo>
                  <a:pt y="840" x="2058"/>
                  <a:pt y="838" x="2097"/>
                  <a:pt y="832" x="2160"/>
                </a:cubicBezTo>
                <a:lnTo>
                  <a:pt y="725" x="2148"/>
                </a:lnTo>
                <a:cubicBezTo>
                  <a:pt y="726" x="2125"/>
                  <a:pt y="727" x="2108"/>
                  <a:pt y="729" x="2097"/>
                </a:cubicBezTo>
                <a:cubicBezTo>
                  <a:pt y="729" x="2086"/>
                  <a:pt y="730" x="2078"/>
                  <a:pt y="731" x="2073"/>
                </a:cubicBezTo>
                <a:cubicBezTo>
                  <a:pt y="731" x="2068"/>
                  <a:pt y="731" x="2065"/>
                  <a:pt y="731" x="2063"/>
                </a:cubicBezTo>
                <a:cubicBezTo>
                  <a:pt y="731" x="2038"/>
                  <a:pt y="726" x="2022"/>
                  <a:pt y="716" x="2016"/>
                </a:cubicBezTo>
                <a:cubicBezTo>
                  <a:pt y="705" x="2009"/>
                  <a:pt y="677" x="2006"/>
                  <a:pt y="631" x="2006"/>
                </a:cubicBezTo>
                <a:lnTo>
                  <a:pt y="352" x="2006"/>
                </a:lnTo>
                <a:lnTo>
                  <a:pt y="352" x="2148"/>
                </a:lnTo>
                <a:lnTo>
                  <a:pt y="253" x="2148"/>
                </a:lnTo>
                <a:lnTo>
                  <a:pt y="253" x="2006"/>
                </a:lnTo>
                <a:lnTo>
                  <a:pt y="73" x="2006"/>
                </a:lnTo>
                <a:close/>
                <a:moveTo>
                  <a:pt y="240" x="2675"/>
                </a:moveTo>
                <a:cubicBezTo>
                  <a:pt y="240" x="2633"/>
                  <a:pt y="248" x="2595"/>
                  <a:pt y="265" x="2559"/>
                </a:cubicBezTo>
                <a:cubicBezTo>
                  <a:pt y="282" x="2524"/>
                  <a:pt y="304" x="2494"/>
                  <a:pt y="332" x="2471"/>
                </a:cubicBezTo>
                <a:cubicBezTo>
                  <a:pt y="360" x="2448"/>
                  <a:pt y="392" x="2430"/>
                  <a:pt y="428" x="2417"/>
                </a:cubicBezTo>
                <a:cubicBezTo>
                  <a:pt y="464" x="2404"/>
                  <a:pt y="502" x="2397"/>
                  <a:pt y="541" x="2397"/>
                </a:cubicBezTo>
                <a:cubicBezTo>
                  <a:pt y="582" x="2397"/>
                  <a:pt y="620" x="2403"/>
                  <a:pt y="656" x="2416"/>
                </a:cubicBezTo>
                <a:cubicBezTo>
                  <a:pt y="691" x="2428"/>
                  <a:pt y="723" x="2446"/>
                  <a:pt y="751" x="2469"/>
                </a:cubicBezTo>
                <a:cubicBezTo>
                  <a:pt y="779" x="2492"/>
                  <a:pt y="802" x="2521"/>
                  <a:pt y="818" x="2557"/>
                </a:cubicBezTo>
                <a:cubicBezTo>
                  <a:pt y="835" x="2593"/>
                  <a:pt y="843" x="2633"/>
                  <a:pt y="843" x="2677"/>
                </a:cubicBezTo>
                <a:cubicBezTo>
                  <a:pt y="843" x="2706"/>
                  <a:pt y="838" x="2736"/>
                  <a:pt y="829" x="2764"/>
                </a:cubicBezTo>
                <a:cubicBezTo>
                  <a:pt y="820" x="2793"/>
                  <a:pt y="803" x="2820"/>
                  <a:pt y="779" x="2846"/>
                </a:cubicBezTo>
                <a:lnTo>
                  <a:pt y="681" x="2812"/>
                </a:lnTo>
                <a:cubicBezTo>
                  <a:pt y="716" x="2762"/>
                  <a:pt y="734" x="2719"/>
                  <a:pt y="734" x="2680"/>
                </a:cubicBezTo>
                <a:cubicBezTo>
                  <a:pt y="734" x="2634"/>
                  <a:pt y="716" x="2595"/>
                  <a:pt y="681" x="2566"/>
                </a:cubicBezTo>
                <a:cubicBezTo>
                  <a:pt y="646" x="2537"/>
                  <a:pt y="600" x="2522"/>
                  <a:pt y="543" x="2522"/>
                </a:cubicBezTo>
                <a:cubicBezTo>
                  <a:pt y="487" x="2522"/>
                  <a:pt y="440" x="2537"/>
                  <a:pt y="404" x="2566"/>
                </a:cubicBezTo>
                <a:cubicBezTo>
                  <a:pt y="367" x="2596"/>
                  <a:pt y="349" x="2632"/>
                  <a:pt y="349" x="2674"/>
                </a:cubicBezTo>
                <a:cubicBezTo>
                  <a:pt y="349" x="2717"/>
                  <a:pt y="365" x="2763"/>
                  <a:pt y="397" x="2811"/>
                </a:cubicBezTo>
                <a:lnTo>
                  <a:pt y="302" x="2845"/>
                </a:lnTo>
                <a:cubicBezTo>
                  <a:pt y="278" x="2821"/>
                  <a:pt y="262" x="2795"/>
                  <a:pt y="254" x="2767"/>
                </a:cubicBezTo>
                <a:cubicBezTo>
                  <a:pt y="245" x="2739"/>
                  <a:pt y="240" x="2708"/>
                  <a:pt y="240" x="2675"/>
                </a:cubicBezTo>
                <a:close/>
                <a:moveTo>
                  <a:pt y="240" x="3108"/>
                </a:moveTo>
                <a:cubicBezTo>
                  <a:pt y="240" x="3070"/>
                  <a:pt y="244" x="3033"/>
                  <a:pt y="252" x="2997"/>
                </a:cubicBezTo>
                <a:cubicBezTo>
                  <a:pt y="260" x="2962"/>
                  <a:pt y="273" x="2927"/>
                  <a:pt y="292" x="2894"/>
                </a:cubicBezTo>
                <a:lnTo>
                  <a:pt y="395" x="2930"/>
                </a:lnTo>
                <a:cubicBezTo>
                  <a:pt y="378" x="2965"/>
                  <a:pt y="366" x="2997"/>
                  <a:pt y="360" x="3026"/>
                </a:cubicBezTo>
                <a:cubicBezTo>
                  <a:pt y="354" x="3054"/>
                  <a:pt y="351" x="3082"/>
                  <a:pt y="351" x="3110"/>
                </a:cubicBezTo>
                <a:cubicBezTo>
                  <a:pt y="351" x="3141"/>
                  <a:pt y="357" x="3162"/>
                  <a:pt y="369" x="3175"/>
                </a:cubicBezTo>
                <a:cubicBezTo>
                  <a:pt y="382" x="3188"/>
                  <a:pt y="401" x="3194"/>
                  <a:pt y="428" x="3194"/>
                </a:cubicBezTo>
                <a:lnTo>
                  <a:pt y="471" x="3194"/>
                </a:lnTo>
                <a:lnTo>
                  <a:pt y="475" x="3159"/>
                </a:lnTo>
                <a:cubicBezTo>
                  <a:pt y="477" x="3144"/>
                  <a:pt y="479" x="3133"/>
                  <a:pt y="479" x="3127"/>
                </a:cubicBezTo>
                <a:cubicBezTo>
                  <a:pt y="491" x="3052"/>
                  <a:pt y="505" x="2997"/>
                  <a:pt y="522" x="2962"/>
                </a:cubicBezTo>
                <a:cubicBezTo>
                  <a:pt y="554" x="2899"/>
                  <a:pt y="605" x="2867"/>
                  <a:pt y="675" x="2867"/>
                </a:cubicBezTo>
                <a:cubicBezTo>
                  <a:pt y="703" x="2867"/>
                  <a:pt y="728" x="2872"/>
                  <a:pt y="749" x="2881"/>
                </a:cubicBezTo>
                <a:cubicBezTo>
                  <a:pt y="771" x="2891"/>
                  <a:pt y="789" x="2905"/>
                  <a:pt y="802" x="2923"/>
                </a:cubicBezTo>
                <a:cubicBezTo>
                  <a:pt y="816" x="2940"/>
                  <a:pt y="826" x="2959"/>
                  <a:pt y="833" x="2981"/>
                </a:cubicBezTo>
                <a:cubicBezTo>
                  <a:pt y="839" x="3003"/>
                  <a:pt y="843" x="3026"/>
                  <a:pt y="843" x="3050"/>
                </a:cubicBezTo>
                <a:cubicBezTo>
                  <a:pt y="843" x="3126"/>
                  <a:pt y="827" x="3178"/>
                  <a:pt y="796" x="3206"/>
                </a:cubicBezTo>
                <a:lnTo>
                  <a:pt y="831" x="3213"/>
                </a:lnTo>
                <a:lnTo>
                  <a:pt y="831" x="3318"/>
                </a:lnTo>
                <a:lnTo>
                  <a:pt y="416" x="3318"/>
                </a:lnTo>
                <a:cubicBezTo>
                  <a:pt y="299" x="3318"/>
                  <a:pt y="240" x="3248"/>
                  <a:pt y="240" x="3108"/>
                </a:cubicBezTo>
                <a:close/>
                <a:moveTo>
                  <a:pt y="687" x="4157"/>
                </a:moveTo>
                <a:lnTo>
                  <a:pt y="843" x="4157"/>
                </a:lnTo>
                <a:lnTo>
                  <a:pt y="843" x="4299"/>
                </a:lnTo>
                <a:lnTo>
                  <a:pt y="687" x="4299"/>
                </a:lnTo>
                <a:close/>
                <a:moveTo>
                  <a:pt y="240" x="6327"/>
                </a:moveTo>
                <a:cubicBezTo>
                  <a:pt y="240" x="6270"/>
                  <a:pt y="254" x="6221"/>
                  <a:pt y="282" x="6178"/>
                </a:cubicBezTo>
                <a:cubicBezTo>
                  <a:pt y="310" x="6136"/>
                  <a:pt y="347" x="6104"/>
                  <a:pt y="392" x="6083"/>
                </a:cubicBezTo>
                <a:cubicBezTo>
                  <a:pt y="438" x="6063"/>
                  <a:pt y="488" x="6052"/>
                  <a:pt y="543" x="6052"/>
                </a:cubicBezTo>
                <a:cubicBezTo>
                  <a:pt y="598" x="6052"/>
                  <a:pt y="648" x="6063"/>
                  <a:pt y="693" x="6083"/>
                </a:cubicBezTo>
                <a:cubicBezTo>
                  <a:pt y="738" x="6104"/>
                  <a:pt y="774" x="6135"/>
                  <a:pt y="801" x="6177"/>
                </a:cubicBezTo>
                <a:cubicBezTo>
                  <a:pt y="829" x="6220"/>
                  <a:pt y="843" x="6269"/>
                  <a:pt y="843" x="6326"/>
                </a:cubicBezTo>
                <a:cubicBezTo>
                  <a:pt y="843" x="6368"/>
                  <a:pt y="835" x="6406"/>
                  <a:pt y="818" x="6441"/>
                </a:cubicBezTo>
                <a:cubicBezTo>
                  <a:pt y="801" x="6475"/>
                  <a:pt y="779" x="6504"/>
                  <a:pt y="751" x="6526"/>
                </a:cubicBezTo>
                <a:cubicBezTo>
                  <a:pt y="722" x="6548"/>
                  <a:pt y="690" x="6565"/>
                  <a:pt y="655" x="6577"/>
                </a:cubicBezTo>
                <a:cubicBezTo>
                  <a:pt y="619" x="6589"/>
                  <a:pt y="581" x="6594"/>
                  <a:pt y="542" x="6594"/>
                </a:cubicBezTo>
                <a:cubicBezTo>
                  <a:pt y="509" x="6594"/>
                  <a:pt y="478" x="6591"/>
                  <a:pt y="448" x="6584"/>
                </a:cubicBezTo>
                <a:cubicBezTo>
                  <a:pt y="418" x="6577"/>
                  <a:pt y="391" x="6566"/>
                  <a:pt y="366" x="6552"/>
                </a:cubicBezTo>
                <a:cubicBezTo>
                  <a:pt y="340" x="6537"/>
                  <a:pt y="318" x="6519"/>
                  <a:pt y="300" x="6498"/>
                </a:cubicBezTo>
                <a:cubicBezTo>
                  <a:pt y="281" x="6477"/>
                  <a:pt y="266" x="6452"/>
                  <a:pt y="256" x="6423"/>
                </a:cubicBezTo>
                <a:cubicBezTo>
                  <a:pt y="245" x="6393"/>
                  <a:pt y="240" x="6362"/>
                  <a:pt y="240" x="6327"/>
                </a:cubicBezTo>
                <a:close/>
                <a:moveTo>
                  <a:pt y="240" x="8658"/>
                </a:moveTo>
                <a:cubicBezTo>
                  <a:pt y="240" x="8601"/>
                  <a:pt y="254" x="8551"/>
                  <a:pt y="282" x="8509"/>
                </a:cubicBezTo>
                <a:cubicBezTo>
                  <a:pt y="310" x="8467"/>
                  <a:pt y="347" x="8435"/>
                  <a:pt y="392" x="8414"/>
                </a:cubicBezTo>
                <a:cubicBezTo>
                  <a:pt y="438" x="8393"/>
                  <a:pt y="488" x="8383"/>
                  <a:pt y="543" x="8383"/>
                </a:cubicBezTo>
                <a:cubicBezTo>
                  <a:pt y="598" x="8383"/>
                  <a:pt y="648" x="8393"/>
                  <a:pt y="693" x="8414"/>
                </a:cubicBezTo>
                <a:cubicBezTo>
                  <a:pt y="738" x="8434"/>
                  <a:pt y="774" x="8466"/>
                  <a:pt y="801" x="8508"/>
                </a:cubicBezTo>
                <a:cubicBezTo>
                  <a:pt y="829" x="8550"/>
                  <a:pt y="843" x="8600"/>
                  <a:pt y="843" x="8656"/>
                </a:cubicBezTo>
                <a:cubicBezTo>
                  <a:pt y="843" x="8698"/>
                  <a:pt y="835" x="8737"/>
                  <a:pt y="818" x="8771"/>
                </a:cubicBezTo>
                <a:cubicBezTo>
                  <a:pt y="801" x="8806"/>
                  <a:pt y="779" x="8834"/>
                  <a:pt y="751" x="8857"/>
                </a:cubicBezTo>
                <a:cubicBezTo>
                  <a:pt y="722" x="8879"/>
                  <a:pt y="690" x="8896"/>
                  <a:pt y="655" x="8908"/>
                </a:cubicBezTo>
                <a:cubicBezTo>
                  <a:pt y="619" x="8919"/>
                  <a:pt y="581" x="8925"/>
                  <a:pt y="542" x="8925"/>
                </a:cubicBezTo>
                <a:cubicBezTo>
                  <a:pt y="509" x="8925"/>
                  <a:pt y="478" x="8921"/>
                  <a:pt y="448" x="8915"/>
                </a:cubicBezTo>
                <a:cubicBezTo>
                  <a:pt y="418" x="8908"/>
                  <a:pt y="391" x="8897"/>
                  <a:pt y="366" x="8882"/>
                </a:cubicBezTo>
                <a:cubicBezTo>
                  <a:pt y="340" x="8868"/>
                  <a:pt y="318" x="8850"/>
                  <a:pt y="300" x="8829"/>
                </a:cubicBezTo>
                <a:cubicBezTo>
                  <a:pt y="281" x="8808"/>
                  <a:pt y="266" x="8783"/>
                  <a:pt y="256" x="8753"/>
                </a:cubicBezTo>
                <a:cubicBezTo>
                  <a:pt y="245" x="8724"/>
                  <a:pt y="240" x="8692"/>
                  <a:pt y="240" x="8658"/>
                </a:cubicBezTo>
                <a:close/>
                <a:moveTo>
                  <a:pt y="240" x="9170"/>
                </a:moveTo>
                <a:cubicBezTo>
                  <a:pt y="240" x="9138"/>
                  <a:pt y="245" x="9109"/>
                  <a:pt y="255" x="9084"/>
                </a:cubicBezTo>
                <a:cubicBezTo>
                  <a:pt y="265" x="9058"/>
                  <a:pt y="277" x="9037"/>
                  <a:pt y="294" x="9020"/>
                </a:cubicBezTo>
                <a:cubicBezTo>
                  <a:pt y="310" x="9004"/>
                  <a:pt y="328" x="8992"/>
                  <a:pt y="348" x="8983"/>
                </a:cubicBezTo>
                <a:cubicBezTo>
                  <a:pt y="368" x="8974"/>
                  <a:pt y="389" x="8970"/>
                  <a:pt y="411" x="8970"/>
                </a:cubicBezTo>
                <a:cubicBezTo>
                  <a:pt y="452" x="8970"/>
                  <a:pt y="486" x="8983"/>
                  <a:pt y="515" x="9006"/>
                </a:cubicBezTo>
                <a:cubicBezTo>
                  <a:pt y="543" x="9030"/>
                  <a:pt y="565" x="9069"/>
                  <a:pt y="580" x="9124"/>
                </a:cubicBezTo>
                <a:lnTo>
                  <a:pt y="600" x="9195"/>
                </a:lnTo>
                <a:cubicBezTo>
                  <a:pt y="612" x="9239"/>
                  <a:pt y="633" x="9261"/>
                  <a:pt y="662" x="9261"/>
                </a:cubicBezTo>
                <a:lnTo>
                  <a:pt y="667" x="9261"/>
                </a:lnTo>
                <a:cubicBezTo>
                  <a:pt y="688" x="9259"/>
                  <a:pt y="705" x="9252"/>
                  <a:pt y="716" x="9237"/>
                </a:cubicBezTo>
                <a:cubicBezTo>
                  <a:pt y="728" x="9223"/>
                  <a:pt y="733" x="9203"/>
                  <a:pt y="733" x="9177"/>
                </a:cubicBezTo>
                <a:lnTo>
                  <a:pt y="733" x="9169"/>
                </a:lnTo>
                <a:cubicBezTo>
                  <a:pt y="733" x="9148"/>
                  <a:pt y="730" x="9128"/>
                  <a:pt y="725" x="9106"/>
                </a:cubicBezTo>
                <a:cubicBezTo>
                  <a:pt y="719" x="9085"/>
                  <a:pt y="713" x="9069"/>
                  <a:pt y="708" x="9058"/>
                </a:cubicBezTo>
                <a:cubicBezTo>
                  <a:pt y="703" x="9047"/>
                  <a:pt y="692" x="9030"/>
                  <a:pt y="677" x="9006"/>
                </a:cubicBezTo>
                <a:lnTo>
                  <a:pt y="779" x="8971"/>
                </a:lnTo>
                <a:cubicBezTo>
                  <a:pt y="800" x="8999"/>
                  <a:pt y="816" x="9031"/>
                  <a:pt y="827" x="9067"/>
                </a:cubicBezTo>
                <a:cubicBezTo>
                  <a:pt y="837" x="9103"/>
                  <a:pt y="843" x="9141"/>
                  <a:pt y="843" x="9181"/>
                </a:cubicBezTo>
                <a:cubicBezTo>
                  <a:pt y="843" x="9239"/>
                  <a:pt y="827" x="9285"/>
                  <a:pt y="796" x="9322"/>
                </a:cubicBezTo>
                <a:cubicBezTo>
                  <a:pt y="765" x="9358"/>
                  <a:pt y="722" x="9378"/>
                  <a:pt y="666" x="9380"/>
                </a:cubicBezTo>
                <a:lnTo>
                  <a:pt y="664" x="9380"/>
                </a:lnTo>
                <a:cubicBezTo>
                  <a:pt y="615" x="9380"/>
                  <a:pt y="577" x="9367"/>
                  <a:pt y="548" x="9341"/>
                </a:cubicBezTo>
                <a:cubicBezTo>
                  <a:pt y="520" x="9315"/>
                  <a:pt y="499" x="9278"/>
                  <a:pt y="486" x="9229"/>
                </a:cubicBezTo>
                <a:lnTo>
                  <a:pt y="466" x="9155"/>
                </a:lnTo>
                <a:cubicBezTo>
                  <a:pt y="460" x="9132"/>
                  <a:pt y="452" x="9115"/>
                  <a:pt y="443" x="9107"/>
                </a:cubicBezTo>
                <a:cubicBezTo>
                  <a:pt y="434" x="9098"/>
                  <a:pt y="424" x="9094"/>
                  <a:pt y="412" x="9094"/>
                </a:cubicBezTo>
                <a:cubicBezTo>
                  <a:pt y="391" x="9094"/>
                  <a:pt y="376" x="9101"/>
                  <a:pt y="364" x="9115"/>
                </a:cubicBezTo>
                <a:cubicBezTo>
                  <a:pt y="353" x="9130"/>
                  <a:pt y="347" x="9150"/>
                  <a:pt y="347" x="9176"/>
                </a:cubicBezTo>
                <a:cubicBezTo>
                  <a:pt y="347" x="9216"/>
                  <a:pt y="358" x="9266"/>
                  <a:pt y="382" x="9325"/>
                </a:cubicBezTo>
                <a:lnTo>
                  <a:pt y="285" x="9357"/>
                </a:lnTo>
                <a:cubicBezTo>
                  <a:pt y="255" x="9298"/>
                  <a:pt y="240" x="9236"/>
                  <a:pt y="240" x="9170"/>
                </a:cubicBezTo>
                <a:close/>
                <a:moveTo>
                  <a:pt y="240" x="10519"/>
                </a:moveTo>
                <a:cubicBezTo>
                  <a:pt y="240" x="10463"/>
                  <a:pt y="254" x="10413"/>
                  <a:pt y="282" x="10371"/>
                </a:cubicBezTo>
                <a:cubicBezTo>
                  <a:pt y="310" x="10328"/>
                  <a:pt y="347" x="10297"/>
                  <a:pt y="392" x="10276"/>
                </a:cubicBezTo>
                <a:cubicBezTo>
                  <a:pt y="438" x="10255"/>
                  <a:pt y="488" x="10245"/>
                  <a:pt y="543" x="10245"/>
                </a:cubicBezTo>
                <a:cubicBezTo>
                  <a:pt y="598" x="10245"/>
                  <a:pt y="648" x="10255"/>
                  <a:pt y="693" x="10276"/>
                </a:cubicBezTo>
                <a:cubicBezTo>
                  <a:pt y="738" x="10296"/>
                  <a:pt y="774" x="10328"/>
                  <a:pt y="801" x="10370"/>
                </a:cubicBezTo>
                <a:cubicBezTo>
                  <a:pt y="829" x="10412"/>
                  <a:pt y="843" x="10461"/>
                  <a:pt y="843" x="10518"/>
                </a:cubicBezTo>
                <a:cubicBezTo>
                  <a:pt y="843" x="10560"/>
                  <a:pt y="835" x="10599"/>
                  <a:pt y="818" x="10633"/>
                </a:cubicBezTo>
                <a:cubicBezTo>
                  <a:pt y="801" x="10668"/>
                  <a:pt y="779" x="10696"/>
                  <a:pt y="751" x="10718"/>
                </a:cubicBezTo>
                <a:cubicBezTo>
                  <a:pt y="722" x="10741"/>
                  <a:pt y="690" x="10758"/>
                  <a:pt y="655" x="10769"/>
                </a:cubicBezTo>
                <a:cubicBezTo>
                  <a:pt y="619" x="10781"/>
                  <a:pt y="581" x="10787"/>
                  <a:pt y="542" x="10787"/>
                </a:cubicBezTo>
                <a:cubicBezTo>
                  <a:pt y="509" x="10787"/>
                  <a:pt y="478" x="10783"/>
                  <a:pt y="448" x="10776"/>
                </a:cubicBezTo>
                <a:cubicBezTo>
                  <a:pt y="418" x="10769"/>
                  <a:pt y="391" x="10759"/>
                  <a:pt y="366" x="10744"/>
                </a:cubicBezTo>
                <a:cubicBezTo>
                  <a:pt y="340" x="10730"/>
                  <a:pt y="318" x="10712"/>
                  <a:pt y="300" x="10691"/>
                </a:cubicBezTo>
                <a:cubicBezTo>
                  <a:pt y="281" x="10670"/>
                  <a:pt y="266" x="10644"/>
                  <a:pt y="256" x="10615"/>
                </a:cubicBezTo>
                <a:cubicBezTo>
                  <a:pt y="245" x="10586"/>
                  <a:pt y="240" x="10554"/>
                  <a:pt y="240" x="10519"/>
                </a:cubicBezTo>
                <a:close/>
                <a:moveTo>
                  <a:pt y="240" x="11385"/>
                </a:moveTo>
                <a:cubicBezTo>
                  <a:pt y="240" x="11347"/>
                  <a:pt y="244" x="11310"/>
                  <a:pt y="252" x="11275"/>
                </a:cubicBezTo>
                <a:cubicBezTo>
                  <a:pt y="260" x="11239"/>
                  <a:pt y="273" x="11205"/>
                  <a:pt y="292" x="11172"/>
                </a:cubicBezTo>
                <a:lnTo>
                  <a:pt y="395" x="11208"/>
                </a:lnTo>
                <a:cubicBezTo>
                  <a:pt y="378" x="11243"/>
                  <a:pt y="366" x="11274"/>
                  <a:pt y="360" x="11303"/>
                </a:cubicBezTo>
                <a:cubicBezTo>
                  <a:pt y="354" x="11332"/>
                  <a:pt y="351" x="11360"/>
                  <a:pt y="351" x="11387"/>
                </a:cubicBezTo>
                <a:cubicBezTo>
                  <a:pt y="351" x="11418"/>
                  <a:pt y="357" x="11440"/>
                  <a:pt y="369" x="11452"/>
                </a:cubicBezTo>
                <a:cubicBezTo>
                  <a:pt y="382" x="11465"/>
                  <a:pt y="401" x="11472"/>
                  <a:pt y="428" x="11472"/>
                </a:cubicBezTo>
                <a:lnTo>
                  <a:pt y="471" x="11472"/>
                </a:lnTo>
                <a:lnTo>
                  <a:pt y="475" x="11436"/>
                </a:lnTo>
                <a:cubicBezTo>
                  <a:pt y="477" x="11421"/>
                  <a:pt y="479" x="11411"/>
                  <a:pt y="479" x="11404"/>
                </a:cubicBezTo>
                <a:cubicBezTo>
                  <a:pt y="491" x="11329"/>
                  <a:pt y="505" x="11274"/>
                  <a:pt y="522" x="11240"/>
                </a:cubicBezTo>
                <a:cubicBezTo>
                  <a:pt y="554" x="11176"/>
                  <a:pt y="605" x="11144"/>
                  <a:pt y="675" x="11144"/>
                </a:cubicBezTo>
                <a:cubicBezTo>
                  <a:pt y="703" x="11144"/>
                  <a:pt y="728" x="11149"/>
                  <a:pt y="749" x="11159"/>
                </a:cubicBezTo>
                <a:cubicBezTo>
                  <a:pt y="771" x="11169"/>
                  <a:pt y="789" x="11182"/>
                  <a:pt y="802" x="11200"/>
                </a:cubicBezTo>
                <a:cubicBezTo>
                  <a:pt y="816" x="11217"/>
                  <a:pt y="826" x="11237"/>
                  <a:pt y="833" x="11258"/>
                </a:cubicBezTo>
                <a:cubicBezTo>
                  <a:pt y="839" x="11280"/>
                  <a:pt y="843" x="11303"/>
                  <a:pt y="843" x="11327"/>
                </a:cubicBezTo>
                <a:cubicBezTo>
                  <a:pt y="843" x="11403"/>
                  <a:pt y="827" x="11455"/>
                  <a:pt y="796" x="11483"/>
                </a:cubicBezTo>
                <a:lnTo>
                  <a:pt y="831" x="11490"/>
                </a:lnTo>
                <a:lnTo>
                  <a:pt y="831" x="11595"/>
                </a:lnTo>
                <a:lnTo>
                  <a:pt y="416" x="11595"/>
                </a:lnTo>
                <a:cubicBezTo>
                  <a:pt y="299" x="11595"/>
                  <a:pt y="240" x="11525"/>
                  <a:pt y="240" x="11385"/>
                </a:cubicBezTo>
                <a:close/>
                <a:moveTo>
                  <a:pt y="240" x="11929"/>
                </a:moveTo>
                <a:cubicBezTo>
                  <a:pt y="240" x="11887"/>
                  <a:pt y="248" x="11848"/>
                  <a:pt y="265" x="11812"/>
                </a:cubicBezTo>
                <a:cubicBezTo>
                  <a:pt y="282" x="11777"/>
                  <a:pt y="304" x="11748"/>
                  <a:pt y="332" x="11724"/>
                </a:cubicBezTo>
                <a:cubicBezTo>
                  <a:pt y="360" x="11701"/>
                  <a:pt y="392" x="11683"/>
                  <a:pt y="428" x="11670"/>
                </a:cubicBezTo>
                <a:cubicBezTo>
                  <a:pt y="464" x="11657"/>
                  <a:pt y="502" x="11651"/>
                  <a:pt y="541" x="11650"/>
                </a:cubicBezTo>
                <a:cubicBezTo>
                  <a:pt y="582" x="11650"/>
                  <a:pt y="620" x="11657"/>
                  <a:pt y="656" x="11669"/>
                </a:cubicBezTo>
                <a:cubicBezTo>
                  <a:pt y="691" x="11681"/>
                  <a:pt y="723" x="11699"/>
                  <a:pt y="751" x="11722"/>
                </a:cubicBezTo>
                <a:cubicBezTo>
                  <a:pt y="779" x="11745"/>
                  <a:pt y="802" x="11775"/>
                  <a:pt y="818" x="11811"/>
                </a:cubicBezTo>
                <a:cubicBezTo>
                  <a:pt y="835" x="11847"/>
                  <a:pt y="843" x="11887"/>
                  <a:pt y="843" x="11930"/>
                </a:cubicBezTo>
                <a:cubicBezTo>
                  <a:pt y="843" x="11960"/>
                  <a:pt y="838" x="11989"/>
                  <a:pt y="829" x="12018"/>
                </a:cubicBezTo>
                <a:cubicBezTo>
                  <a:pt y="820" x="12046"/>
                  <a:pt y="803" x="12073"/>
                  <a:pt y="779" x="12099"/>
                </a:cubicBezTo>
                <a:lnTo>
                  <a:pt y="681" x="12065"/>
                </a:lnTo>
                <a:cubicBezTo>
                  <a:pt y="716" x="12016"/>
                  <a:pt y="734" x="11972"/>
                  <a:pt y="734" x="11934"/>
                </a:cubicBezTo>
                <a:cubicBezTo>
                  <a:pt y="734" x="11887"/>
                  <a:pt y="716" x="11849"/>
                  <a:pt y="681" x="11819"/>
                </a:cubicBezTo>
                <a:cubicBezTo>
                  <a:pt y="646" x="11790"/>
                  <a:pt y="600" x="11776"/>
                  <a:pt y="543" x="11776"/>
                </a:cubicBezTo>
                <a:cubicBezTo>
                  <a:pt y="487" x="11776"/>
                  <a:pt y="440" x="11790"/>
                  <a:pt y="404" x="11820"/>
                </a:cubicBezTo>
                <a:cubicBezTo>
                  <a:pt y="367" x="11849"/>
                  <a:pt y="349" x="11885"/>
                  <a:pt y="349" x="11928"/>
                </a:cubicBezTo>
                <a:cubicBezTo>
                  <a:pt y="349" x="11971"/>
                  <a:pt y="365" x="12016"/>
                  <a:pt y="397" x="12065"/>
                </a:cubicBezTo>
                <a:lnTo>
                  <a:pt y="302" x="12099"/>
                </a:lnTo>
                <a:cubicBezTo>
                  <a:pt y="278" x="12075"/>
                  <a:pt y="262" x="12048"/>
                  <a:pt y="254" x="12020"/>
                </a:cubicBezTo>
                <a:cubicBezTo>
                  <a:pt y="245" x="11992"/>
                  <a:pt y="240" x="11962"/>
                  <a:pt y="240" x="11929"/>
                </a:cubicBezTo>
                <a:close/>
                <a:moveTo>
                  <a:pt y="240" x="12373"/>
                </a:moveTo>
                <a:cubicBezTo>
                  <a:pt y="242" x="12297"/>
                  <a:pt y="272" x="12235"/>
                  <a:pt y="328" x="12187"/>
                </a:cubicBezTo>
                <a:cubicBezTo>
                  <a:pt y="385" x="12140"/>
                  <a:pt y="456" x="12116"/>
                  <a:pt y="541" x="12116"/>
                </a:cubicBezTo>
                <a:cubicBezTo>
                  <a:pt y="632" x="12116"/>
                  <a:pt y="706" x="12140"/>
                  <a:pt y="761" x="12188"/>
                </a:cubicBezTo>
                <a:cubicBezTo>
                  <a:pt y="815" x="12236"/>
                  <a:pt y="843" x="12301"/>
                  <a:pt y="843" x="12383"/>
                </a:cubicBezTo>
                <a:cubicBezTo>
                  <a:pt y="843" x="12470"/>
                  <a:pt y="816" x="12544"/>
                  <a:pt y="763" x="12606"/>
                </a:cubicBezTo>
                <a:lnTo>
                  <a:pt y="666" x="12565"/>
                </a:lnTo>
                <a:cubicBezTo>
                  <a:pt y="709" x="12502"/>
                  <a:pt y="731" x="12442"/>
                  <a:pt y="731" x="12386"/>
                </a:cubicBezTo>
                <a:cubicBezTo>
                  <a:pt y="731" x="12344"/>
                  <a:pt y="715" x="12310"/>
                  <a:pt y="684" x="12283"/>
                </a:cubicBezTo>
                <a:cubicBezTo>
                  <a:pt y="653" x="12255"/>
                  <a:pt y="617" x="12242"/>
                  <a:pt y="577" x="12242"/>
                </a:cubicBezTo>
                <a:lnTo>
                  <a:pt y="577" x="12609"/>
                </a:lnTo>
                <a:cubicBezTo>
                  <a:pt y="560" x="12609"/>
                  <a:pt y="547" x="12609"/>
                  <a:pt y="538" x="12609"/>
                </a:cubicBezTo>
                <a:cubicBezTo>
                  <a:pt y="529" x="12609"/>
                  <a:pt y="523" x="12610"/>
                  <a:pt y="520" x="12610"/>
                </a:cubicBezTo>
                <a:cubicBezTo>
                  <a:pt y="435" x="12610"/>
                  <a:pt y="368" x="12588"/>
                  <a:pt y="317" x="12546"/>
                </a:cubicBezTo>
                <a:cubicBezTo>
                  <a:pt y="266" x="12504"/>
                  <a:pt y="240" x="12446"/>
                  <a:pt y="240" x="12373"/>
                </a:cubicBezTo>
                <a:close/>
                <a:moveTo>
                  <a:pt y="240" x="12857"/>
                </a:moveTo>
                <a:cubicBezTo>
                  <a:pt y="240" x="12825"/>
                  <a:pt y="245" x="12796"/>
                  <a:pt y="255" x="12771"/>
                </a:cubicBezTo>
                <a:cubicBezTo>
                  <a:pt y="265" x="12745"/>
                  <a:pt y="277" x="12724"/>
                  <a:pt y="294" x="12708"/>
                </a:cubicBezTo>
                <a:cubicBezTo>
                  <a:pt y="310" x="12691"/>
                  <a:pt y="328" x="12679"/>
                  <a:pt y="348" x="12670"/>
                </a:cubicBezTo>
                <a:cubicBezTo>
                  <a:pt y="368" x="12661"/>
                  <a:pt y="389" x="12657"/>
                  <a:pt y="411" x="12657"/>
                </a:cubicBezTo>
                <a:cubicBezTo>
                  <a:pt y="452" x="12657"/>
                  <a:pt y="486" x="12670"/>
                  <a:pt y="515" x="12693"/>
                </a:cubicBezTo>
                <a:cubicBezTo>
                  <a:pt y="543" x="12717"/>
                  <a:pt y="565" x="12756"/>
                  <a:pt y="580" x="12811"/>
                </a:cubicBezTo>
                <a:lnTo>
                  <a:pt y="600" x="12882"/>
                </a:lnTo>
                <a:cubicBezTo>
                  <a:pt y="612" x="12926"/>
                  <a:pt y="633" x="12948"/>
                  <a:pt y="662" x="12948"/>
                </a:cubicBezTo>
                <a:lnTo>
                  <a:pt y="667" x="12948"/>
                </a:lnTo>
                <a:cubicBezTo>
                  <a:pt y="688" x="12946"/>
                  <a:pt y="705" x="12939"/>
                  <a:pt y="716" x="12924"/>
                </a:cubicBezTo>
                <a:cubicBezTo>
                  <a:pt y="728" x="12910"/>
                  <a:pt y="733" x="12890"/>
                  <a:pt y="733" x="12864"/>
                </a:cubicBezTo>
                <a:lnTo>
                  <a:pt y="733" x="12856"/>
                </a:lnTo>
                <a:cubicBezTo>
                  <a:pt y="733" x="12835"/>
                  <a:pt y="730" x="12815"/>
                  <a:pt y="725" x="12793"/>
                </a:cubicBezTo>
                <a:cubicBezTo>
                  <a:pt y="719" x="12772"/>
                  <a:pt y="713" x="12756"/>
                  <a:pt y="708" x="12745"/>
                </a:cubicBezTo>
                <a:cubicBezTo>
                  <a:pt y="703" x="12734"/>
                  <a:pt y="692" x="12717"/>
                  <a:pt y="677" x="12693"/>
                </a:cubicBezTo>
                <a:lnTo>
                  <a:pt y="779" x="12658"/>
                </a:lnTo>
                <a:cubicBezTo>
                  <a:pt y="800" x="12686"/>
                  <a:pt y="816" x="12718"/>
                  <a:pt y="827" x="12754"/>
                </a:cubicBezTo>
                <a:cubicBezTo>
                  <a:pt y="837" x="12790"/>
                  <a:pt y="843" x="12828"/>
                  <a:pt y="843" x="12868"/>
                </a:cubicBezTo>
                <a:cubicBezTo>
                  <a:pt y="843" x="12926"/>
                  <a:pt y="827" x="12972"/>
                  <a:pt y="796" x="13009"/>
                </a:cubicBezTo>
                <a:cubicBezTo>
                  <a:pt y="765" x="13046"/>
                  <a:pt y="722" x="13065"/>
                  <a:pt y="666" x="13067"/>
                </a:cubicBezTo>
                <a:lnTo>
                  <a:pt y="664" x="13067"/>
                </a:lnTo>
                <a:cubicBezTo>
                  <a:pt y="615" x="13067"/>
                  <a:pt y="577" x="13054"/>
                  <a:pt y="548" x="13028"/>
                </a:cubicBezTo>
                <a:cubicBezTo>
                  <a:pt y="520" x="13002"/>
                  <a:pt y="499" x="12965"/>
                  <a:pt y="486" x="12916"/>
                </a:cubicBezTo>
                <a:lnTo>
                  <a:pt y="466" x="12842"/>
                </a:lnTo>
                <a:cubicBezTo>
                  <a:pt y="460" x="12819"/>
                  <a:pt y="452" x="12803"/>
                  <a:pt y="443" x="12794"/>
                </a:cubicBezTo>
                <a:cubicBezTo>
                  <a:pt y="434" x="12785"/>
                  <a:pt y="424" x="12781"/>
                  <a:pt y="412" x="12781"/>
                </a:cubicBezTo>
                <a:cubicBezTo>
                  <a:pt y="391" x="12781"/>
                  <a:pt y="376" x="12788"/>
                  <a:pt y="364" x="12802"/>
                </a:cubicBezTo>
                <a:cubicBezTo>
                  <a:pt y="353" x="12817"/>
                  <a:pt y="347" x="12837"/>
                  <a:pt y="347" x="12863"/>
                </a:cubicBezTo>
                <a:cubicBezTo>
                  <a:pt y="347" x="12903"/>
                  <a:pt y="358" x="12953"/>
                  <a:pt y="382" x="13012"/>
                </a:cubicBezTo>
                <a:lnTo>
                  <a:pt y="285" x="13044"/>
                </a:lnTo>
                <a:cubicBezTo>
                  <a:pt y="255" x="12985"/>
                  <a:pt y="240" x="12923"/>
                  <a:pt y="240" x="12857"/>
                </a:cubicBezTo>
                <a:close/>
                <a:moveTo>
                  <a:pt y="240" x="14889"/>
                </a:moveTo>
                <a:cubicBezTo>
                  <a:pt y="242" x="14813"/>
                  <a:pt y="272" x="14751"/>
                  <a:pt y="328" x="14703"/>
                </a:cubicBezTo>
                <a:cubicBezTo>
                  <a:pt y="385" x="14656"/>
                  <a:pt y="456" x="14632"/>
                  <a:pt y="541" x="14632"/>
                </a:cubicBezTo>
                <a:cubicBezTo>
                  <a:pt y="632" x="14632"/>
                  <a:pt y="706" x="14656"/>
                  <a:pt y="761" x="14703"/>
                </a:cubicBezTo>
                <a:cubicBezTo>
                  <a:pt y="815" x="14751"/>
                  <a:pt y="843" x="14816"/>
                  <a:pt y="843" x="14899"/>
                </a:cubicBezTo>
                <a:cubicBezTo>
                  <a:pt y="843" x="14986"/>
                  <a:pt y="816" x="15060"/>
                  <a:pt y="763" x="15122"/>
                </a:cubicBezTo>
                <a:lnTo>
                  <a:pt y="666" x="15080"/>
                </a:lnTo>
                <a:cubicBezTo>
                  <a:pt y="709" x="15017"/>
                  <a:pt y="731" x="14958"/>
                  <a:pt y="731" x="14901"/>
                </a:cubicBezTo>
                <a:cubicBezTo>
                  <a:pt y="731" x="14860"/>
                  <a:pt y="715" x="14825"/>
                  <a:pt y="684" x="14798"/>
                </a:cubicBezTo>
                <a:cubicBezTo>
                  <a:pt y="653" x="14771"/>
                  <a:pt y="617" x="14757"/>
                  <a:pt y="577" x="14757"/>
                </a:cubicBezTo>
                <a:lnTo>
                  <a:pt y="577" x="15124"/>
                </a:lnTo>
                <a:cubicBezTo>
                  <a:pt y="560" x="15124"/>
                  <a:pt y="547" x="15124"/>
                  <a:pt y="538" x="15125"/>
                </a:cubicBezTo>
                <a:cubicBezTo>
                  <a:pt y="529" x="15125"/>
                  <a:pt y="523" x="15125"/>
                  <a:pt y="520" x="15125"/>
                </a:cubicBezTo>
                <a:cubicBezTo>
                  <a:pt y="435" x="15125"/>
                  <a:pt y="368" x="15104"/>
                  <a:pt y="317" x="15062"/>
                </a:cubicBezTo>
                <a:cubicBezTo>
                  <a:pt y="266" x="15019"/>
                  <a:pt y="240" x="14962"/>
                  <a:pt y="240" x="14889"/>
                </a:cubicBezTo>
                <a:close/>
                <a:moveTo>
                  <a:pt y="240" x="15418"/>
                </a:moveTo>
                <a:cubicBezTo>
                  <a:pt y="242" x="15342"/>
                  <a:pt y="272" x="15281"/>
                  <a:pt y="328" x="15233"/>
                </a:cubicBezTo>
                <a:cubicBezTo>
                  <a:pt y="385" x="15185"/>
                  <a:pt y="456" x="15162"/>
                  <a:pt y="541" x="15162"/>
                </a:cubicBezTo>
                <a:cubicBezTo>
                  <a:pt y="632" x="15162"/>
                  <a:pt y="706" x="15185"/>
                  <a:pt y="761" x="15233"/>
                </a:cubicBezTo>
                <a:cubicBezTo>
                  <a:pt y="815" x="15281"/>
                  <a:pt y="843" x="15346"/>
                  <a:pt y="843" x="15429"/>
                </a:cubicBezTo>
                <a:cubicBezTo>
                  <a:pt y="843" x="15515"/>
                  <a:pt y="816" x="15590"/>
                  <a:pt y="763" x="15652"/>
                </a:cubicBezTo>
                <a:lnTo>
                  <a:pt y="666" x="15610"/>
                </a:lnTo>
                <a:cubicBezTo>
                  <a:pt y="709" x="15547"/>
                  <a:pt y="731" x="15487"/>
                  <a:pt y="731" x="15431"/>
                </a:cubicBezTo>
                <a:cubicBezTo>
                  <a:pt y="731" x="15389"/>
                  <a:pt y="715" x="15355"/>
                  <a:pt y="684" x="15328"/>
                </a:cubicBezTo>
                <a:cubicBezTo>
                  <a:pt y="653" x="15301"/>
                  <a:pt y="617" x="15287"/>
                  <a:pt y="577" x="15287"/>
                </a:cubicBezTo>
                <a:lnTo>
                  <a:pt y="577" x="15654"/>
                </a:lnTo>
                <a:cubicBezTo>
                  <a:pt y="560" x="15654"/>
                  <a:pt y="547" x="15654"/>
                  <a:pt y="538" x="15654"/>
                </a:cubicBezTo>
                <a:cubicBezTo>
                  <a:pt y="529" x="15655"/>
                  <a:pt y="523" x="15655"/>
                  <a:pt y="520" x="15655"/>
                </a:cubicBezTo>
                <a:cubicBezTo>
                  <a:pt y="435" x="15655"/>
                  <a:pt y="368" x="15634"/>
                  <a:pt y="317" x="15591"/>
                </a:cubicBezTo>
                <a:cubicBezTo>
                  <a:pt y="266" x="15549"/>
                  <a:pt y="240" x="15492"/>
                  <a:pt y="240" x="15418"/>
                </a:cubicBezTo>
                <a:close/>
                <a:moveTo>
                  <a:pt y="52" x="13465"/>
                </a:moveTo>
                <a:cubicBezTo>
                  <a:pt y="206" x="13380"/>
                  <a:pt y="355" x="13337"/>
                  <a:pt y="499" x="13337"/>
                </a:cubicBezTo>
                <a:cubicBezTo>
                  <a:pt y="573" x="13337"/>
                  <a:pt y="646" x="13349"/>
                  <a:pt y="720" x="13371"/>
                </a:cubicBezTo>
                <a:cubicBezTo>
                  <a:pt y="794" x="13394"/>
                  <a:pt y="867" x="13426"/>
                  <a:pt y="937" x="13467"/>
                </a:cubicBezTo>
                <a:lnTo>
                  <a:pt y="937" x="13587"/>
                </a:lnTo>
                <a:cubicBezTo>
                  <a:pt y="856" x="13541"/>
                  <a:pt y="779" x="13508"/>
                  <a:pt y="706" x="13489"/>
                </a:cubicBezTo>
                <a:cubicBezTo>
                  <a:pt y="633" x="13469"/>
                  <a:pt y="563" x="13460"/>
                  <a:pt y="496" x="13460"/>
                </a:cubicBezTo>
                <a:cubicBezTo>
                  <a:pt y="354" x="13460"/>
                  <a:pt y="206" x="13501"/>
                  <a:pt y="52" x="13585"/>
                </a:cubicBezTo>
                <a:close/>
                <a:moveTo>
                  <a:pt y="52" x="16751"/>
                </a:moveTo>
                <a:cubicBezTo>
                  <a:pt y="206" x="16835"/>
                  <a:pt y="355" x="16877"/>
                  <a:pt y="496" x="16877"/>
                </a:cubicBezTo>
                <a:cubicBezTo>
                  <a:pt y="563" x="16877"/>
                  <a:pt y="633" x="16868"/>
                  <a:pt y="706" x="16848"/>
                </a:cubicBezTo>
                <a:cubicBezTo>
                  <a:pt y="779" x="16828"/>
                  <a:pt y="856" x="16796"/>
                  <a:pt y="937" x="16751"/>
                </a:cubicBezTo>
                <a:lnTo>
                  <a:pt y="937" x="16869"/>
                </a:lnTo>
                <a:cubicBezTo>
                  <a:pt y="865" x="16911"/>
                  <a:pt y="792" x="16943"/>
                  <a:pt y="719" x="16966"/>
                </a:cubicBezTo>
                <a:cubicBezTo>
                  <a:pt y="645" x="16989"/>
                  <a:pt y="572" x="17000"/>
                  <a:pt y="499" x="17000"/>
                </a:cubicBezTo>
                <a:cubicBezTo>
                  <a:pt y="359" x="17000"/>
                  <a:pt y="210" x="16957"/>
                  <a:pt y="52" x="16871"/>
                </a:cubicBezTo>
                <a:close/>
                <a:moveTo>
                  <a:pt y="240" x="5742"/>
                </a:moveTo>
                <a:cubicBezTo>
                  <a:pt y="240" x="5707"/>
                  <a:pt y="245" x="5676"/>
                  <a:pt y="256" x="5647"/>
                </a:cubicBezTo>
                <a:cubicBezTo>
                  <a:pt y="267" x="5619"/>
                  <a:pt y="282" x="5594"/>
                  <a:pt y="301" x="5574"/>
                </a:cubicBezTo>
                <a:cubicBezTo>
                  <a:pt y="320" x="5554"/>
                  <a:pt y="343" x="5537"/>
                  <a:pt y="368" x="5524"/>
                </a:cubicBezTo>
                <a:cubicBezTo>
                  <a:pt y="394" x="5510"/>
                  <a:pt y="422" x="5500"/>
                  <a:pt y="451" x="5494"/>
                </a:cubicBezTo>
                <a:cubicBezTo>
                  <a:pt y="480" x="5488"/>
                  <a:pt y="511" x="5485"/>
                  <a:pt y="544" x="5485"/>
                </a:cubicBezTo>
                <a:cubicBezTo>
                  <a:pt y="570" x="5485"/>
                  <a:pt y="597" x="5488"/>
                  <a:pt y="623" x="5494"/>
                </a:cubicBezTo>
                <a:cubicBezTo>
                  <a:pt y="650" x="5500"/>
                  <a:pt y="675" x="5510"/>
                  <a:pt y="700" x="5523"/>
                </a:cubicBezTo>
                <a:cubicBezTo>
                  <a:pt y="725" x="5536"/>
                  <a:pt y="747" x="5553"/>
                  <a:pt y="766" x="5572"/>
                </a:cubicBezTo>
                <a:cubicBezTo>
                  <a:pt y="786" x="5591"/>
                  <a:pt y="801" x="5615"/>
                  <a:pt y="813" x="5643"/>
                </a:cubicBezTo>
                <a:cubicBezTo>
                  <a:pt y="824" x="5672"/>
                  <a:pt y="830" x="5702"/>
                  <a:pt y="830" x="5736"/>
                </a:cubicBezTo>
                <a:cubicBezTo>
                  <a:pt y="830" x="5779"/>
                  <a:pt y="822" x="5815"/>
                  <a:pt y="805" x="5843"/>
                </a:cubicBezTo>
                <a:cubicBezTo>
                  <a:pt y="793" x="5864"/>
                  <a:pt y="787" x="5876"/>
                  <a:pt y="787" x="5880"/>
                </a:cubicBezTo>
                <a:cubicBezTo>
                  <a:pt y="787" x="5880"/>
                  <a:pt y="787" x="5880"/>
                  <a:pt y="787" x="5880"/>
                </a:cubicBezTo>
                <a:lnTo>
                  <a:pt y="787" x="5880"/>
                </a:lnTo>
                <a:cubicBezTo>
                  <a:pt y="803" x="5879"/>
                  <a:pt y="818" x="5879"/>
                  <a:pt y="830" x="5878"/>
                </a:cubicBezTo>
                <a:cubicBezTo>
                  <a:pt y="846" x="5876"/>
                  <a:pt y="862" x="5874"/>
                  <a:pt y="877" x="5870"/>
                </a:cubicBezTo>
                <a:cubicBezTo>
                  <a:pt y="893" x="5866"/>
                  <a:pt y="905" x="5861"/>
                  <a:pt y="914" x="5854"/>
                </a:cubicBezTo>
                <a:cubicBezTo>
                  <a:pt y="923" x="5847"/>
                  <a:pt y="931" x="5838"/>
                  <a:pt y="938" x="5826"/>
                </a:cubicBezTo>
                <a:cubicBezTo>
                  <a:pt y="946" x="5814"/>
                  <a:pt y="951" x="5799"/>
                  <a:pt y="955" x="5781"/>
                </a:cubicBezTo>
                <a:cubicBezTo>
                  <a:pt y="958" x="5762"/>
                  <a:pt y="960" x="5740"/>
                  <a:pt y="960" x="5714"/>
                </a:cubicBezTo>
                <a:lnTo>
                  <a:pt y="960" x="5590"/>
                </a:lnTo>
                <a:lnTo>
                  <a:pt y="1076" x="5607"/>
                </a:lnTo>
                <a:lnTo>
                  <a:pt y="1076" x="5712"/>
                </a:lnTo>
                <a:cubicBezTo>
                  <a:pt y="1076" x="5748"/>
                  <a:pt y="1073" x="5781"/>
                  <a:pt y="1066" x="5810"/>
                </a:cubicBezTo>
                <a:cubicBezTo>
                  <a:pt y="1060" x="5839"/>
                  <a:pt y="1052" x="5864"/>
                  <a:pt y="1042" x="5885"/>
                </a:cubicBezTo>
                <a:cubicBezTo>
                  <a:pt y="1031" x="5906"/>
                  <a:pt y="1018" x="5923"/>
                  <a:pt y="1001" x="5938"/>
                </a:cubicBezTo>
                <a:cubicBezTo>
                  <a:pt y="984" x="5954"/>
                  <a:pt y="967" x="5965"/>
                  <a:pt y="951" x="5973"/>
                </a:cubicBezTo>
                <a:cubicBezTo>
                  <a:pt y="934" x="5982"/>
                  <a:pt y="915" x="5988"/>
                  <a:pt y="893" x="5993"/>
                </a:cubicBezTo>
                <a:cubicBezTo>
                  <a:pt y="871" x="5998"/>
                  <a:pt y="851" x="6001"/>
                  <a:pt y="833" x="6002"/>
                </a:cubicBezTo>
                <a:cubicBezTo>
                  <a:pt y="815" x="6003"/>
                  <a:pt y="794" x="6004"/>
                  <a:pt y="771" x="6004"/>
                </a:cubicBezTo>
                <a:lnTo>
                  <a:pt y="253" x="6004"/>
                </a:lnTo>
                <a:lnTo>
                  <a:pt y="253" x="5882"/>
                </a:lnTo>
                <a:lnTo>
                  <a:pt y="282" x="5882"/>
                </a:lnTo>
                <a:cubicBezTo>
                  <a:pt y="254" x="5862"/>
                  <a:pt y="240" x="5815"/>
                  <a:pt y="240" x="5742"/>
                </a:cubicBezTo>
                <a:close/>
                <a:moveTo>
                  <a:pt y="253" x="16218"/>
                </a:moveTo>
                <a:lnTo>
                  <a:pt y="799" x="16435"/>
                </a:lnTo>
                <a:cubicBezTo>
                  <a:pt y="824" x="16426"/>
                  <a:pt y="845" x="16419"/>
                  <a:pt y="862" x="16413"/>
                </a:cubicBezTo>
                <a:cubicBezTo>
                  <a:pt y="878" x="16406"/>
                  <a:pt y="894" x="16399"/>
                  <a:pt y="908" x="16391"/>
                </a:cubicBezTo>
                <a:cubicBezTo>
                  <a:pt y="922" x="16384"/>
                  <a:pt y="931" x="16377"/>
                  <a:pt y="937" x="16371"/>
                </a:cubicBezTo>
                <a:cubicBezTo>
                  <a:pt y="942" x="16366"/>
                  <a:pt y="947" x="16358"/>
                  <a:pt y="951" x="16348"/>
                </a:cubicBezTo>
                <a:cubicBezTo>
                  <a:pt y="955" x="16338"/>
                  <a:pt y="958" x="16328"/>
                  <a:pt y="959" x="16317"/>
                </a:cubicBezTo>
                <a:cubicBezTo>
                  <a:pt y="960" x="16305"/>
                  <a:pt y="960" x="16290"/>
                  <a:pt y="960" x="16269"/>
                </a:cubicBezTo>
                <a:lnTo>
                  <a:pt y="960" x="16232"/>
                </a:lnTo>
                <a:lnTo>
                  <a:pt y="1076" x="16246"/>
                </a:lnTo>
                <a:lnTo>
                  <a:pt y="1076" x="16290"/>
                </a:lnTo>
                <a:cubicBezTo>
                  <a:pt y="1076" x="16317"/>
                  <a:pt y="1073" x="16341"/>
                  <a:pt y="1068" x="16363"/>
                </a:cubicBezTo>
                <a:cubicBezTo>
                  <a:pt y="1063" x="16386"/>
                  <a:pt y="1055" x="16405"/>
                  <a:pt y="1044" x="16423"/>
                </a:cubicBezTo>
                <a:cubicBezTo>
                  <a:pt y="1033" x="16440"/>
                  <a:pt y="1021" x="16455"/>
                  <a:pt y="1008" x="16468"/>
                </a:cubicBezTo>
                <a:cubicBezTo>
                  <a:pt y="995" x="16482"/>
                  <a:pt y="978" x="16494"/>
                  <a:pt y="959" x="16504"/>
                </a:cubicBezTo>
                <a:cubicBezTo>
                  <a:pt y="940" x="16515"/>
                  <a:pt y="921" x="16524"/>
                  <a:pt y="903" x="16532"/>
                </a:cubicBezTo>
                <a:cubicBezTo>
                  <a:pt y="886" x="16539"/>
                  <a:pt y="865" x="16547"/>
                  <a:pt y="840" x="16556"/>
                </a:cubicBezTo>
                <a:lnTo>
                  <a:pt y="253" x="16761"/>
                </a:lnTo>
                <a:lnTo>
                  <a:pt y="253" x="16630"/>
                </a:lnTo>
                <a:lnTo>
                  <a:pt y="346" x="16600"/>
                </a:lnTo>
                <a:cubicBezTo>
                  <a:pt y="399" x="16582"/>
                  <a:pt y="463" x="16562"/>
                  <a:pt y="537" x="16538"/>
                </a:cubicBezTo>
                <a:cubicBezTo>
                  <a:pt y="610" x="16514"/>
                  <a:pt y="647" x="16502"/>
                  <a:pt y="647" x="16502"/>
                </a:cubicBezTo>
                <a:lnTo>
                  <a:pt y="647" x="16502"/>
                </a:lnTo>
                <a:lnTo>
                  <a:pt y="253" x="16349"/>
                </a:lnTo>
                <a:close/>
              </a:path>
            </a:pathLst>
          </a:custGeom>
          <a:solidFill>
            <a:srgbClr val="EFEFEF"/>
          </a:solidFill>
          <a:ln>
            <a:noFill/>
          </a:ln>
        </p:spPr>
      </p:sp>
      <p:sp>
        <p:nvSpPr>
          <p:cNvPr id="27" name="Shape 27"/>
          <p:cNvSpPr/>
          <p:nvPr/>
        </p:nvSpPr>
        <p:spPr>
          <a:xfrm rot="10800000" flipH="1">
            <a:off y="1265449" x="1007625"/>
            <a:ext cy="449100" cx="1605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8" name="Shape 28"/>
          <p:cNvSpPr/>
          <p:nvPr/>
        </p:nvSpPr>
        <p:spPr>
          <a:xfrm>
            <a:off y="1335450" x="1237275"/>
            <a:ext cy="309100" cx="1138586"/>
          </a:xfrm>
          <a:custGeom>
            <a:pathLst>
              <a:path w="3590" extrusionOk="0" h="962">
                <a:moveTo>
                  <a:pt y="303" x="3285"/>
                </a:moveTo>
                <a:cubicBezTo>
                  <a:pt y="303" x="3319"/>
                  <a:pt y="316" x="3347"/>
                  <a:pt y="341" x="3368"/>
                </a:cubicBezTo>
                <a:cubicBezTo>
                  <a:pt y="367" x="3390"/>
                  <a:pt y="398" x="3401"/>
                  <a:pt y="434" x="3401"/>
                </a:cubicBezTo>
                <a:lnTo>
                  <a:pt y="434" x="3158"/>
                </a:lnTo>
                <a:cubicBezTo>
                  <a:pt y="401" x="3161"/>
                  <a:pt y="371" x="3174"/>
                  <a:pt y="344" x="3198"/>
                </a:cubicBezTo>
                <a:cubicBezTo>
                  <a:pt y="317" x="3221"/>
                  <a:pt y="303" x="3250"/>
                  <a:pt y="303" x="3285"/>
                </a:cubicBezTo>
                <a:close/>
                <a:moveTo>
                  <a:pt y="306" x="1569"/>
                </a:moveTo>
                <a:cubicBezTo>
                  <a:pt y="306" x="1587"/>
                  <a:pt y="310" x="1604"/>
                  <a:pt y="317" x="1618"/>
                </a:cubicBezTo>
                <a:cubicBezTo>
                  <a:pt y="324" x="1633"/>
                  <a:pt y="334" x="1645"/>
                  <a:pt y="346" x="1655"/>
                </a:cubicBezTo>
                <a:cubicBezTo>
                  <a:pt y="358" x="1665"/>
                  <a:pt y="372" x="1673"/>
                  <a:pt y="389" x="1680"/>
                </a:cubicBezTo>
                <a:cubicBezTo>
                  <a:pt y="406" x="1688"/>
                  <a:pt y="424" x="1693"/>
                  <a:pt y="442" x="1696"/>
                </a:cubicBezTo>
                <a:cubicBezTo>
                  <a:pt y="460" x="1699"/>
                  <a:pt y="478" x="1700"/>
                  <a:pt y="497" x="1700"/>
                </a:cubicBezTo>
                <a:cubicBezTo>
                  <a:pt y="521" x="1700"/>
                  <a:pt y="545" x="1698"/>
                  <a:pt y="567" x="1693"/>
                </a:cubicBezTo>
                <a:cubicBezTo>
                  <a:pt y="589" x="1687"/>
                  <a:pt y="609" x="1680"/>
                  <a:pt y="627" x="1670"/>
                </a:cubicBezTo>
                <a:cubicBezTo>
                  <a:pt y="646" x="1660"/>
                  <a:pt y="660" x="1646"/>
                  <a:pt y="671" x="1629"/>
                </a:cubicBezTo>
                <a:cubicBezTo>
                  <a:pt y="681" x="1612"/>
                  <a:pt y="687" x="1592"/>
                  <a:pt y="687" x="1569"/>
                </a:cubicBezTo>
                <a:cubicBezTo>
                  <a:pt y="687" x="1545"/>
                  <a:pt y="682" x="1525"/>
                  <a:pt y="673" x="1508"/>
                </a:cubicBezTo>
                <a:cubicBezTo>
                  <a:pt y="663" x="1491"/>
                  <a:pt y="650" x="1477"/>
                  <a:pt y="633" x="1467"/>
                </a:cubicBezTo>
                <a:cubicBezTo>
                  <a:pt y="617" x="1456"/>
                  <a:pt y="597" x="1448"/>
                  <a:pt y="574" x="1443"/>
                </a:cubicBezTo>
                <a:cubicBezTo>
                  <a:pt y="551" x="1438"/>
                  <a:pt y="525" x="1435"/>
                  <a:pt y="497" x="1435"/>
                </a:cubicBezTo>
                <a:cubicBezTo>
                  <a:pt y="469" x="1435"/>
                  <a:pt y="443" x="1438"/>
                  <a:pt y="420" x="1443"/>
                </a:cubicBezTo>
                <a:cubicBezTo>
                  <a:pt y="397" x="1448"/>
                  <a:pt y="377" x="1456"/>
                  <a:pt y="360" x="1467"/>
                </a:cubicBezTo>
                <a:cubicBezTo>
                  <a:pt y="343" x="1477"/>
                  <a:pt y="330" x="1491"/>
                  <a:pt y="320" x="1508"/>
                </a:cubicBezTo>
                <a:cubicBezTo>
                  <a:pt y="311" x="1525"/>
                  <a:pt y="306" x="1545"/>
                  <a:pt y="306" x="1569"/>
                </a:cubicBezTo>
                <a:close/>
                <a:moveTo>
                  <a:pt y="523" x="2209"/>
                </a:moveTo>
                <a:lnTo>
                  <a:pt y="627" x="2192"/>
                </a:lnTo>
                <a:cubicBezTo>
                  <a:pt y="644" x="2180"/>
                  <a:pt y="659" x="2160"/>
                  <a:pt y="672" x="2133"/>
                </a:cubicBezTo>
                <a:cubicBezTo>
                  <a:pt y="685" x="2106"/>
                  <a:pt y="692" x="2080"/>
                  <a:pt y="692" x="2057"/>
                </a:cubicBezTo>
                <a:cubicBezTo>
                  <a:pt y="692" x="2034"/>
                  <a:pt y="687" x="2018"/>
                  <a:pt y="677" x="2006"/>
                </a:cubicBezTo>
                <a:cubicBezTo>
                  <a:pt y="667" x="1994"/>
                  <a:pt y="650" x="1988"/>
                  <a:pt y="628" x="1988"/>
                </a:cubicBezTo>
                <a:cubicBezTo>
                  <a:pt y="615" x="1988"/>
                  <a:pt y="605" x="1990"/>
                  <a:pt y="596" x="1993"/>
                </a:cubicBezTo>
                <a:cubicBezTo>
                  <a:pt y="588" x="1996"/>
                  <a:pt y="581" x="2001"/>
                  <a:pt y="574" x="2007"/>
                </a:cubicBezTo>
                <a:cubicBezTo>
                  <a:pt y="568" x="2014"/>
                  <a:pt y="562" x="2024"/>
                  <a:pt y="557" x="2038"/>
                </a:cubicBezTo>
                <a:cubicBezTo>
                  <a:pt y="551" x="2052"/>
                  <a:pt y="546" x="2069"/>
                  <a:pt y="542" x="2090"/>
                </a:cubicBezTo>
                <a:cubicBezTo>
                  <a:pt y="538" x="2110"/>
                  <a:pt y="533" x="2135"/>
                  <a:pt y="529" x="2166"/>
                </a:cubicBezTo>
                <a:cubicBezTo>
                  <a:pt y="529" x="2166"/>
                  <a:pt y="528" x="2178"/>
                  <a:pt y="525" x="2200"/>
                </a:cubicBezTo>
                <a:cubicBezTo>
                  <a:pt y="525" x="2204"/>
                  <a:pt y="524" x="2207"/>
                  <a:pt y="523" x="2209"/>
                </a:cubicBezTo>
                <a:close/>
                <a:moveTo>
                  <a:pt y="557" x="881"/>
                </a:moveTo>
                <a:lnTo>
                  <a:pt y="642" x="881"/>
                </a:lnTo>
                <a:cubicBezTo>
                  <a:pt y="657" x="870"/>
                  <a:pt y="669" x="853"/>
                  <a:pt y="681" x="829"/>
                </a:cubicBezTo>
                <a:cubicBezTo>
                  <a:pt y="692" x="805"/>
                  <a:pt y="698" x="783"/>
                  <a:pt y="698" x="763"/>
                </a:cubicBezTo>
                <a:cubicBezTo>
                  <a:pt y="698" x="744"/>
                  <a:pt y="694" x="730"/>
                  <a:pt y="686" x="720"/>
                </a:cubicBezTo>
                <a:cubicBezTo>
                  <a:pt y="677" x="710"/>
                  <a:pt y="663" x="705"/>
                  <a:pt y="644" x="705"/>
                </a:cubicBezTo>
                <a:cubicBezTo>
                  <a:pt y="619" x="705"/>
                  <a:pt y="601" x="715"/>
                  <a:pt y="589" x="734"/>
                </a:cubicBezTo>
                <a:cubicBezTo>
                  <a:pt y="578" x="754"/>
                  <a:pt y="568" x="795"/>
                  <a:pt y="559" x="859"/>
                </a:cubicBezTo>
                <a:cubicBezTo>
                  <a:pt y="559" x="860"/>
                  <a:pt y="558" x="867"/>
                  <a:pt y="557" x="881"/>
                </a:cubicBezTo>
                <a:close/>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moveTo>
                  <a:pt y="29" x="2869"/>
                </a:moveTo>
                <a:lnTo>
                  <a:pt y="36" x="2769"/>
                </a:lnTo>
                <a:lnTo>
                  <a:pt y="208" x="2748"/>
                </a:lnTo>
                <a:lnTo>
                  <a:pt y="208" x="2645"/>
                </a:lnTo>
                <a:cubicBezTo>
                  <a:pt y="208" x="2566"/>
                  <a:pt y="222" x="2519"/>
                  <a:pt y="249" x="2504"/>
                </a:cubicBezTo>
                <a:lnTo>
                  <a:pt y="208" x="2501"/>
                </a:lnTo>
                <a:lnTo>
                  <a:pt y="208" x="2392"/>
                </a:lnTo>
                <a:cubicBezTo>
                  <a:pt y="235" x="2392"/>
                  <a:pt y="263" x="2392"/>
                  <a:pt y="290" x="2392"/>
                </a:cubicBezTo>
                <a:cubicBezTo>
                  <a:pt y="317" x="2393"/>
                  <a:pt y="338" x="2393"/>
                  <a:pt y="352" x="2393"/>
                </a:cubicBezTo>
                <a:lnTo>
                  <a:pt y="786" x="2393"/>
                </a:lnTo>
                <a:lnTo>
                  <a:pt y="786" x="2517"/>
                </a:lnTo>
                <a:lnTo>
                  <a:pt y="451" x="2517"/>
                </a:lnTo>
                <a:cubicBezTo>
                  <a:pt y="414" x="2517"/>
                  <a:pt y="384" x="2528"/>
                  <a:pt y="360" x="2550"/>
                </a:cubicBezTo>
                <a:cubicBezTo>
                  <a:pt y="336" x="2573"/>
                  <a:pt y="324" x="2605"/>
                  <a:pt y="324" x="2646"/>
                </a:cubicBezTo>
                <a:lnTo>
                  <a:pt y="324" x="2689"/>
                </a:lnTo>
                <a:lnTo>
                  <a:pt y="307" x="2687"/>
                </a:lnTo>
                <a:lnTo>
                  <a:pt y="307" x="2745"/>
                </a:lnTo>
                <a:lnTo>
                  <a:pt y="548" x="2745"/>
                </a:lnTo>
                <a:cubicBezTo>
                  <a:pt y="568" x="2745"/>
                  <a:pt y="585" x="2745"/>
                  <a:pt y="599" x="2746"/>
                </a:cubicBezTo>
                <a:cubicBezTo>
                  <a:pt y="613" x="2746"/>
                  <a:pt y="628" x="2747"/>
                  <a:pt y="644" x="2748"/>
                </a:cubicBezTo>
                <a:cubicBezTo>
                  <a:pt y="659" x="2749"/>
                  <a:pt y="673" x="2751"/>
                  <a:pt y="684" x="2753"/>
                </a:cubicBezTo>
                <a:cubicBezTo>
                  <a:pt y="694" x="2756"/>
                  <a:pt y="706" x="2759"/>
                  <a:pt y="717" x="2763"/>
                </a:cubicBezTo>
                <a:cubicBezTo>
                  <a:pt y="729" x="2767"/>
                  <a:pt y="738" x="2772"/>
                  <a:pt y="746" x="2778"/>
                </a:cubicBezTo>
                <a:cubicBezTo>
                  <a:pt y="754" x="2784"/>
                  <a:pt y="762" x="2791"/>
                  <a:pt y="769" x="2800"/>
                </a:cubicBezTo>
                <a:cubicBezTo>
                  <a:pt y="776" x="2808"/>
                  <a:pt y="781" x="2818"/>
                  <a:pt y="784" x="2829"/>
                </a:cubicBezTo>
                <a:cubicBezTo>
                  <a:pt y="788" x="2840"/>
                  <a:pt y="791" x="2852"/>
                  <a:pt y="793" x="2864"/>
                </a:cubicBezTo>
                <a:cubicBezTo>
                  <a:pt y="795" x="2877"/>
                  <a:pt y="796" x="2891"/>
                  <a:pt y="796" x="2907"/>
                </a:cubicBezTo>
                <a:cubicBezTo>
                  <a:pt y="796" x="2921"/>
                  <a:pt y="793" x="2960"/>
                  <a:pt y="787" x="3023"/>
                </a:cubicBezTo>
                <a:lnTo>
                  <a:pt y="680" x="3011"/>
                </a:lnTo>
                <a:cubicBezTo>
                  <a:pt y="681" x="2988"/>
                  <a:pt y="683" x="2970"/>
                  <a:pt y="684" x="2960"/>
                </a:cubicBezTo>
                <a:cubicBezTo>
                  <a:pt y="685" x="2949"/>
                  <a:pt y="685" x="2941"/>
                  <a:pt y="686" x="2936"/>
                </a:cubicBezTo>
                <a:cubicBezTo>
                  <a:pt y="686" x="2931"/>
                  <a:pt y="687" x="2928"/>
                  <a:pt y="687" x="2926"/>
                </a:cubicBezTo>
                <a:cubicBezTo>
                  <a:pt y="687" x="2901"/>
                  <a:pt y="681" x="2885"/>
                  <a:pt y="671" x="2879"/>
                </a:cubicBezTo>
                <a:cubicBezTo>
                  <a:pt y="661" x="2872"/>
                  <a:pt y="632" x="2869"/>
                  <a:pt y="586" x="2869"/>
                </a:cubicBezTo>
                <a:lnTo>
                  <a:pt y="307" x="2869"/>
                </a:lnTo>
                <a:lnTo>
                  <a:pt y="307" x="3011"/>
                </a:lnTo>
                <a:lnTo>
                  <a:pt y="208" x="3011"/>
                </a:lnTo>
                <a:lnTo>
                  <a:pt y="208" x="2869"/>
                </a:lnTo>
                <a:lnTo>
                  <a:pt y="29" x="2869"/>
                </a:lnTo>
                <a:close/>
                <a:moveTo>
                  <a:pt y="260" x="807"/>
                </a:moveTo>
                <a:cubicBezTo>
                  <a:pt y="260" x="773"/>
                  <a:pt y="263" x="740"/>
                  <a:pt y="270" x="709"/>
                </a:cubicBezTo>
                <a:cubicBezTo>
                  <a:pt y="277" x="677"/>
                  <a:pt y="289" x="646"/>
                  <a:pt y="306" x="615"/>
                </a:cubicBezTo>
                <a:lnTo>
                  <a:pt y="402" x="648"/>
                </a:lnTo>
                <a:cubicBezTo>
                  <a:pt y="376" x="703"/>
                  <a:pt y="362" x="756"/>
                  <a:pt y="362" x="808"/>
                </a:cubicBezTo>
                <a:cubicBezTo>
                  <a:pt y="362" x="835"/>
                  <a:pt y="368" x="854"/>
                  <a:pt y="378" x="864"/>
                </a:cubicBezTo>
                <a:cubicBezTo>
                  <a:pt y="388" x="875"/>
                  <a:pt y="405" x="881"/>
                  <a:pt y="429" x="881"/>
                </a:cubicBezTo>
                <a:lnTo>
                  <a:pt y="464" x="881"/>
                </a:lnTo>
                <a:lnTo>
                  <a:pt y="467" x="851"/>
                </a:lnTo>
                <a:cubicBezTo>
                  <a:pt y="469" x="841"/>
                  <a:pt y="470" x="834"/>
                  <a:pt y="470" x="829"/>
                </a:cubicBezTo>
                <a:cubicBezTo>
                  <a:pt y="481" x="761"/>
                  <a:pt y="493" x="711"/>
                  <a:pt y="507" x="681"/>
                </a:cubicBezTo>
                <a:cubicBezTo>
                  <a:pt y="535" x="621"/>
                  <a:pt y="581" x="591"/>
                  <a:pt y="646" x="591"/>
                </a:cubicBezTo>
                <a:cubicBezTo>
                  <a:pt y="695" x="591"/>
                  <a:pt y="732" x="607"/>
                  <a:pt y="758" x="639"/>
                </a:cubicBezTo>
                <a:cubicBezTo>
                  <a:pt y="784" x="670"/>
                  <a:pt y="797" x="709"/>
                  <a:pt y="797" x="755"/>
                </a:cubicBezTo>
                <a:cubicBezTo>
                  <a:pt y="797" x="824"/>
                  <a:pt y="784" x="869"/>
                  <a:pt y="758" x="891"/>
                </a:cubicBezTo>
                <a:lnTo>
                  <a:pt y="786" x="897"/>
                </a:lnTo>
                <a:lnTo>
                  <a:pt y="786" x="994"/>
                </a:lnTo>
                <a:lnTo>
                  <a:pt y="418" x="994"/>
                </a:lnTo>
                <a:cubicBezTo>
                  <a:pt y="312" x="994"/>
                  <a:pt y="260" x="932"/>
                  <a:pt y="260" x="807"/>
                </a:cubicBezTo>
                <a:close/>
                <a:moveTo>
                  <a:pt y="195" x="2105"/>
                </a:moveTo>
                <a:cubicBezTo>
                  <a:pt y="195" x="2067"/>
                  <a:pt y="199" x="2031"/>
                  <a:pt y="207" x="1995"/>
                </a:cubicBezTo>
                <a:cubicBezTo>
                  <a:pt y="215" x="1960"/>
                  <a:pt y="229" x="1925"/>
                  <a:pt y="247" x="1892"/>
                </a:cubicBezTo>
                <a:lnTo>
                  <a:pt y="350" x="1928"/>
                </a:lnTo>
                <a:cubicBezTo>
                  <a:pt y="333" x="1963"/>
                  <a:pt y="322" x="1995"/>
                  <a:pt y="315" x="2023"/>
                </a:cubicBezTo>
                <a:cubicBezTo>
                  <a:pt y="309" x="2052"/>
                  <a:pt y="306" x="2080"/>
                  <a:pt y="306" x="2107"/>
                </a:cubicBezTo>
                <a:cubicBezTo>
                  <a:pt y="306" x="2138"/>
                  <a:pt y="312" x="2160"/>
                  <a:pt y="325" x="2173"/>
                </a:cubicBezTo>
                <a:cubicBezTo>
                  <a:pt y="337" x="2186"/>
                  <a:pt y="357" x="2192"/>
                  <a:pt y="384" x="2192"/>
                </a:cubicBezTo>
                <a:lnTo>
                  <a:pt y="426" x="2192"/>
                </a:lnTo>
                <a:lnTo>
                  <a:pt y="430" x="2157"/>
                </a:lnTo>
                <a:cubicBezTo>
                  <a:pt y="432" x="2142"/>
                  <a:pt y="434" x="2131"/>
                  <a:pt y="435" x="2124"/>
                </a:cubicBezTo>
                <a:cubicBezTo>
                  <a:pt y="446" x="2049"/>
                  <a:pt y="460" x="1994"/>
                  <a:pt y="478" x="1960"/>
                </a:cubicBezTo>
                <a:cubicBezTo>
                  <a:pt y="509" x="1896"/>
                  <a:pt y="560" x="1864"/>
                  <a:pt y="631" x="1864"/>
                </a:cubicBezTo>
                <a:cubicBezTo>
                  <a:pt y="658" x="1864"/>
                  <a:pt y="683" x="1869"/>
                  <a:pt y="705" x="1879"/>
                </a:cubicBezTo>
                <a:cubicBezTo>
                  <a:pt y="726" x="1889"/>
                  <a:pt y="744" x="1903"/>
                  <a:pt y="758" x="1920"/>
                </a:cubicBezTo>
                <a:cubicBezTo>
                  <a:pt y="771" x="1938"/>
                  <a:pt y="781" x="1957"/>
                  <a:pt y="788" x="1979"/>
                </a:cubicBezTo>
                <a:cubicBezTo>
                  <a:pt y="795" x="2000"/>
                  <a:pt y="798" x="2023"/>
                  <a:pt y="798" x="2048"/>
                </a:cubicBezTo>
                <a:cubicBezTo>
                  <a:pt y="798" x="2124"/>
                  <a:pt y="782" x="2176"/>
                  <a:pt y="751" x="2203"/>
                </a:cubicBezTo>
                <a:lnTo>
                  <a:pt y="786" x="2211"/>
                </a:lnTo>
                <a:lnTo>
                  <a:pt y="786" x="2315"/>
                </a:lnTo>
                <a:lnTo>
                  <a:pt y="371" x="2315"/>
                </a:lnTo>
                <a:cubicBezTo>
                  <a:pt y="254" x="2315"/>
                  <a:pt y="195" x="2245"/>
                  <a:pt y="195" x="2105"/>
                </a:cubicBezTo>
                <a:close/>
                <a:moveTo>
                  <a:pt y="195" x="3285"/>
                </a:moveTo>
                <a:cubicBezTo>
                  <a:pt y="197" x="3209"/>
                  <a:pt y="227" x="3147"/>
                  <a:pt y="283" x="3099"/>
                </a:cubicBezTo>
                <a:cubicBezTo>
                  <a:pt y="340" x="3052"/>
                  <a:pt y="411" x="3028"/>
                  <a:pt y="496" x="3028"/>
                </a:cubicBezTo>
                <a:cubicBezTo>
                  <a:pt y="588" x="3028"/>
                  <a:pt y="661" x="3052"/>
                  <a:pt y="716" x="3100"/>
                </a:cubicBezTo>
                <a:cubicBezTo>
                  <a:pt y="771" x="3147"/>
                  <a:pt y="798" x="3212"/>
                  <a:pt y="798" x="3295"/>
                </a:cubicBezTo>
                <a:cubicBezTo>
                  <a:pt y="798" x="3382"/>
                  <a:pt y="772" x="3456"/>
                  <a:pt y="719" x="3518"/>
                </a:cubicBezTo>
                <a:lnTo>
                  <a:pt y="622" x="3477"/>
                </a:lnTo>
                <a:cubicBezTo>
                  <a:pt y="665" x="3413"/>
                  <a:pt y="686" x="3354"/>
                  <a:pt y="686" x="3297"/>
                </a:cubicBezTo>
                <a:cubicBezTo>
                  <a:pt y="686" x="3256"/>
                  <a:pt y="670" x="3221"/>
                  <a:pt y="639" x="3194"/>
                </a:cubicBezTo>
                <a:cubicBezTo>
                  <a:pt y="608" x="3167"/>
                  <a:pt y="573" x="3154"/>
                  <a:pt y="532" x="3154"/>
                </a:cubicBezTo>
                <a:lnTo>
                  <a:pt y="532" x="3520"/>
                </a:lnTo>
                <a:cubicBezTo>
                  <a:pt y="515" x="3520"/>
                  <a:pt y="502" x="3520"/>
                  <a:pt y="493" x="3521"/>
                </a:cubicBezTo>
                <a:cubicBezTo>
                  <a:pt y="484" x="3521"/>
                  <a:pt y="478" x="3521"/>
                  <a:pt y="475" x="3521"/>
                </a:cubicBezTo>
                <a:cubicBezTo>
                  <a:pt y="391" x="3521"/>
                  <a:pt y="323" x="3500"/>
                  <a:pt y="272" x="3458"/>
                </a:cubicBezTo>
                <a:cubicBezTo>
                  <a:pt y="221" x="3416"/>
                  <a:pt y="195" x="3358"/>
                  <a:pt y="195" x="3285"/>
                </a:cubicBezTo>
                <a:close/>
                <a:moveTo>
                  <a:pt y="195" x="1581"/>
                </a:moveTo>
                <a:cubicBezTo>
                  <a:pt y="195" x="1506"/>
                  <a:pt y="211" x="1456"/>
                  <a:pt y="243" x="1432"/>
                </a:cubicBezTo>
                <a:lnTo>
                  <a:pt y="208" x="1430"/>
                </a:lnTo>
                <a:lnTo>
                  <a:pt y="208" x="1313"/>
                </a:lnTo>
                <a:lnTo>
                  <a:pt y="1013" x="1313"/>
                </a:lnTo>
                <a:lnTo>
                  <a:pt y="997" x="1436"/>
                </a:lnTo>
                <a:lnTo>
                  <a:pt y="762" x="1436"/>
                </a:lnTo>
                <a:cubicBezTo>
                  <a:pt y="786" x="1451"/>
                  <a:pt y="798" x="1499"/>
                  <a:pt y="798" x="1581"/>
                </a:cubicBezTo>
                <a:cubicBezTo>
                  <a:pt y="798" x="1618"/>
                  <a:pt y="790" x="1653"/>
                  <a:pt y="773" x="1684"/>
                </a:cubicBezTo>
                <a:cubicBezTo>
                  <a:pt y="757" x="1716"/>
                  <a:pt y="735" x="1742"/>
                  <a:pt y="707" x="1762"/>
                </a:cubicBezTo>
                <a:cubicBezTo>
                  <a:pt y="680" x="1783"/>
                  <a:pt y="649" x="1799"/>
                  <a:pt y="613" x="1810"/>
                </a:cubicBezTo>
                <a:cubicBezTo>
                  <a:pt y="578" x="1821"/>
                  <a:pt y="541" x="1826"/>
                  <a:pt y="503" x="1826"/>
                </a:cubicBezTo>
                <a:cubicBezTo>
                  <a:pt y="461" x="1826"/>
                  <a:pt y="423" x="1822"/>
                  <a:pt y="387" x="1812"/>
                </a:cubicBezTo>
                <a:cubicBezTo>
                  <a:pt y="351" x="1803"/>
                  <a:pt y="318" x="1789"/>
                  <a:pt y="289" x="1770"/>
                </a:cubicBezTo>
                <a:cubicBezTo>
                  <a:pt y="260" x="1750"/>
                  <a:pt y="237" x="1725"/>
                  <a:pt y="221" x="1692"/>
                </a:cubicBezTo>
                <a:cubicBezTo>
                  <a:pt y="204" x="1660"/>
                  <a:pt y="195" x="1623"/>
                  <a:pt y="195" x="1581"/>
                </a:cubicBezTo>
                <a:close/>
              </a:path>
            </a:pathLst>
          </a:custGeom>
          <a:solidFill>
            <a:srgbClr val="FFFFFF"/>
          </a:solid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nvSpPr>
        <p:spPr>
          <a:xfrm>
            <a:off y="1206900" x="336425"/>
            <a:ext cy="3770400" cx="5769299"/>
          </a:xfrm>
          <a:prstGeom prst="rect">
            <a:avLst/>
          </a:prstGeom>
        </p:spPr>
        <p:txBody>
          <a:bodyPr bIns="91425" rIns="91425" lIns="91425" tIns="91425" anchor="t" anchorCtr="0">
            <a:noAutofit/>
          </a:bodyPr>
          <a:lstStyle/>
          <a:p>
            <a:pPr rtl="0" lvl="0">
              <a:buClr>
                <a:schemeClr val="dk1"/>
              </a:buClr>
              <a:buSzPct val="84615"/>
              <a:buFont typeface="Arial"/>
              <a:buNone/>
            </a:pPr>
            <a:r>
              <a:rPr b="1" sz="1300" lang="es"/>
              <a:t>
</a:t>
            </a:r>
            <a:r>
              <a:rPr b="1" sz="1300" lang="es"/>
              <a:t>PARA i=0 HASTA NUMERO_FILAS </a:t>
            </a:r>
          </a:p>
          <a:p>
            <a:pPr rtl="0" lvl="0">
              <a:buClr>
                <a:schemeClr val="dk1"/>
              </a:buClr>
              <a:buSzPct val="84615"/>
              <a:buFont typeface="Arial"/>
              <a:buNone/>
            </a:pPr>
            <a:r>
              <a:rPr b="1" sz="1300" lang="es">
                <a:solidFill>
                  <a:schemeClr val="dk1"/>
                </a:solidFill>
              </a:rPr>
              <a:t>     PARA j=0 HASTA NUMERO_COLUMNAS</a:t>
            </a:r>
          </a:p>
          <a:p>
            <a:r>
              <a:t/>
            </a:r>
          </a:p>
          <a:p>
            <a:pPr rtl="0" lvl="0" indent="0" marL="0">
              <a:buClr>
                <a:schemeClr val="dk1"/>
              </a:buClr>
              <a:buSzPct val="84615"/>
              <a:buFont typeface="Arial"/>
              <a:buNone/>
            </a:pPr>
            <a:r>
              <a:rPr b="1" sz="1300" lang="es">
                <a:solidFill>
                  <a:schemeClr val="dk1"/>
                </a:solidFill>
              </a:rPr>
              <a:t>	Si matriz[i][j] !=0 </a:t>
            </a:r>
            <a:r>
              <a:rPr b="1" sz="1300" lang="es">
                <a:solidFill>
                  <a:srgbClr val="0000FF"/>
                </a:solidFill>
              </a:rPr>
              <a:t>// Menor distinto de cero</a:t>
            </a:r>
            <a:br>
              <a:rPr b="1" sz="1300" lang="es">
                <a:solidFill>
                  <a:schemeClr val="dk1"/>
                </a:solidFill>
              </a:rPr>
            </a:br>
            <a:r>
              <a:rPr b="1" sz="1300" lang="es">
                <a:solidFill>
                  <a:schemeClr val="dk1"/>
                </a:solidFill>
              </a:rPr>
              <a:t>		</a:t>
            </a:r>
            <a:r>
              <a:rPr b="1" sz="1300" lang="es">
                <a:solidFill>
                  <a:srgbClr val="FF0000"/>
                </a:solidFill>
              </a:rPr>
              <a:t>Calcular valor menor de la fila </a:t>
            </a:r>
          </a:p>
          <a:p>
            <a:pPr rtl="0" lvl="0" indent="457200" marL="0">
              <a:buClr>
                <a:schemeClr val="dk1"/>
              </a:buClr>
              <a:buSzPct val="84615"/>
              <a:buFont typeface="Arial"/>
              <a:buNone/>
            </a:pPr>
            <a:r>
              <a:rPr b="1" sz="1300" lang="es">
                <a:solidFill>
                  <a:schemeClr val="dk1"/>
                </a:solidFill>
              </a:rPr>
              <a:t>fin</a:t>
            </a:r>
            <a:br>
              <a:rPr b="1" sz="1300" lang="es">
                <a:solidFill>
                  <a:schemeClr val="dk1"/>
                </a:solidFill>
              </a:rPr>
            </a:br>
            <a:r>
              <a:rPr b="1" sz="1300" lang="es">
                <a:solidFill>
                  <a:schemeClr val="dk1"/>
                </a:solidFill>
              </a:rPr>
              <a:t>	Si fila i recorrida	 </a:t>
            </a:r>
            <a:br>
              <a:rPr b="1" sz="1300" lang="es">
                <a:solidFill>
                  <a:schemeClr val="dk1"/>
                </a:solidFill>
              </a:rPr>
            </a:br>
            <a:r>
              <a:rPr b="1" sz="1300" lang="es">
                <a:solidFill>
                  <a:schemeClr val="dk1"/>
                </a:solidFill>
              </a:rPr>
              <a:t>		</a:t>
            </a:r>
            <a:r>
              <a:rPr b="1" sz="1300" lang="es">
                <a:solidFill>
                  <a:srgbClr val="FF0000"/>
                </a:solidFill>
              </a:rPr>
              <a:t>Calcular distancia</a:t>
            </a:r>
            <a:br>
              <a:rPr b="1" sz="1300" lang="es">
                <a:solidFill>
                  <a:srgbClr val="FF0000"/>
                </a:solidFill>
              </a:rPr>
            </a:br>
            <a:r>
              <a:rPr b="1" sz="1300" lang="es">
                <a:solidFill>
                  <a:srgbClr val="FF0000"/>
                </a:solidFill>
              </a:rPr>
              <a:t>		Incluir nodo al conjunto solución</a:t>
            </a:r>
          </a:p>
          <a:p>
            <a:pPr rtl="0" lvl="0" indent="0" marL="0">
              <a:buClr>
                <a:schemeClr val="dk1"/>
              </a:buClr>
              <a:buSzPct val="84615"/>
              <a:buFont typeface="Arial"/>
              <a:buNone/>
            </a:pPr>
            <a:r>
              <a:rPr b="1" sz="1300" lang="es">
                <a:solidFill>
                  <a:srgbClr val="FF0000"/>
                </a:solidFill>
              </a:rPr>
              <a:t>		Columna nodo inicial y nodo destino a cero</a:t>
            </a:r>
          </a:p>
          <a:p>
            <a:pPr rtl="0" lvl="0" indent="457200" marL="0">
              <a:buClr>
                <a:schemeClr val="dk1"/>
              </a:buClr>
              <a:buSzPct val="84615"/>
              <a:buFont typeface="Arial"/>
              <a:buNone/>
            </a:pPr>
            <a:r>
              <a:rPr b="1" sz="1300" lang="es">
                <a:solidFill>
                  <a:schemeClr val="dk1"/>
                </a:solidFill>
              </a:rPr>
              <a:t>fin</a:t>
            </a:r>
            <a:br>
              <a:rPr b="1" sz="1300" lang="es">
                <a:solidFill>
                  <a:schemeClr val="dk1"/>
                </a:solidFill>
              </a:rPr>
            </a:br>
            <a:r>
              <a:rPr b="1" sz="1300" lang="es">
                <a:solidFill>
                  <a:schemeClr val="dk1"/>
                </a:solidFill>
              </a:rPr>
              <a:t>	Si última iteracion de bucles</a:t>
            </a:r>
            <a:br>
              <a:rPr b="1" sz="1300" lang="es">
                <a:solidFill>
                  <a:schemeClr val="dk1"/>
                </a:solidFill>
              </a:rPr>
            </a:br>
            <a:r>
              <a:rPr b="1" sz="1300" lang="es">
                <a:solidFill>
                  <a:schemeClr val="dk1"/>
                </a:solidFill>
              </a:rPr>
              <a:t>		</a:t>
            </a:r>
            <a:r>
              <a:rPr b="1" sz="1300" lang="es">
                <a:solidFill>
                  <a:srgbClr val="FF0000"/>
                </a:solidFill>
              </a:rPr>
              <a:t>Incluir último nodo del recorrido</a:t>
            </a:r>
            <a:br>
              <a:rPr b="1" sz="1300" lang="es">
                <a:solidFill>
                  <a:srgbClr val="FF0000"/>
                </a:solidFill>
              </a:rPr>
            </a:br>
            <a:r>
              <a:rPr b="1" sz="1300" lang="es">
                <a:solidFill>
                  <a:srgbClr val="FF0000"/>
                </a:solidFill>
              </a:rPr>
              <a:t>		Sumar distancia hacia el nodo inicial a la suma total</a:t>
            </a:r>
          </a:p>
          <a:p>
            <a:pPr rtl="0" lvl="0" indent="457200" marL="0">
              <a:buClr>
                <a:schemeClr val="dk1"/>
              </a:buClr>
              <a:buSzPct val="84615"/>
              <a:buFont typeface="Arial"/>
              <a:buNone/>
            </a:pPr>
            <a:r>
              <a:rPr b="1" sz="1300" lang="es"/>
              <a:t>fin</a:t>
            </a:r>
            <a:br>
              <a:rPr b="1" sz="1300" lang="es"/>
            </a:br>
            <a:r>
              <a:rPr b="1" sz="1300" lang="es"/>
              <a:t>     FIN</a:t>
            </a:r>
          </a:p>
          <a:p>
            <a:pPr rtl="0" lvl="0" indent="0" marL="0">
              <a:buClr>
                <a:schemeClr val="dk1"/>
              </a:buClr>
              <a:buSzPct val="84615"/>
              <a:buFont typeface="Arial"/>
              <a:buNone/>
            </a:pPr>
            <a:r>
              <a:rPr b="1" sz="1300" lang="es"/>
              <a:t>FIN</a:t>
            </a:r>
          </a:p>
          <a:p>
            <a:r>
              <a:t/>
            </a:r>
          </a:p>
          <a:p>
            <a:pPr rtl="0" lvl="0" indent="457200" marL="457200">
              <a:buClr>
                <a:schemeClr val="dk1"/>
              </a:buClr>
              <a:buSzPct val="84615"/>
              <a:buFont typeface="Arial"/>
              <a:buNone/>
            </a:pPr>
            <a:br>
              <a:rPr b="1" sz="1300" lang="es">
                <a:solidFill>
                  <a:schemeClr val="dk1"/>
                </a:solidFill>
              </a:rPr>
            </a:br>
            <a:r>
              <a:rPr b="1" sz="1300" lang="es">
                <a:solidFill>
                  <a:schemeClr val="dk1"/>
                </a:solidFill>
              </a:rPr>
              <a:t>		</a:t>
            </a:r>
          </a:p>
          <a:p>
            <a:r>
              <a:t/>
            </a:r>
          </a:p>
          <a:p>
            <a:pPr rtl="0" lvl="0" indent="0" marL="0">
              <a:buClr>
                <a:schemeClr val="dk1"/>
              </a:buClr>
              <a:buSzPct val="84615"/>
              <a:buFont typeface="Arial"/>
              <a:buNone/>
            </a:pPr>
            <a:r>
              <a:rPr b="1" sz="1300" lang="es"/>
              <a:t>       	</a:t>
            </a:r>
            <a:br>
              <a:rPr b="1" sz="1300" lang="es"/>
            </a:br>
            <a:r>
              <a:rPr b="1" sz="1300" lang="es"/>
              <a:t>	</a:t>
            </a:r>
          </a:p>
          <a:p>
            <a:pPr rtl="0" lvl="0" indent="0" marL="0">
              <a:buNone/>
            </a:pPr>
            <a:r>
              <a:rPr b="1" sz="1300" lang="es"/>
              <a:t>FIN </a:t>
            </a:r>
          </a:p>
          <a:p>
            <a:pPr rtl="0" lvl="0">
              <a:buNone/>
            </a:pPr>
            <a:r>
              <a:rPr b="1" sz="1300" lang="es"/>
              <a:t> </a:t>
            </a:r>
          </a:p>
        </p:txBody>
      </p:sp>
      <p:sp>
        <p:nvSpPr>
          <p:cNvPr id="247" name="Shape 247"/>
          <p:cNvSpPr/>
          <p:nvPr/>
        </p:nvSpPr>
        <p:spPr>
          <a:xfrm>
            <a:off y="1373125" x="6026600"/>
            <a:ext cy="2729099" cx="2699700"/>
          </a:xfrm>
          <a:prstGeom prst="snip2DiagRect">
            <a:avLst>
              <a:gd fmla="val 0" name="adj1"/>
              <a:gd fmla="val 16667" name="adj2"/>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248" name="Shape 248"/>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49" name="Shape 249"/>
          <p:cNvSpPr/>
          <p:nvPr/>
        </p:nvSpPr>
        <p:spPr>
          <a:xfrm>
            <a:off y="269375" x="3364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250" name="Shape 250"/>
          <p:cNvSpPr/>
          <p:nvPr/>
        </p:nvSpPr>
        <p:spPr>
          <a:xfrm rot="10800000" flipH="1">
            <a:off y="861899" x="5275175"/>
            <a:ext cy="345000" cx="19914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51" name="Shape 251"/>
          <p:cNvSpPr/>
          <p:nvPr/>
        </p:nvSpPr>
        <p:spPr>
          <a:xfrm>
            <a:off y="913012" x="5448475"/>
            <a:ext cy="242766" cx="1507931"/>
          </a:xfrm>
          <a:custGeom>
            <a:pathLst>
              <a:path w="6503" extrusionOk="0" h="983">
                <a:moveTo>
                  <a:pt y="9" x="4857"/>
                </a:moveTo>
                <a:lnTo>
                  <a:pt y="147" x="4857"/>
                </a:lnTo>
                <a:lnTo>
                  <a:pt y="147" x="4981"/>
                </a:lnTo>
                <a:lnTo>
                  <a:pt y="9" x="4981"/>
                </a:lnTo>
                <a:close/>
                <a:moveTo>
                  <a:pt y="128" x="258"/>
                </a:moveTo>
                <a:cubicBezTo>
                  <a:pt y="128" x="301"/>
                  <a:pt y="136" x="334"/>
                  <a:pt y="152" x="357"/>
                </a:cubicBezTo>
                <a:cubicBezTo>
                  <a:pt y="169" x="381"/>
                  <a:pt y="194" x="392"/>
                  <a:pt y="228" x="392"/>
                </a:cubicBezTo>
                <a:cubicBezTo>
                  <a:pt y="244" x="392"/>
                  <a:pt y="258" x="391"/>
                  <a:pt y="269" x="390"/>
                </a:cubicBezTo>
                <a:cubicBezTo>
                  <a:pt y="279" x="388"/>
                  <a:pt y="291" x="385"/>
                  <a:pt y="303" x="379"/>
                </a:cubicBezTo>
                <a:cubicBezTo>
                  <a:pt y="315" x="373"/>
                  <a:pt y="324" x="366"/>
                  <a:pt y="332" x="356"/>
                </a:cubicBezTo>
                <a:cubicBezTo>
                  <a:pt y="339" x="346"/>
                  <a:pt y="346" x="331"/>
                  <a:pt y="351" x="310"/>
                </a:cubicBezTo>
                <a:cubicBezTo>
                  <a:pt y="357" x="290"/>
                  <a:pt y="360" x="264"/>
                  <a:pt y="360" x="234"/>
                </a:cubicBezTo>
                <a:cubicBezTo>
                  <a:pt y="360" x="212"/>
                  <a:pt y="359" x="177"/>
                  <a:pt y="359" x="128"/>
                </a:cubicBezTo>
                <a:lnTo>
                  <a:pt y="128" x="128"/>
                </a:lnTo>
                <a:close/>
                <a:moveTo>
                  <a:pt y="299" x="1246"/>
                </a:moveTo>
                <a:cubicBezTo>
                  <a:pt y="299" x="1281"/>
                  <a:pt y="311" x="1308"/>
                  <a:pt y="337" x="1330"/>
                </a:cubicBezTo>
                <a:cubicBezTo>
                  <a:pt y="362" x="1351"/>
                  <a:pt y="393" x="1362"/>
                  <a:pt y="429" x="1362"/>
                </a:cubicBezTo>
                <a:lnTo>
                  <a:pt y="429" x="1120"/>
                </a:lnTo>
                <a:cubicBezTo>
                  <a:pt y="396" x="1123"/>
                  <a:pt y="366" x="1136"/>
                  <a:pt y="339" x="1159"/>
                </a:cubicBezTo>
                <a:cubicBezTo>
                  <a:pt y="312" x="1183"/>
                  <a:pt y="299" x="1212"/>
                  <a:pt y="299" x="1246"/>
                </a:cubicBezTo>
                <a:close/>
                <a:moveTo>
                  <a:pt y="302" x="5314"/>
                </a:moveTo>
                <a:cubicBezTo>
                  <a:pt y="302" x="5338"/>
                  <a:pt y="306" x="5358"/>
                  <a:pt y="314" x="5375"/>
                </a:cubicBezTo>
                <a:cubicBezTo>
                  <a:pt y="323" x="5393"/>
                  <a:pt y="334" x="5407"/>
                  <a:pt y="349" x="5417"/>
                </a:cubicBezTo>
                <a:cubicBezTo>
                  <a:pt y="365" x="5427"/>
                  <a:pt y="382" x="5435"/>
                  <a:pt y="402" x="5440"/>
                </a:cubicBezTo>
                <a:cubicBezTo>
                  <a:pt y="422" x="5446"/>
                  <a:pt y="444" x="5448"/>
                  <a:pt y="469" x="5448"/>
                </a:cubicBezTo>
                <a:lnTo>
                  <a:pt y="508" x="5448"/>
                </a:lnTo>
                <a:cubicBezTo>
                  <a:pt y="527" x="5448"/>
                  <a:pt y="544" x="5447"/>
                  <a:pt y="560" x="5444"/>
                </a:cubicBezTo>
                <a:cubicBezTo>
                  <a:pt y="576" x="5440"/>
                  <a:pt y="590" x="5436"/>
                  <a:pt y="604" x="5429"/>
                </a:cubicBezTo>
                <a:cubicBezTo>
                  <a:pt y="618" x="5422"/>
                  <a:pt y="629" x="5414"/>
                  <a:pt y="639" x="5404"/>
                </a:cubicBezTo>
                <a:cubicBezTo>
                  <a:pt y="648" x="5394"/>
                  <a:pt y="656" x="5382"/>
                  <a:pt y="661" x="5367"/>
                </a:cubicBezTo>
                <a:cubicBezTo>
                  <a:pt y="667" x="5351"/>
                  <a:pt y="670" x="5334"/>
                  <a:pt y="670" x="5314"/>
                </a:cubicBezTo>
                <a:cubicBezTo>
                  <a:pt y="670" x="5296"/>
                  <a:pt y="666" x="5279"/>
                  <a:pt y="659" x="5264"/>
                </a:cubicBezTo>
                <a:cubicBezTo>
                  <a:pt y="652" x="5248"/>
                  <a:pt y="643" x="5236"/>
                  <a:pt y="632" x="5225"/>
                </a:cubicBezTo>
                <a:cubicBezTo>
                  <a:pt y="620" x="5215"/>
                  <a:pt y="607" x="5206"/>
                  <a:pt y="591" x="5198"/>
                </a:cubicBezTo>
                <a:cubicBezTo>
                  <a:pt y="575" x="5190"/>
                  <a:pt y="559" x="5185"/>
                  <a:pt y="541" x="5181"/>
                </a:cubicBezTo>
                <a:cubicBezTo>
                  <a:pt y="524" x="5178"/>
                  <a:pt y="507" x="5176"/>
                  <a:pt y="490" x="5176"/>
                </a:cubicBezTo>
                <a:cubicBezTo>
                  <a:pt y="467" x="5176"/>
                  <a:pt y="445" x="5179"/>
                  <a:pt y="423" x="5185"/>
                </a:cubicBezTo>
                <a:cubicBezTo>
                  <a:pt y="401" x="5190"/>
                  <a:pt y="381" x="5198"/>
                  <a:pt y="362" x="5209"/>
                </a:cubicBezTo>
                <a:cubicBezTo>
                  <a:pt y="344" x="5219"/>
                  <a:pt y="329" x="5234"/>
                  <a:pt y="318" x="5252"/>
                </a:cubicBezTo>
                <a:cubicBezTo>
                  <a:pt y="307" x="5270"/>
                  <a:pt y="302" x="5291"/>
                  <a:pt y="302" x="5314"/>
                </a:cubicBezTo>
                <a:close/>
                <a:moveTo>
                  <a:pt y="304" x="2309"/>
                </a:moveTo>
                <a:cubicBezTo>
                  <a:pt y="304" x="2333"/>
                  <a:pt y="309" x="2354"/>
                  <a:pt y="318" x="2372"/>
                </a:cubicBezTo>
                <a:cubicBezTo>
                  <a:pt y="327" x="2391"/>
                  <a:pt y="340" x="2405"/>
                  <a:pt y="357" x="2416"/>
                </a:cubicBezTo>
                <a:cubicBezTo>
                  <a:pt y="373" x="2427"/>
                  <a:pt y="393" x="2436"/>
                  <a:pt y="416" x="2441"/>
                </a:cubicBezTo>
                <a:cubicBezTo>
                  <a:pt y="439" x="2447"/>
                  <a:pt y="464" x="2450"/>
                  <a:pt y="491" x="2450"/>
                </a:cubicBezTo>
                <a:cubicBezTo>
                  <a:pt y="548" x="2450"/>
                  <a:pt y="593" x="2438"/>
                  <a:pt y="627" x="2414"/>
                </a:cubicBezTo>
                <a:cubicBezTo>
                  <a:pt y="662" x="2390"/>
                  <a:pt y="679" x="2355"/>
                  <a:pt y="679" x="2310"/>
                </a:cubicBezTo>
                <a:cubicBezTo>
                  <a:pt y="679" x="2287"/>
                  <a:pt y="674" x="2267"/>
                  <a:pt y="664" x="2250"/>
                </a:cubicBezTo>
                <a:cubicBezTo>
                  <a:pt y="654" x="2234"/>
                  <a:pt y="640" x="2220"/>
                  <a:pt y="622" x="2211"/>
                </a:cubicBezTo>
                <a:cubicBezTo>
                  <a:pt y="604" x="2201"/>
                  <a:pt y="584" x="2193"/>
                  <a:pt y="562" x="2188"/>
                </a:cubicBezTo>
                <a:cubicBezTo>
                  <a:pt y="539" x="2183"/>
                  <a:pt y="515" x="2181"/>
                  <a:pt y="488" x="2181"/>
                </a:cubicBezTo>
                <a:cubicBezTo>
                  <a:pt y="464" x="2181"/>
                  <a:pt y="441" x="2183"/>
                  <a:pt y="420" x="2188"/>
                </a:cubicBezTo>
                <a:cubicBezTo>
                  <a:pt y="398" x="2194"/>
                  <a:pt y="379" x="2201"/>
                  <a:pt y="361" x="2211"/>
                </a:cubicBezTo>
                <a:cubicBezTo>
                  <a:pt y="343" x="2221"/>
                  <a:pt y="329" x="2234"/>
                  <a:pt y="319" x="2250"/>
                </a:cubicBezTo>
                <a:cubicBezTo>
                  <a:pt y="309" x="2267"/>
                  <a:pt y="304" x="2287"/>
                  <a:pt y="304" x="2309"/>
                </a:cubicBezTo>
                <a:close/>
                <a:moveTo>
                  <a:pt y="304" x="4498"/>
                </a:moveTo>
                <a:cubicBezTo>
                  <a:pt y="304" x="4523"/>
                  <a:pt y="309" x="4544"/>
                  <a:pt y="318" x="4562"/>
                </a:cubicBezTo>
                <a:cubicBezTo>
                  <a:pt y="327" x="4580"/>
                  <a:pt y="340" x="4594"/>
                  <a:pt y="357" x="4605"/>
                </a:cubicBezTo>
                <a:cubicBezTo>
                  <a:pt y="373" x="4617"/>
                  <a:pt y="393" x="4625"/>
                  <a:pt y="416" x="4631"/>
                </a:cubicBezTo>
                <a:cubicBezTo>
                  <a:pt y="439" x="4637"/>
                  <a:pt y="464" x="4640"/>
                  <a:pt y="491" x="4640"/>
                </a:cubicBezTo>
                <a:cubicBezTo>
                  <a:pt y="548" x="4640"/>
                  <a:pt y="593" x="4628"/>
                  <a:pt y="627" x="4603"/>
                </a:cubicBezTo>
                <a:cubicBezTo>
                  <a:pt y="662" x="4579"/>
                  <a:pt y="679" x="4545"/>
                  <a:pt y="679" x="4499"/>
                </a:cubicBezTo>
                <a:cubicBezTo>
                  <a:pt y="679" x="4476"/>
                  <a:pt y="674" x="4457"/>
                  <a:pt y="664" x="4440"/>
                </a:cubicBezTo>
                <a:cubicBezTo>
                  <a:pt y="654" x="4423"/>
                  <a:pt y="640" x="4410"/>
                  <a:pt y="622" x="4400"/>
                </a:cubicBezTo>
                <a:cubicBezTo>
                  <a:pt y="604" x="4390"/>
                  <a:pt y="584" x="4383"/>
                  <a:pt y="562" x="4378"/>
                </a:cubicBezTo>
                <a:cubicBezTo>
                  <a:pt y="539" x="4373"/>
                  <a:pt y="515" x="4370"/>
                  <a:pt y="488" x="4370"/>
                </a:cubicBezTo>
                <a:cubicBezTo>
                  <a:pt y="464" x="4370"/>
                  <a:pt y="441" x="4373"/>
                  <a:pt y="420" x="4378"/>
                </a:cubicBezTo>
                <a:cubicBezTo>
                  <a:pt y="398" x="4383"/>
                  <a:pt y="379" x="4390"/>
                  <a:pt y="361" x="4400"/>
                </a:cubicBezTo>
                <a:cubicBezTo>
                  <a:pt y="343" x="4410"/>
                  <a:pt y="329" x="4423"/>
                  <a:pt y="319" x="4440"/>
                </a:cubicBezTo>
                <a:cubicBezTo>
                  <a:pt y="309" x="4457"/>
                  <a:pt y="304" x="4476"/>
                  <a:pt y="304" x="4498"/>
                </a:cubicBezTo>
                <a:close/>
                <a:moveTo>
                  <a:pt y="300" x="2901"/>
                </a:moveTo>
                <a:cubicBezTo>
                  <a:pt y="300" x="2926"/>
                  <a:pt y="305" x="2948"/>
                  <a:pt y="314" x="2967"/>
                </a:cubicBezTo>
                <a:cubicBezTo>
                  <a:pt y="324" x="2985"/>
                  <a:pt y="338" x="3000"/>
                  <a:pt y="355" x="3010"/>
                </a:cubicBezTo>
                <a:cubicBezTo>
                  <a:pt y="373" x="3021"/>
                  <a:pt y="394" x="3029"/>
                  <a:pt y="417" x="3035"/>
                </a:cubicBezTo>
                <a:cubicBezTo>
                  <a:pt y="440" x="3040"/>
                  <a:pt y="465" x="3043"/>
                  <a:pt y="493" x="3043"/>
                </a:cubicBezTo>
                <a:cubicBezTo>
                  <a:pt y="520" x="3043"/>
                  <a:pt y="544" x="3040"/>
                  <a:pt y="567" x="3034"/>
                </a:cubicBezTo>
                <a:cubicBezTo>
                  <a:pt y="590" x="3029"/>
                  <a:pt y="610" x="3020"/>
                  <a:pt y="628" x="3009"/>
                </a:cubicBezTo>
                <a:cubicBezTo>
                  <a:pt y="645" x="2999"/>
                  <a:pt y="659" x="2984"/>
                  <a:pt y="669" x="2966"/>
                </a:cubicBezTo>
                <a:cubicBezTo>
                  <a:pt y="679" x="2948"/>
                  <a:pt y="684" x="2927"/>
                  <a:pt y="684" x="2902"/>
                </a:cubicBezTo>
                <a:cubicBezTo>
                  <a:pt y="684" x="2877"/>
                  <a:pt y="679" x="2855"/>
                  <a:pt y="669" x="2836"/>
                </a:cubicBezTo>
                <a:cubicBezTo>
                  <a:pt y="659" x="2817"/>
                  <a:pt y="645" x="2802"/>
                  <a:pt y="628" x="2790"/>
                </a:cubicBezTo>
                <a:cubicBezTo>
                  <a:pt y="610" x="2778"/>
                  <a:pt y="590" x="2769"/>
                  <a:pt y="568" x="2763"/>
                </a:cubicBezTo>
                <a:cubicBezTo>
                  <a:pt y="545" x="2757"/>
                  <a:pt y="520" x="2754"/>
                  <a:pt y="495" x="2754"/>
                </a:cubicBezTo>
                <a:cubicBezTo>
                  <a:pt y="468" x="2754"/>
                  <a:pt y="444" x="2757"/>
                  <a:pt y="420" x="2763"/>
                </a:cubicBezTo>
                <a:cubicBezTo>
                  <a:pt y="397" x="2769"/>
                  <a:pt y="376" x="2778"/>
                  <a:pt y="358" x="2790"/>
                </a:cubicBezTo>
                <a:cubicBezTo>
                  <a:pt y="340" x="2802"/>
                  <a:pt y="326" x="2817"/>
                  <a:pt y="315" x="2836"/>
                </a:cubicBezTo>
                <a:cubicBezTo>
                  <a:pt y="305" x="2855"/>
                  <a:pt y="300" x="2877"/>
                  <a:pt y="300" x="2901"/>
                </a:cubicBezTo>
                <a:close/>
                <a:moveTo>
                  <a:pt y="300" x="3942"/>
                </a:moveTo>
                <a:cubicBezTo>
                  <a:pt y="300" x="3967"/>
                  <a:pt y="305" x="3989"/>
                  <a:pt y="314" x="4008"/>
                </a:cubicBezTo>
                <a:cubicBezTo>
                  <a:pt y="324" x="4026"/>
                  <a:pt y="338" x="4041"/>
                  <a:pt y="355" x="4051"/>
                </a:cubicBezTo>
                <a:cubicBezTo>
                  <a:pt y="373" x="4062"/>
                  <a:pt y="394" x="4070"/>
                  <a:pt y="417" x="4076"/>
                </a:cubicBezTo>
                <a:cubicBezTo>
                  <a:pt y="440" x="4081"/>
                  <a:pt y="465" x="4084"/>
                  <a:pt y="493" x="4084"/>
                </a:cubicBezTo>
                <a:cubicBezTo>
                  <a:pt y="520" x="4084"/>
                  <a:pt y="544" x="4081"/>
                  <a:pt y="567" x="4075"/>
                </a:cubicBezTo>
                <a:cubicBezTo>
                  <a:pt y="590" x="4070"/>
                  <a:pt y="610" x="4061"/>
                  <a:pt y="628" x="4050"/>
                </a:cubicBezTo>
                <a:cubicBezTo>
                  <a:pt y="645" x="4040"/>
                  <a:pt y="659" x="4025"/>
                  <a:pt y="669" x="4007"/>
                </a:cubicBezTo>
                <a:cubicBezTo>
                  <a:pt y="679" x="3989"/>
                  <a:pt y="684" x="3968"/>
                  <a:pt y="684" x="3943"/>
                </a:cubicBezTo>
                <a:cubicBezTo>
                  <a:pt y="684" x="3918"/>
                  <a:pt y="679" x="3896"/>
                  <a:pt y="669" x="3877"/>
                </a:cubicBezTo>
                <a:cubicBezTo>
                  <a:pt y="659" x="3858"/>
                  <a:pt y="645" x="3843"/>
                  <a:pt y="628" x="3831"/>
                </a:cubicBezTo>
                <a:cubicBezTo>
                  <a:pt y="610" x="3819"/>
                  <a:pt y="590" x="3810"/>
                  <a:pt y="568" x="3804"/>
                </a:cubicBezTo>
                <a:cubicBezTo>
                  <a:pt y="545" x="3798"/>
                  <a:pt y="520" x="3795"/>
                  <a:pt y="495" x="3795"/>
                </a:cubicBezTo>
                <a:cubicBezTo>
                  <a:pt y="468" x="3795"/>
                  <a:pt y="444" x="3798"/>
                  <a:pt y="420" x="3804"/>
                </a:cubicBezTo>
                <a:cubicBezTo>
                  <a:pt y="397" x="3810"/>
                  <a:pt y="376" x="3819"/>
                  <a:pt y="358" x="3831"/>
                </a:cubicBezTo>
                <a:cubicBezTo>
                  <a:pt y="340" x="3843"/>
                  <a:pt y="326" x="3858"/>
                  <a:pt y="315" x="3877"/>
                </a:cubicBezTo>
                <a:cubicBezTo>
                  <a:pt y="305" x="3896"/>
                  <a:pt y="300" x="3918"/>
                  <a:pt y="300" x="3942"/>
                </a:cubicBezTo>
                <a:close/>
                <a:moveTo>
                  <a:pt y="300" x="5891"/>
                </a:moveTo>
                <a:cubicBezTo>
                  <a:pt y="300" x="5917"/>
                  <a:pt y="305" x="5939"/>
                  <a:pt y="314" x="5957"/>
                </a:cubicBezTo>
                <a:cubicBezTo>
                  <a:pt y="324" x="5976"/>
                  <a:pt y="338" x="5990"/>
                  <a:pt y="355" x="6001"/>
                </a:cubicBezTo>
                <a:cubicBezTo>
                  <a:pt y="373" x="6012"/>
                  <a:pt y="394" x="6020"/>
                  <a:pt y="417" x="6026"/>
                </a:cubicBezTo>
                <a:cubicBezTo>
                  <a:pt y="440" x="6031"/>
                  <a:pt y="465" x="6034"/>
                  <a:pt y="493" x="6034"/>
                </a:cubicBezTo>
                <a:cubicBezTo>
                  <a:pt y="520" x="6034"/>
                  <a:pt y="544" x="6031"/>
                  <a:pt y="567" x="6025"/>
                </a:cubicBezTo>
                <a:cubicBezTo>
                  <a:pt y="590" x="6019"/>
                  <a:pt y="610" x="6011"/>
                  <a:pt y="628" x="6000"/>
                </a:cubicBezTo>
                <a:cubicBezTo>
                  <a:pt y="645" x="5989"/>
                  <a:pt y="659" x="5975"/>
                  <a:pt y="669" x="5957"/>
                </a:cubicBezTo>
                <a:cubicBezTo>
                  <a:pt y="679" x="5939"/>
                  <a:pt y="684" x="5917"/>
                  <a:pt y="684" x="5893"/>
                </a:cubicBezTo>
                <a:cubicBezTo>
                  <a:pt y="684" x="5868"/>
                  <a:pt y="679" x="5846"/>
                  <a:pt y="669" x="5827"/>
                </a:cubicBezTo>
                <a:cubicBezTo>
                  <a:pt y="659" x="5808"/>
                  <a:pt y="645" x="5792"/>
                  <a:pt y="628" x="5781"/>
                </a:cubicBezTo>
                <a:cubicBezTo>
                  <a:pt y="610" x="5769"/>
                  <a:pt y="590" x="5760"/>
                  <a:pt y="568" x="5754"/>
                </a:cubicBezTo>
                <a:cubicBezTo>
                  <a:pt y="545" x="5747"/>
                  <a:pt y="520" x="5744"/>
                  <a:pt y="495" x="5744"/>
                </a:cubicBezTo>
                <a:cubicBezTo>
                  <a:pt y="468" x="5744"/>
                  <a:pt y="444" x="5747"/>
                  <a:pt y="420" x="5754"/>
                </a:cubicBezTo>
                <a:cubicBezTo>
                  <a:pt y="397" x="5760"/>
                  <a:pt y="376" x="5769"/>
                  <a:pt y="358" x="5781"/>
                </a:cubicBezTo>
                <a:cubicBezTo>
                  <a:pt y="340" x="5793"/>
                  <a:pt y="326" x="5808"/>
                  <a:pt y="315" x="5827"/>
                </a:cubicBezTo>
                <a:cubicBezTo>
                  <a:pt y="305" x="5846"/>
                  <a:pt y="300" x="5867"/>
                  <a:pt y="300" x="5891"/>
                </a:cubicBezTo>
                <a:close/>
                <a:moveTo>
                  <a:pt y="737" x="5446"/>
                </a:moveTo>
                <a:cubicBezTo>
                  <a:pt y="737" x="5447"/>
                  <a:pt y="738" x="5447"/>
                  <a:pt y="739" x="5446"/>
                </a:cubicBezTo>
                <a:lnTo>
                  <a:pt y="737" x="5446"/>
                </a:lnTo>
                <a:close/>
                <a:moveTo>
                  <a:pt y="9" x="0"/>
                </a:moveTo>
                <a:lnTo>
                  <a:pt y="781" x="0"/>
                </a:lnTo>
                <a:lnTo>
                  <a:pt y="781" x="128"/>
                </a:lnTo>
                <a:lnTo>
                  <a:pt y="472" x="128"/>
                </a:lnTo>
                <a:cubicBezTo>
                  <a:pt y="474" x="159"/>
                  <a:pt y="476" x="192"/>
                  <a:pt y="476" x="226"/>
                </a:cubicBezTo>
                <a:cubicBezTo>
                  <a:pt y="476" x="270"/>
                  <a:pt y="472" x="309"/>
                  <a:pt y="464" x="343"/>
                </a:cubicBezTo>
                <a:cubicBezTo>
                  <a:pt y="457" x="377"/>
                  <a:pt y="445" x="405"/>
                  <a:pt y="431" x="428"/>
                </a:cubicBezTo>
                <a:cubicBezTo>
                  <a:pt y="417" x="451"/>
                  <a:pt y="399" x="469"/>
                  <a:pt y="377" x="483"/>
                </a:cubicBezTo>
                <a:cubicBezTo>
                  <a:pt y="355" x="498"/>
                  <a:pt y="332" x="508"/>
                  <a:pt y="308" x="513"/>
                </a:cubicBezTo>
                <a:cubicBezTo>
                  <a:pt y="284" x="519"/>
                  <a:pt y="256" x="522"/>
                  <a:pt y="227" x="522"/>
                </a:cubicBezTo>
                <a:cubicBezTo>
                  <a:pt y="189" x="522"/>
                  <a:pt y="156" x="515"/>
                  <a:pt y="127" x="501"/>
                </a:cubicBezTo>
                <a:cubicBezTo>
                  <a:pt y="98" x="487"/>
                  <a:pt y="76" x="468"/>
                  <a:pt y="59" x="443"/>
                </a:cubicBezTo>
                <a:cubicBezTo>
                  <a:pt y="42" x="418"/>
                  <a:pt y="29" x="390"/>
                  <a:pt y="21" x="359"/>
                </a:cubicBezTo>
                <a:cubicBezTo>
                  <a:pt y="13" x="328"/>
                  <a:pt y="9" x="293"/>
                  <a:pt y="9" x="256"/>
                </a:cubicBezTo>
                <a:close/>
                <a:moveTo>
                  <a:pt y="203" x="4857"/>
                </a:moveTo>
                <a:lnTo>
                  <a:pt y="781" x="4857"/>
                </a:lnTo>
                <a:lnTo>
                  <a:pt y="781" x="4981"/>
                </a:lnTo>
                <a:lnTo>
                  <a:pt y="203" x="4981"/>
                </a:lnTo>
                <a:close/>
                <a:moveTo>
                  <a:pt y="0" x="2573"/>
                </a:moveTo>
                <a:lnTo>
                  <a:pt y="14" x="2450"/>
                </a:lnTo>
                <a:lnTo>
                  <a:pt y="303" x="2471"/>
                </a:lnTo>
                <a:cubicBezTo>
                  <a:pt y="265" x="2467"/>
                  <a:pt y="236" x="2448"/>
                  <a:pt y="218" x="2413"/>
                </a:cubicBezTo>
                <a:cubicBezTo>
                  <a:pt y="199" x="2378"/>
                  <a:pt y="190" x="2341"/>
                  <a:pt y="190" x="2302"/>
                </a:cubicBezTo>
                <a:cubicBezTo>
                  <a:pt y="190" x="2253"/>
                  <a:pt y="204" x="2209"/>
                  <a:pt y="231" x="2171"/>
                </a:cubicBezTo>
                <a:cubicBezTo>
                  <a:pt y="258" x="2133"/>
                  <a:pt y="294" x="2104"/>
                  <a:pt y="339" x="2084"/>
                </a:cubicBezTo>
                <a:cubicBezTo>
                  <a:pt y="383" x="2065"/>
                  <a:pt y="432" x="2055"/>
                  <a:pt y="486" x="2055"/>
                </a:cubicBezTo>
                <a:cubicBezTo>
                  <a:pt y="576" x="2055"/>
                  <a:pt y="650" x="2077"/>
                  <a:pt y="707" x="2121"/>
                </a:cubicBezTo>
                <a:cubicBezTo>
                  <a:pt y="764" x="2166"/>
                  <a:pt y="793" x="2227"/>
                  <a:pt y="793" x="2305"/>
                </a:cubicBezTo>
                <a:cubicBezTo>
                  <a:pt y="793" x="2344"/>
                  <a:pt y="783" x="2380"/>
                  <a:pt y="763" x="2413"/>
                </a:cubicBezTo>
                <a:cubicBezTo>
                  <a:pt y="748" x="2438"/>
                  <a:pt y="740" x="2453"/>
                  <a:pt y="740" x="2456"/>
                </a:cubicBezTo>
                <a:cubicBezTo>
                  <a:pt y="740" x="2457"/>
                  <a:pt y="741" x="2457"/>
                  <a:pt y="742" x="2457"/>
                </a:cubicBezTo>
                <a:lnTo>
                  <a:pt y="781" x="2461"/>
                </a:lnTo>
                <a:lnTo>
                  <a:pt y="781" x="2573"/>
                </a:lnTo>
                <a:lnTo>
                  <a:pt y="0" x="2573"/>
                </a:lnTo>
                <a:close/>
                <a:moveTo>
                  <a:pt y="0" x="4763"/>
                </a:moveTo>
                <a:lnTo>
                  <a:pt y="14" x="4639"/>
                </a:lnTo>
                <a:lnTo>
                  <a:pt y="303" x="4660"/>
                </a:lnTo>
                <a:cubicBezTo>
                  <a:pt y="265" x="4657"/>
                  <a:pt y="236" x="4638"/>
                  <a:pt y="218" x="4603"/>
                </a:cubicBezTo>
                <a:cubicBezTo>
                  <a:pt y="199" x="4568"/>
                  <a:pt y="190" x="4531"/>
                  <a:pt y="190" x="4491"/>
                </a:cubicBezTo>
                <a:cubicBezTo>
                  <a:pt y="190" x="4442"/>
                  <a:pt y="204" x="4399"/>
                  <a:pt y="231" x="4361"/>
                </a:cubicBezTo>
                <a:cubicBezTo>
                  <a:pt y="258" x="4323"/>
                  <a:pt y="294" x="4294"/>
                  <a:pt y="339" x="4274"/>
                </a:cubicBezTo>
                <a:cubicBezTo>
                  <a:pt y="383" x="4254"/>
                  <a:pt y="432" x="4244"/>
                  <a:pt y="486" x="4244"/>
                </a:cubicBezTo>
                <a:cubicBezTo>
                  <a:pt y="576" x="4244"/>
                  <a:pt y="650" x="4266"/>
                  <a:pt y="707" x="4311"/>
                </a:cubicBezTo>
                <a:cubicBezTo>
                  <a:pt y="764" x="4355"/>
                  <a:pt y="793" x="4416"/>
                  <a:pt y="793" x="4494"/>
                </a:cubicBezTo>
                <a:cubicBezTo>
                  <a:pt y="793" x="4534"/>
                  <a:pt y="783" x="4570"/>
                  <a:pt y="763" x="4602"/>
                </a:cubicBezTo>
                <a:cubicBezTo>
                  <a:pt y="748" x="4627"/>
                  <a:pt y="740" x="4642"/>
                  <a:pt y="740" x="4646"/>
                </a:cubicBezTo>
                <a:cubicBezTo>
                  <a:pt y="740" x="4647"/>
                  <a:pt y="741" x="4647"/>
                  <a:pt y="742" x="4646"/>
                </a:cubicBezTo>
                <a:lnTo>
                  <a:pt y="781" x="4651"/>
                </a:lnTo>
                <a:lnTo>
                  <a:pt y="781" x="4763"/>
                </a:lnTo>
                <a:lnTo>
                  <a:pt y="0" x="4763"/>
                </a:lnTo>
                <a:close/>
                <a:moveTo>
                  <a:pt y="191" x="743"/>
                </a:moveTo>
                <a:cubicBezTo>
                  <a:pt y="191" x="711"/>
                  <a:pt y="196" x="683"/>
                  <a:pt y="206" x="657"/>
                </a:cubicBezTo>
                <a:cubicBezTo>
                  <a:pt y="215" x="631"/>
                  <a:pt y="228" x="610"/>
                  <a:pt y="244" x="594"/>
                </a:cubicBezTo>
                <a:cubicBezTo>
                  <a:pt y="260" x="577"/>
                  <a:pt y="278" x="565"/>
                  <a:pt y="298" x="556"/>
                </a:cubicBezTo>
                <a:cubicBezTo>
                  <a:pt y="319" x="547"/>
                  <a:pt y="340" x="543"/>
                  <a:pt y="362" x="543"/>
                </a:cubicBezTo>
                <a:cubicBezTo>
                  <a:pt y="403" x="544"/>
                  <a:pt y="437" x="556"/>
                  <a:pt y="465" x="579"/>
                </a:cubicBezTo>
                <a:cubicBezTo>
                  <a:pt y="494" x="603"/>
                  <a:pt y="515" x="642"/>
                  <a:pt y="530" x="697"/>
                </a:cubicBezTo>
                <a:lnTo>
                  <a:pt y="550" x="769"/>
                </a:lnTo>
                <a:cubicBezTo>
                  <a:pt y="562" x="813"/>
                  <a:pt y="583" x="834"/>
                  <a:pt y="613" x="834"/>
                </a:cubicBezTo>
                <a:lnTo>
                  <a:pt y="618" x="834"/>
                </a:lnTo>
                <a:cubicBezTo>
                  <a:pt y="639" x="833"/>
                  <a:pt y="655" x="825"/>
                  <a:pt y="667" x="811"/>
                </a:cubicBezTo>
                <a:cubicBezTo>
                  <a:pt y="678" x="796"/>
                  <a:pt y="684" x="776"/>
                  <a:pt y="684" x="750"/>
                </a:cubicBezTo>
                <a:lnTo>
                  <a:pt y="684" x="742"/>
                </a:lnTo>
                <a:cubicBezTo>
                  <a:pt y="684" x="722"/>
                  <a:pt y="681" x="701"/>
                  <a:pt y="675" x="680"/>
                </a:cubicBezTo>
                <a:cubicBezTo>
                  <a:pt y="669" x="658"/>
                  <a:pt y="664" x="642"/>
                  <a:pt y="659" x="631"/>
                </a:cubicBezTo>
                <a:cubicBezTo>
                  <a:pt y="653" x="620"/>
                  <a:pt y="643" x="603"/>
                  <a:pt y="628" x="579"/>
                </a:cubicBezTo>
                <a:lnTo>
                  <a:pt y="730" x="545"/>
                </a:lnTo>
                <a:cubicBezTo>
                  <a:pt y="751" x="573"/>
                  <a:pt y="766" x="605"/>
                  <a:pt y="777" x="640"/>
                </a:cubicBezTo>
                <a:cubicBezTo>
                  <a:pt y="788" x="676"/>
                  <a:pt y="793" x="715"/>
                  <a:pt y="793" x="755"/>
                </a:cubicBezTo>
                <a:cubicBezTo>
                  <a:pt y="793" x="812"/>
                  <a:pt y="778" x="859"/>
                  <a:pt y="747" x="895"/>
                </a:cubicBezTo>
                <a:cubicBezTo>
                  <a:pt y="716" x="932"/>
                  <a:pt y="673" x="951"/>
                  <a:pt y="617" x="953"/>
                </a:cubicBezTo>
                <a:lnTo>
                  <a:pt y="614" x="953"/>
                </a:lnTo>
                <a:cubicBezTo>
                  <a:pt y="566" x="953"/>
                  <a:pt y="528" x="940"/>
                  <a:pt y="499" x="914"/>
                </a:cubicBezTo>
                <a:cubicBezTo>
                  <a:pt y="470" x="888"/>
                  <a:pt y="450" x="851"/>
                  <a:pt y="436" x="802"/>
                </a:cubicBezTo>
                <a:lnTo>
                  <a:pt y="416" x="728"/>
                </a:lnTo>
                <a:cubicBezTo>
                  <a:pt y="410" x="705"/>
                  <a:pt y="403" x="689"/>
                  <a:pt y="394" x="680"/>
                </a:cubicBezTo>
                <a:cubicBezTo>
                  <a:pt y="385" x="672"/>
                  <a:pt y="374" x="667"/>
                  <a:pt y="362" x="667"/>
                </a:cubicBezTo>
                <a:cubicBezTo>
                  <a:pt y="342" x="667"/>
                  <a:pt y="326" x="674"/>
                  <a:pt y="315" x="689"/>
                </a:cubicBezTo>
                <a:cubicBezTo>
                  <a:pt y="303" x="703"/>
                  <a:pt y="297" x="723"/>
                  <a:pt y="297" x="749"/>
                </a:cubicBezTo>
                <a:cubicBezTo>
                  <a:pt y="297" x="789"/>
                  <a:pt y="309" x="839"/>
                  <a:pt y="333" x="898"/>
                </a:cubicBezTo>
                <a:lnTo>
                  <a:pt y="236" x="930"/>
                </a:lnTo>
                <a:cubicBezTo>
                  <a:pt y="206" x="872"/>
                  <a:pt y="191" x="809"/>
                  <a:pt y="191" x="743"/>
                </a:cubicBezTo>
                <a:close/>
                <a:moveTo>
                  <a:pt y="191" x="1246"/>
                </a:moveTo>
                <a:cubicBezTo>
                  <a:pt y="193" x="1170"/>
                  <a:pt y="222" x="1108"/>
                  <a:pt y="279" x="1061"/>
                </a:cubicBezTo>
                <a:cubicBezTo>
                  <a:pt y="335" x="1013"/>
                  <a:pt y="406" x="989"/>
                  <a:pt y="491" x="989"/>
                </a:cubicBezTo>
                <a:cubicBezTo>
                  <a:pt y="583" x="989"/>
                  <a:pt y="656" x="1013"/>
                  <a:pt y="711" x="1061"/>
                </a:cubicBezTo>
                <a:cubicBezTo>
                  <a:pt y="766" x="1109"/>
                  <a:pt y="793" x="1174"/>
                  <a:pt y="793" x="1256"/>
                </a:cubicBezTo>
                <a:cubicBezTo>
                  <a:pt y="793" x="1343"/>
                  <a:pt y="767" x="1417"/>
                  <a:pt y="714" x="1479"/>
                </a:cubicBezTo>
                <a:lnTo>
                  <a:pt y="617" x="1438"/>
                </a:lnTo>
                <a:cubicBezTo>
                  <a:pt y="660" x="1375"/>
                  <a:pt y="681" x="1315"/>
                  <a:pt y="681" x="1259"/>
                </a:cubicBezTo>
                <a:cubicBezTo>
                  <a:pt y="681" x="1217"/>
                  <a:pt y="666" x="1183"/>
                  <a:pt y="635" x="1156"/>
                </a:cubicBezTo>
                <a:cubicBezTo>
                  <a:pt y="603" x="1128"/>
                  <a:pt y="568" x="1115"/>
                  <a:pt y="528" x="1115"/>
                </a:cubicBezTo>
                <a:lnTo>
                  <a:pt y="528" x="1482"/>
                </a:lnTo>
                <a:cubicBezTo>
                  <a:pt y="511" x="1482"/>
                  <a:pt y="498" x="1482"/>
                  <a:pt y="488" x="1482"/>
                </a:cubicBezTo>
                <a:cubicBezTo>
                  <a:pt y="479" x="1482"/>
                  <a:pt y="473" x="1483"/>
                  <a:pt y="470" x="1483"/>
                </a:cubicBezTo>
                <a:cubicBezTo>
                  <a:pt y="386" x="1483"/>
                  <a:pt y="318" x="1461"/>
                  <a:pt y="267" x="1419"/>
                </a:cubicBezTo>
                <a:cubicBezTo>
                  <a:pt y="216" x="1377"/>
                  <a:pt y="191" x="1319"/>
                  <a:pt y="191" x="1246"/>
                </a:cubicBezTo>
                <a:close/>
                <a:moveTo>
                  <a:pt y="203" x="1534"/>
                </a:moveTo>
                <a:lnTo>
                  <a:pt y="576" x="1534"/>
                </a:lnTo>
                <a:cubicBezTo>
                  <a:pt y="651" x="1534"/>
                  <a:pt y="707" x="1554"/>
                  <a:pt y="741" x="1595"/>
                </a:cubicBezTo>
                <a:cubicBezTo>
                  <a:pt y="776" x="1635"/>
                  <a:pt y="793" x="1694"/>
                  <a:pt y="793" x="1770"/>
                </a:cubicBezTo>
                <a:cubicBezTo>
                  <a:pt y="793" x="1847"/>
                  <a:pt y="776" x="1905"/>
                  <a:pt y="742" x="1945"/>
                </a:cubicBezTo>
                <a:cubicBezTo>
                  <a:pt y="707" x="1985"/>
                  <a:pt y="652" x="2006"/>
                  <a:pt y="576" x="2006"/>
                </a:cubicBezTo>
                <a:lnTo>
                  <a:pt y="203" x="2006"/>
                </a:lnTo>
                <a:lnTo>
                  <a:pt y="203" x="1882"/>
                </a:lnTo>
                <a:lnTo>
                  <a:pt y="577" x="1882"/>
                </a:lnTo>
                <a:cubicBezTo>
                  <a:pt y="619" x="1882"/>
                  <a:pt y="647" x="1874"/>
                  <a:pt y="662" x="1857"/>
                </a:cubicBezTo>
                <a:cubicBezTo>
                  <a:pt y="677" x="1841"/>
                  <a:pt y="684" x="1812"/>
                  <a:pt y="684" x="1770"/>
                </a:cubicBezTo>
                <a:cubicBezTo>
                  <a:pt y="684" x="1728"/>
                  <a:pt y="677" x="1699"/>
                  <a:pt y="662" x="1682"/>
                </a:cubicBezTo>
                <a:cubicBezTo>
                  <a:pt y="648" x="1666"/>
                  <a:pt y="619" x="1657"/>
                  <a:pt y="577" x="1657"/>
                </a:cubicBezTo>
                <a:lnTo>
                  <a:pt y="203" x="1657"/>
                </a:lnTo>
                <a:close/>
                <a:moveTo>
                  <a:pt y="191" x="2902"/>
                </a:moveTo>
                <a:cubicBezTo>
                  <a:pt y="191" x="2846"/>
                  <a:pt y="205" x="2796"/>
                  <a:pt y="233" x="2754"/>
                </a:cubicBezTo>
                <a:cubicBezTo>
                  <a:pt y="261" x="2711"/>
                  <a:pt y="298" x="2680"/>
                  <a:pt y="343" x="2659"/>
                </a:cubicBezTo>
                <a:cubicBezTo>
                  <a:pt y="388" x="2638"/>
                  <a:pt y="438" x="2627"/>
                  <a:pt y="493" x="2627"/>
                </a:cubicBezTo>
                <a:cubicBezTo>
                  <a:pt y="548" x="2627"/>
                  <a:pt y="598" x="2638"/>
                  <a:pt y="643" x="2658"/>
                </a:cubicBezTo>
                <a:cubicBezTo>
                  <a:pt y="688" x="2679"/>
                  <a:pt y="724" x="2710"/>
                  <a:pt y="752" x="2753"/>
                </a:cubicBezTo>
                <a:cubicBezTo>
                  <a:pt y="780" x="2795"/>
                  <a:pt y="793" x="2844"/>
                  <a:pt y="793" x="2901"/>
                </a:cubicBezTo>
                <a:cubicBezTo>
                  <a:pt y="793" x="2943"/>
                  <a:pt y="785" x="2981"/>
                  <a:pt y="769" x="3016"/>
                </a:cubicBezTo>
                <a:cubicBezTo>
                  <a:pt y="752" x="3051"/>
                  <a:pt y="730" x="3079"/>
                  <a:pt y="701" x="3101"/>
                </a:cubicBezTo>
                <a:cubicBezTo>
                  <a:pt y="673" x="3124"/>
                  <a:pt y="641" x="3141"/>
                  <a:pt y="605" x="3152"/>
                </a:cubicBezTo>
                <a:cubicBezTo>
                  <a:pt y="569" x="3164"/>
                  <a:pt y="532" x="3170"/>
                  <a:pt y="492" x="3170"/>
                </a:cubicBezTo>
                <a:cubicBezTo>
                  <a:pt y="459" x="3170"/>
                  <a:pt y="428" x="3166"/>
                  <a:pt y="399" x="3159"/>
                </a:cubicBezTo>
                <a:cubicBezTo>
                  <a:pt y="369" x="3152"/>
                  <a:pt y="342" x="3141"/>
                  <a:pt y="316" x="3127"/>
                </a:cubicBezTo>
                <a:cubicBezTo>
                  <a:pt y="291" x="3112"/>
                  <a:pt y="269" x="3095"/>
                  <a:pt y="250" x="3073"/>
                </a:cubicBezTo>
                <a:cubicBezTo>
                  <a:pt y="231" x="3052"/>
                  <a:pt y="217" x="3027"/>
                  <a:pt y="206" x="2998"/>
                </a:cubicBezTo>
                <a:cubicBezTo>
                  <a:pt y="196" x="2969"/>
                  <a:pt y="191" x="2937"/>
                  <a:pt y="191" x="2902"/>
                </a:cubicBezTo>
                <a:close/>
                <a:moveTo>
                  <a:pt y="191" x="3481"/>
                </a:moveTo>
                <a:cubicBezTo>
                  <a:pt y="191" x="3439"/>
                  <a:pt y="199" x="3401"/>
                  <a:pt y="215" x="3365"/>
                </a:cubicBezTo>
                <a:cubicBezTo>
                  <a:pt y="232" x="3330"/>
                  <a:pt y="254" x="3300"/>
                  <a:pt y="283" x="3277"/>
                </a:cubicBezTo>
                <a:cubicBezTo>
                  <a:pt y="311" x="3254"/>
                  <a:pt y="343" x="3236"/>
                  <a:pt y="379" x="3223"/>
                </a:cubicBezTo>
                <a:cubicBezTo>
                  <a:pt y="415" x="3210"/>
                  <a:pt y="453" x="3203"/>
                  <a:pt y="492" x="3203"/>
                </a:cubicBezTo>
                <a:cubicBezTo>
                  <a:pt y="532" x="3203"/>
                  <a:pt y="570" x="3209"/>
                  <a:pt y="606" x="3222"/>
                </a:cubicBezTo>
                <a:cubicBezTo>
                  <a:pt y="642" x="3234"/>
                  <a:pt y="674" x="3252"/>
                  <a:pt y="702" x="3275"/>
                </a:cubicBezTo>
                <a:cubicBezTo>
                  <a:pt y="730" x="3298"/>
                  <a:pt y="752" x="3328"/>
                  <a:pt y="769" x="3364"/>
                </a:cubicBezTo>
                <a:cubicBezTo>
                  <a:pt y="785" x="3400"/>
                  <a:pt y="793" x="3439"/>
                  <a:pt y="793" x="3483"/>
                </a:cubicBezTo>
                <a:cubicBezTo>
                  <a:pt y="793" x="3513"/>
                  <a:pt y="789" x="3542"/>
                  <a:pt y="780" x="3570"/>
                </a:cubicBezTo>
                <a:cubicBezTo>
                  <a:pt y="770" x="3599"/>
                  <a:pt y="754" x="3626"/>
                  <a:pt y="729" x="3652"/>
                </a:cubicBezTo>
                <a:lnTo>
                  <a:pt y="632" x="3618"/>
                </a:lnTo>
                <a:cubicBezTo>
                  <a:pt y="667" x="3569"/>
                  <a:pt y="684" x="3525"/>
                  <a:pt y="684" x="3487"/>
                </a:cubicBezTo>
                <a:cubicBezTo>
                  <a:pt y="684" x="3440"/>
                  <a:pt y="667" x="3402"/>
                  <a:pt y="632" x="3372"/>
                </a:cubicBezTo>
                <a:cubicBezTo>
                  <a:pt y="597" x="3343"/>
                  <a:pt y="551" x="3328"/>
                  <a:pt y="494" x="3328"/>
                </a:cubicBezTo>
                <a:cubicBezTo>
                  <a:pt y="437" x="3328"/>
                  <a:pt y="391" x="3343"/>
                  <a:pt y="354" x="3372"/>
                </a:cubicBezTo>
                <a:cubicBezTo>
                  <a:pt y="318" x="3402"/>
                  <a:pt y="300" x="3438"/>
                  <a:pt y="300" x="3480"/>
                </a:cubicBezTo>
                <a:cubicBezTo>
                  <a:pt y="300" x="3523"/>
                  <a:pt y="316" x="3569"/>
                  <a:pt y="348" x="3618"/>
                </a:cubicBezTo>
                <a:lnTo>
                  <a:pt y="252" x="3651"/>
                </a:lnTo>
                <a:cubicBezTo>
                  <a:pt y="229" x="3627"/>
                  <a:pt y="213" x="3601"/>
                  <a:pt y="204" x="3573"/>
                </a:cubicBezTo>
                <a:cubicBezTo>
                  <a:pt y="195" x="3545"/>
                  <a:pt y="191" x="3514"/>
                  <a:pt y="191" x="3481"/>
                </a:cubicBezTo>
                <a:close/>
                <a:moveTo>
                  <a:pt y="191" x="3943"/>
                </a:moveTo>
                <a:cubicBezTo>
                  <a:pt y="191" x="3887"/>
                  <a:pt y="205" x="3837"/>
                  <a:pt y="233" x="3795"/>
                </a:cubicBezTo>
                <a:cubicBezTo>
                  <a:pt y="261" x="3752"/>
                  <a:pt y="298" x="3721"/>
                  <a:pt y="343" x="3700"/>
                </a:cubicBezTo>
                <a:cubicBezTo>
                  <a:pt y="388" x="3679"/>
                  <a:pt y="438" x="3668"/>
                  <a:pt y="493" x="3668"/>
                </a:cubicBezTo>
                <a:cubicBezTo>
                  <a:pt y="548" x="3668"/>
                  <a:pt y="598" x="3679"/>
                  <a:pt y="643" x="3699"/>
                </a:cubicBezTo>
                <a:cubicBezTo>
                  <a:pt y="688" x="3720"/>
                  <a:pt y="724" x="3752"/>
                  <a:pt y="752" x="3794"/>
                </a:cubicBezTo>
                <a:cubicBezTo>
                  <a:pt y="780" x="3836"/>
                  <a:pt y="793" x="3885"/>
                  <a:pt y="793" x="3942"/>
                </a:cubicBezTo>
                <a:cubicBezTo>
                  <a:pt y="793" x="3984"/>
                  <a:pt y="785" x="4022"/>
                  <a:pt y="769" x="4057"/>
                </a:cubicBezTo>
                <a:cubicBezTo>
                  <a:pt y="752" x="4092"/>
                  <a:pt y="730" x="4120"/>
                  <a:pt y="701" x="4142"/>
                </a:cubicBezTo>
                <a:cubicBezTo>
                  <a:pt y="673" x="4165"/>
                  <a:pt y="641" x="4182"/>
                  <a:pt y="605" x="4193"/>
                </a:cubicBezTo>
                <a:cubicBezTo>
                  <a:pt y="569" x="4205"/>
                  <a:pt y="532" x="4211"/>
                  <a:pt y="492" x="4211"/>
                </a:cubicBezTo>
                <a:cubicBezTo>
                  <a:pt y="459" x="4211"/>
                  <a:pt y="428" x="4207"/>
                  <a:pt y="399" x="4200"/>
                </a:cubicBezTo>
                <a:cubicBezTo>
                  <a:pt y="369" x="4193"/>
                  <a:pt y="342" x="4182"/>
                  <a:pt y="316" x="4168"/>
                </a:cubicBezTo>
                <a:cubicBezTo>
                  <a:pt y="291" x="4153"/>
                  <a:pt y="269" x="4136"/>
                  <a:pt y="250" x="4114"/>
                </a:cubicBezTo>
                <a:cubicBezTo>
                  <a:pt y="231" x="4093"/>
                  <a:pt y="217" x="4068"/>
                  <a:pt y="206" x="4039"/>
                </a:cubicBezTo>
                <a:cubicBezTo>
                  <a:pt y="196" x="4010"/>
                  <a:pt y="191" x="3978"/>
                  <a:pt y="191" x="3943"/>
                </a:cubicBezTo>
                <a:close/>
                <a:moveTo>
                  <a:pt y="191" x="5893"/>
                </a:moveTo>
                <a:cubicBezTo>
                  <a:pt y="191" x="5836"/>
                  <a:pt y="205" x="5787"/>
                  <a:pt y="233" x="5744"/>
                </a:cubicBezTo>
                <a:cubicBezTo>
                  <a:pt y="261" x="5702"/>
                  <a:pt y="298" x="5670"/>
                  <a:pt y="343" x="5649"/>
                </a:cubicBezTo>
                <a:cubicBezTo>
                  <a:pt y="388" x="5629"/>
                  <a:pt y="438" x="5618"/>
                  <a:pt y="493" x="5618"/>
                </a:cubicBezTo>
                <a:cubicBezTo>
                  <a:pt y="548" x="5618"/>
                  <a:pt y="598" x="5628"/>
                  <a:pt y="643" x="5649"/>
                </a:cubicBezTo>
                <a:cubicBezTo>
                  <a:pt y="688" x="5670"/>
                  <a:pt y="724" x="5701"/>
                  <a:pt y="752" x="5743"/>
                </a:cubicBezTo>
                <a:cubicBezTo>
                  <a:pt y="780" x="5786"/>
                  <a:pt y="793" x="5835"/>
                  <a:pt y="793" x="5891"/>
                </a:cubicBezTo>
                <a:cubicBezTo>
                  <a:pt y="793" x="5934"/>
                  <a:pt y="785" x="5972"/>
                  <a:pt y="769" x="6007"/>
                </a:cubicBezTo>
                <a:cubicBezTo>
                  <a:pt y="752" x="6041"/>
                  <a:pt y="730" x="6070"/>
                  <a:pt y="701" x="6092"/>
                </a:cubicBezTo>
                <a:cubicBezTo>
                  <a:pt y="673" x="6114"/>
                  <a:pt y="641" x="6131"/>
                  <a:pt y="605" x="6143"/>
                </a:cubicBezTo>
                <a:cubicBezTo>
                  <a:pt y="569" x="6155"/>
                  <a:pt y="532" x="6160"/>
                  <a:pt y="492" x="6160"/>
                </a:cubicBezTo>
                <a:cubicBezTo>
                  <a:pt y="459" x="6160"/>
                  <a:pt y="428" x="6157"/>
                  <a:pt y="399" x="6150"/>
                </a:cubicBezTo>
                <a:cubicBezTo>
                  <a:pt y="369" x="6143"/>
                  <a:pt y="342" x="6132"/>
                  <a:pt y="316" x="6118"/>
                </a:cubicBezTo>
                <a:cubicBezTo>
                  <a:pt y="291" x="6103"/>
                  <a:pt y="269" x="6085"/>
                  <a:pt y="250" x="6064"/>
                </a:cubicBezTo>
                <a:cubicBezTo>
                  <a:pt y="231" x="6043"/>
                  <a:pt y="217" x="6018"/>
                  <a:pt y="206" x="5989"/>
                </a:cubicBezTo>
                <a:cubicBezTo>
                  <a:pt y="196" x="5959"/>
                  <a:pt y="191" x="5928"/>
                  <a:pt y="191" x="5893"/>
                </a:cubicBezTo>
                <a:close/>
                <a:moveTo>
                  <a:pt y="191" x="5307"/>
                </a:moveTo>
                <a:cubicBezTo>
                  <a:pt y="191" x="5273"/>
                  <a:pt y="196" x="5242"/>
                  <a:pt y="207" x="5213"/>
                </a:cubicBezTo>
                <a:cubicBezTo>
                  <a:pt y="218" x="5184"/>
                  <a:pt y="233" x="5160"/>
                  <a:pt y="252" x="5140"/>
                </a:cubicBezTo>
                <a:cubicBezTo>
                  <a:pt y="271" x="5120"/>
                  <a:pt y="293" x="5103"/>
                  <a:pt y="319" x="5090"/>
                </a:cubicBezTo>
                <a:cubicBezTo>
                  <a:pt y="345" x="5076"/>
                  <a:pt y="372" x="5066"/>
                  <a:pt y="402" x="5060"/>
                </a:cubicBezTo>
                <a:cubicBezTo>
                  <a:pt y="431" x="5054"/>
                  <a:pt y="462" x="5051"/>
                  <a:pt y="494" x="5051"/>
                </a:cubicBezTo>
                <a:cubicBezTo>
                  <a:pt y="521" x="5051"/>
                  <a:pt y="547" x="5054"/>
                  <a:pt y="574" x="5060"/>
                </a:cubicBezTo>
                <a:cubicBezTo>
                  <a:pt y="600" x="5066"/>
                  <a:pt y="626" x="5076"/>
                  <a:pt y="651" x="5089"/>
                </a:cubicBezTo>
                <a:cubicBezTo>
                  <a:pt y="675" x="5102"/>
                  <a:pt y="697" x="5118"/>
                  <a:pt y="717" x="5138"/>
                </a:cubicBezTo>
                <a:cubicBezTo>
                  <a:pt y="736" x="5157"/>
                  <a:pt y="752" x="5181"/>
                  <a:pt y="763" x="5209"/>
                </a:cubicBezTo>
                <a:cubicBezTo>
                  <a:pt y="775" x="5237"/>
                  <a:pt y="781" x="5268"/>
                  <a:pt y="781" x="5302"/>
                </a:cubicBezTo>
                <a:cubicBezTo>
                  <a:pt y="781" x="5345"/>
                  <a:pt y="772" x="5381"/>
                  <a:pt y="756" x="5409"/>
                </a:cubicBezTo>
                <a:cubicBezTo>
                  <a:pt y="743" x="5430"/>
                  <a:pt y="737" x="5442"/>
                  <a:pt y="737" x="5446"/>
                </a:cubicBezTo>
                <a:cubicBezTo>
                  <a:pt y="737" x="5446"/>
                  <a:pt y="737" x="5446"/>
                  <a:pt y="737" x="5446"/>
                </a:cubicBezTo>
                <a:lnTo>
                  <a:pt y="737" x="5446"/>
                </a:lnTo>
                <a:cubicBezTo>
                  <a:pt y="754" x="5445"/>
                  <a:pt y="768" x="5445"/>
                  <a:pt y="780" x="5444"/>
                </a:cubicBezTo>
                <a:cubicBezTo>
                  <a:pt y="797" x="5442"/>
                  <a:pt y="812" x="5440"/>
                  <a:pt y="828" x="5436"/>
                </a:cubicBezTo>
                <a:cubicBezTo>
                  <a:pt y="843" x="5432"/>
                  <a:pt y="855" x="5426"/>
                  <a:pt y="864" x="5420"/>
                </a:cubicBezTo>
                <a:cubicBezTo>
                  <a:pt y="873" x="5413"/>
                  <a:pt y="881" x="5404"/>
                  <a:pt y="889" x="5392"/>
                </a:cubicBezTo>
                <a:cubicBezTo>
                  <a:pt y="896" x="5380"/>
                  <a:pt y="902" x="5365"/>
                  <a:pt y="905" x="5347"/>
                </a:cubicBezTo>
                <a:cubicBezTo>
                  <a:pt y="909" x="5328"/>
                  <a:pt y="911" x="5306"/>
                  <a:pt y="911" x="5280"/>
                </a:cubicBezTo>
                <a:lnTo>
                  <a:pt y="911" x="5156"/>
                </a:lnTo>
                <a:lnTo>
                  <a:pt y="1026" x="5173"/>
                </a:lnTo>
                <a:lnTo>
                  <a:pt y="1026" x="5278"/>
                </a:lnTo>
                <a:cubicBezTo>
                  <a:pt y="1026" x="5314"/>
                  <a:pt y="1023" x="5347"/>
                  <a:pt y="1017" x="5376"/>
                </a:cubicBezTo>
                <a:cubicBezTo>
                  <a:pt y="1011" x="5405"/>
                  <a:pt y="1002" x="5430"/>
                  <a:pt y="992" x="5451"/>
                </a:cubicBezTo>
                <a:cubicBezTo>
                  <a:pt y="982" x="5472"/>
                  <a:pt y="968" x="5489"/>
                  <a:pt y="951" x="5504"/>
                </a:cubicBezTo>
                <a:cubicBezTo>
                  <a:pt y="935" x="5519"/>
                  <a:pt y="918" x="5531"/>
                  <a:pt y="901" x="5539"/>
                </a:cubicBezTo>
                <a:cubicBezTo>
                  <a:pt y="885" x="5548"/>
                  <a:pt y="865" x="5554"/>
                  <a:pt y="843" x="5559"/>
                </a:cubicBezTo>
                <a:cubicBezTo>
                  <a:pt y="821" x="5564"/>
                  <a:pt y="801" x="5567"/>
                  <a:pt y="783" x="5568"/>
                </a:cubicBezTo>
                <a:cubicBezTo>
                  <a:pt y="765" x="5569"/>
                  <a:pt y="745" x="5569"/>
                  <a:pt y="722" x="5569"/>
                </a:cubicBezTo>
                <a:lnTo>
                  <a:pt y="203" x="5569"/>
                </a:lnTo>
                <a:lnTo>
                  <a:pt y="203" x="5448"/>
                </a:lnTo>
                <a:lnTo>
                  <a:pt y="232" x="5448"/>
                </a:lnTo>
                <a:cubicBezTo>
                  <a:pt y="204" x="5428"/>
                  <a:pt y="191" x="5381"/>
                  <a:pt y="191" x="5307"/>
                </a:cubicBezTo>
                <a:close/>
              </a:path>
            </a:pathLst>
          </a:custGeom>
          <a:solidFill>
            <a:srgbClr val="FFFFFF"/>
          </a:solidFill>
          <a:ln>
            <a:noFill/>
          </a:ln>
        </p:spPr>
      </p:sp>
      <p:sp>
        <p:nvSpPr>
          <p:cNvPr id="252" name="Shape 252"/>
          <p:cNvSpPr/>
          <p:nvPr/>
        </p:nvSpPr>
        <p:spPr>
          <a:xfrm>
            <a:off y="1373125" x="257300"/>
            <a:ext cy="3641999" cx="5769299"/>
          </a:xfrm>
          <a:prstGeom prst="rect">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253" name="Shape 253"/>
          <p:cNvSpPr txBox="1"/>
          <p:nvPr/>
        </p:nvSpPr>
        <p:spPr>
          <a:xfrm>
            <a:off y="1643400" x="6310200"/>
            <a:ext cy="3010800" cx="2182799"/>
          </a:xfrm>
          <a:prstGeom prst="rect">
            <a:avLst/>
          </a:prstGeom>
        </p:spPr>
        <p:txBody>
          <a:bodyPr bIns="91425" rIns="91425" lIns="91425" tIns="91425" anchor="t" anchorCtr="0">
            <a:noAutofit/>
          </a:bodyPr>
          <a:lstStyle/>
          <a:p>
            <a:pPr>
              <a:buNone/>
            </a:pPr>
            <a:r>
              <a:rPr sz="1800" lang="es"/>
              <a:t>-Utilizamos una matriz con las distancias entre ciudades y un vector donde incluir las ciudades del recorrido.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y="0" x="0"/>
          <a:ext cy="0" cx="0"/>
          <a:chOff y="0" x="0"/>
          <a:chExt cy="0" cx="0"/>
        </a:xfrm>
      </p:grpSpPr>
      <p:sp>
        <p:nvSpPr>
          <p:cNvPr id="258" name="Shape 258"/>
          <p:cNvSpPr txBox="1"/>
          <p:nvPr/>
        </p:nvSpPr>
        <p:spPr>
          <a:xfrm>
            <a:off y="1868600" x="1137137"/>
            <a:ext cy="3029099" cx="6574200"/>
          </a:xfrm>
          <a:prstGeom prst="rect">
            <a:avLst/>
          </a:prstGeom>
        </p:spPr>
        <p:txBody>
          <a:bodyPr bIns="91425" rIns="91425" lIns="91425" tIns="91425" anchor="t" anchorCtr="0">
            <a:noAutofit/>
          </a:bodyPr>
          <a:lstStyle/>
          <a:p>
            <a:pPr rtl="0" lvl="0">
              <a:buClr>
                <a:schemeClr val="dk1"/>
              </a:buClr>
              <a:buSzPct val="73333"/>
              <a:buFont typeface="Arial"/>
              <a:buNone/>
            </a:pPr>
            <a:r>
              <a:rPr b="1" sz="1500" lang="es"/>
              <a:t>- Candidatos a seleccionar:</a:t>
            </a:r>
          </a:p>
          <a:p>
            <a:pPr rtl="0" lvl="0" indent="457200">
              <a:buNone/>
            </a:pPr>
            <a:r>
              <a:rPr sz="1500" lang="es" i="1"/>
              <a:t>Ciudades</a:t>
            </a:r>
            <a:r>
              <a:rPr b="1" sz="1500" lang="es"/>
              <a:t>- Candidatos seleccionados</a:t>
            </a:r>
          </a:p>
          <a:p>
            <a:pPr rtl="0" lvl="0">
              <a:buClr>
                <a:schemeClr val="dk1"/>
              </a:buClr>
              <a:buSzPct val="73333"/>
              <a:buFont typeface="Arial"/>
              <a:buNone/>
            </a:pPr>
            <a:r>
              <a:rPr b="1" sz="1500" lang="es"/>
              <a:t>- Función Solución:</a:t>
            </a:r>
          </a:p>
          <a:p>
            <a:pPr rtl="0" lvl="0" indent="457200">
              <a:buNone/>
            </a:pPr>
            <a:r>
              <a:rPr sz="1500" lang="es" i="1">
                <a:solidFill>
                  <a:schemeClr val="dk1"/>
                </a:solidFill>
              </a:rPr>
              <a:t>Conjunto de ciudades que producen un circuito hamiltoniano</a:t>
            </a:r>
          </a:p>
          <a:p>
            <a:pPr rtl="0" lvl="0" indent="0" marL="0">
              <a:buNone/>
            </a:pPr>
            <a:r>
              <a:rPr b="1" sz="1500" lang="es"/>
              <a:t>- Función de Factibilidad:</a:t>
            </a:r>
            <a:r>
              <a:rPr b="1" sz="1500" lang="es"/>
              <a:t>- Función Selección:</a:t>
            </a:r>
            <a:br>
              <a:rPr sz="1500" lang="es"/>
            </a:br>
            <a:r>
              <a:rPr sz="1500" lang="es"/>
              <a:t>	</a:t>
            </a:r>
            <a:r>
              <a:rPr sz="1500" lang="es" i="1">
                <a:solidFill>
                  <a:schemeClr val="dk1"/>
                </a:solidFill>
              </a:rPr>
              <a:t>determina el mejor candidato del conjunto a seleccionar. </a:t>
            </a:r>
          </a:p>
          <a:p>
            <a:pPr rtl="0" lvl="0" indent="0" marL="0">
              <a:buNone/>
            </a:pPr>
            <a:r>
              <a:rPr sz="1500" lang="es" i="1">
                <a:solidFill>
                  <a:schemeClr val="dk1"/>
                </a:solidFill>
              </a:rPr>
              <a:t>Seleccionar el camino de menor coste</a:t>
            </a:r>
          </a:p>
          <a:p>
            <a:pPr rtl="0" lvl="0">
              <a:buClr>
                <a:schemeClr val="dk1"/>
              </a:buClr>
              <a:buSzPct val="73333"/>
              <a:buFont typeface="Arial"/>
              <a:buNone/>
            </a:pPr>
            <a:r>
              <a:rPr b="1" sz="1500" lang="es"/>
              <a:t>- Función Objetivo:</a:t>
            </a:r>
          </a:p>
          <a:p>
            <a:pPr rtl="0" lvl="0" indent="457200">
              <a:buClr>
                <a:schemeClr val="dk1"/>
              </a:buClr>
              <a:buSzPct val="73333"/>
              <a:buFont typeface="Arial"/>
              <a:buNone/>
            </a:pPr>
            <a:r>
              <a:rPr sz="1500" lang="es" i="1">
                <a:solidFill>
                  <a:schemeClr val="dk1"/>
                </a:solidFill>
              </a:rPr>
              <a:t>Ciudades ordenadas en función de cómo se recorren y coste total del circuito</a:t>
            </a:r>
          </a:p>
          <a:p>
            <a:r>
              <a:t/>
            </a:r>
          </a:p>
        </p:txBody>
      </p:sp>
      <p:sp>
        <p:nvSpPr>
          <p:cNvPr id="259" name="Shape 259"/>
          <p:cNvSpPr/>
          <p:nvPr/>
        </p:nvSpPr>
        <p:spPr>
          <a:xfrm>
            <a:off y="1868600" x="1028850"/>
            <a:ext cy="3029099" cx="6682499"/>
          </a:xfrm>
          <a:prstGeom prst="roundRect">
            <a:avLst>
              <a:gd fmla="val 11227" name="adj"/>
            </a:avLst>
          </a:prstGeom>
          <a:noFill/>
          <a:ln w="28575" cap="flat">
            <a:solidFill>
              <a:srgbClr val="BF9000"/>
            </a:solidFill>
            <a:prstDash val="solid"/>
            <a:round/>
            <a:headEnd w="med" len="med" type="none"/>
            <a:tailEnd w="med" len="med" type="none"/>
          </a:ln>
        </p:spPr>
        <p:txBody>
          <a:bodyPr bIns="91425" rIns="91425" lIns="91425" tIns="91425" anchor="ctr" anchorCtr="0">
            <a:noAutofit/>
          </a:bodyPr>
          <a:lstStyle/>
          <a:p>
            <a:pPr rtl="0" lvl="0">
              <a:buNone/>
            </a:pPr>
            <a:r>
              <a:rPr lang="es"/>
              <a:t>	</a:t>
            </a:r>
          </a:p>
        </p:txBody>
      </p:sp>
      <p:sp>
        <p:nvSpPr>
          <p:cNvPr id="260" name="Shape 260"/>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61" name="Shape 261"/>
          <p:cNvSpPr/>
          <p:nvPr/>
        </p:nvSpPr>
        <p:spPr>
          <a:xfrm>
            <a:off y="269375" x="3364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262" name="Shape 262"/>
          <p:cNvSpPr/>
          <p:nvPr/>
        </p:nvSpPr>
        <p:spPr>
          <a:xfrm rot="10800000" flipH="1">
            <a:off y="858249" x="4454025"/>
            <a:ext cy="345000" cx="29973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63" name="Shape 263"/>
          <p:cNvSpPr/>
          <p:nvPr/>
        </p:nvSpPr>
        <p:spPr>
          <a:xfrm>
            <a:off y="905162" x="4555250"/>
            <a:ext cy="238568" cx="2682648"/>
          </a:xfrm>
          <a:custGeom>
            <a:pathLst>
              <a:path w="11569" extrusionOk="0" h="966">
                <a:moveTo>
                  <a:pt y="299" x="1052"/>
                </a:moveTo>
                <a:cubicBezTo>
                  <a:pt y="299" x="1086"/>
                  <a:pt y="311" x="1114"/>
                  <a:pt y="337" x="1135"/>
                </a:cubicBezTo>
                <a:cubicBezTo>
                  <a:pt y="362" x="1157"/>
                  <a:pt y="393" x="1167"/>
                  <a:pt y="429" x="1167"/>
                </a:cubicBezTo>
                <a:lnTo>
                  <a:pt y="429" x="925"/>
                </a:lnTo>
                <a:cubicBezTo>
                  <a:pt y="396" x="928"/>
                  <a:pt y="366" x="941"/>
                  <a:pt y="339" x="965"/>
                </a:cubicBezTo>
                <a:cubicBezTo>
                  <a:pt y="312" x="988"/>
                  <a:pt y="299" x="1017"/>
                  <a:pt y="299" x="1052"/>
                </a:cubicBezTo>
                <a:close/>
                <a:moveTo>
                  <a:pt y="299" x="2447"/>
                </a:moveTo>
                <a:cubicBezTo>
                  <a:pt y="299" x="2482"/>
                  <a:pt y="311" x="2510"/>
                  <a:pt y="337" x="2531"/>
                </a:cubicBezTo>
                <a:cubicBezTo>
                  <a:pt y="362" x="2552"/>
                  <a:pt y="393" x="2563"/>
                  <a:pt y="429" x="2563"/>
                </a:cubicBezTo>
                <a:lnTo>
                  <a:pt y="429" x="2321"/>
                </a:lnTo>
                <a:cubicBezTo>
                  <a:pt y="396" x="2324"/>
                  <a:pt y="366" x="2337"/>
                  <a:pt y="339" x="2360"/>
                </a:cubicBezTo>
                <a:cubicBezTo>
                  <a:pt y="312" x="2384"/>
                  <a:pt y="299" x="2413"/>
                  <a:pt y="299" x="2447"/>
                </a:cubicBezTo>
                <a:close/>
                <a:moveTo>
                  <a:pt y="299" x="5674"/>
                </a:moveTo>
                <a:cubicBezTo>
                  <a:pt y="299" x="5709"/>
                  <a:pt y="311" x="5737"/>
                  <a:pt y="337" x="5758"/>
                </a:cubicBezTo>
                <a:cubicBezTo>
                  <a:pt y="362" x="5779"/>
                  <a:pt y="393" x="5790"/>
                  <a:pt y="429" x="5790"/>
                </a:cubicBezTo>
                <a:lnTo>
                  <a:pt y="429" x="5548"/>
                </a:lnTo>
                <a:cubicBezTo>
                  <a:pt y="396" x="5551"/>
                  <a:pt y="366" x="5564"/>
                  <a:pt y="339" x="5587"/>
                </a:cubicBezTo>
                <a:cubicBezTo>
                  <a:pt y="312" x="5611"/>
                  <a:pt y="299" x="5640"/>
                  <a:pt y="299" x="5674"/>
                </a:cubicBezTo>
                <a:close/>
                <a:moveTo>
                  <a:pt y="299" x="8989"/>
                </a:moveTo>
                <a:cubicBezTo>
                  <a:pt y="299" x="9024"/>
                  <a:pt y="311" x="9052"/>
                  <a:pt y="337" x="9073"/>
                </a:cubicBezTo>
                <a:cubicBezTo>
                  <a:pt y="362" x="9094"/>
                  <a:pt y="393" x="9105"/>
                  <a:pt y="429" x="9105"/>
                </a:cubicBezTo>
                <a:lnTo>
                  <a:pt y="429" x="8863"/>
                </a:lnTo>
                <a:cubicBezTo>
                  <a:pt y="396" x="8866"/>
                  <a:pt y="366" x="8879"/>
                  <a:pt y="339" x="8902"/>
                </a:cubicBezTo>
                <a:cubicBezTo>
                  <a:pt y="312" x="8926"/>
                  <a:pt y="299" x="8955"/>
                  <a:pt y="299" x="8989"/>
                </a:cubicBezTo>
                <a:close/>
                <a:moveTo>
                  <a:pt y="304" x="5098"/>
                </a:moveTo>
                <a:cubicBezTo>
                  <a:pt y="304" x="5123"/>
                  <a:pt y="309" x="5144"/>
                  <a:pt y="318" x="5162"/>
                </a:cubicBezTo>
                <a:cubicBezTo>
                  <a:pt y="327" x="5180"/>
                  <a:pt y="340" x="5195"/>
                  <a:pt y="357" x="5206"/>
                </a:cubicBezTo>
                <a:cubicBezTo>
                  <a:pt y="373" x="5217"/>
                  <a:pt y="393" x="5225"/>
                  <a:pt y="416" x="5231"/>
                </a:cubicBezTo>
                <a:cubicBezTo>
                  <a:pt y="439" x="5237"/>
                  <a:pt y="464" x="5240"/>
                  <a:pt y="491" x="5240"/>
                </a:cubicBezTo>
                <a:cubicBezTo>
                  <a:pt y="548" x="5240"/>
                  <a:pt y="593" x="5228"/>
                  <a:pt y="627" x="5203"/>
                </a:cubicBezTo>
                <a:cubicBezTo>
                  <a:pt y="662" x="5179"/>
                  <a:pt y="679" x="5145"/>
                  <a:pt y="679" x="5099"/>
                </a:cubicBezTo>
                <a:cubicBezTo>
                  <a:pt y="679" x="5077"/>
                  <a:pt y="674" x="5057"/>
                  <a:pt y="664" x="5040"/>
                </a:cubicBezTo>
                <a:cubicBezTo>
                  <a:pt y="654" x="5023"/>
                  <a:pt y="640" x="5010"/>
                  <a:pt y="622" x="5000"/>
                </a:cubicBezTo>
                <a:cubicBezTo>
                  <a:pt y="604" x="4990"/>
                  <a:pt y="584" x="4983"/>
                  <a:pt y="562" x="4978"/>
                </a:cubicBezTo>
                <a:cubicBezTo>
                  <a:pt y="539" x="4973"/>
                  <a:pt y="515" x="4970"/>
                  <a:pt y="488" x="4970"/>
                </a:cubicBezTo>
                <a:cubicBezTo>
                  <a:pt y="464" x="4970"/>
                  <a:pt y="441" x="4973"/>
                  <a:pt y="420" x="4978"/>
                </a:cubicBezTo>
                <a:cubicBezTo>
                  <a:pt y="398" x="4983"/>
                  <a:pt y="379" x="4991"/>
                  <a:pt y="361" x="5000"/>
                </a:cubicBezTo>
                <a:cubicBezTo>
                  <a:pt y="343" x="5010"/>
                  <a:pt y="329" x="5023"/>
                  <a:pt y="319" x="5040"/>
                </a:cubicBezTo>
                <a:cubicBezTo>
                  <a:pt y="309" x="5057"/>
                  <a:pt y="304" x="5076"/>
                  <a:pt y="304" x="5098"/>
                </a:cubicBezTo>
                <a:close/>
                <a:moveTo>
                  <a:pt y="302" x="6705"/>
                </a:moveTo>
                <a:cubicBezTo>
                  <a:pt y="302" x="6724"/>
                  <a:pt y="305" x="6740"/>
                  <a:pt y="312" x="6755"/>
                </a:cubicBezTo>
                <a:cubicBezTo>
                  <a:pt y="319" x="6770"/>
                  <a:pt y="329" x="6782"/>
                  <a:pt y="341" x="6792"/>
                </a:cubicBezTo>
                <a:cubicBezTo>
                  <a:pt y="353" x="6802"/>
                  <a:pt y="367" x="6810"/>
                  <a:pt y="385" x="6817"/>
                </a:cubicBezTo>
                <a:cubicBezTo>
                  <a:pt y="402" x="6824"/>
                  <a:pt y="419" x="6829"/>
                  <a:pt y="437" x="6832"/>
                </a:cubicBezTo>
                <a:cubicBezTo>
                  <a:pt y="455" x="6835"/>
                  <a:pt y="474" x="6837"/>
                  <a:pt y="493" x="6837"/>
                </a:cubicBezTo>
                <a:cubicBezTo>
                  <a:pt y="517" x="6837"/>
                  <a:pt y="540" x="6834"/>
                  <a:pt y="562" x="6829"/>
                </a:cubicBezTo>
                <a:cubicBezTo>
                  <a:pt y="584" x="6824"/>
                  <a:pt y="604" x="6816"/>
                  <a:pt y="623" x="6806"/>
                </a:cubicBezTo>
                <a:cubicBezTo>
                  <a:pt y="641" x="6796"/>
                  <a:pt y="655" x="6783"/>
                  <a:pt y="666" x="6765"/>
                </a:cubicBezTo>
                <a:cubicBezTo>
                  <a:pt y="677" x="6748"/>
                  <a:pt y="682" x="6728"/>
                  <a:pt y="682" x="6705"/>
                </a:cubicBezTo>
                <a:cubicBezTo>
                  <a:pt y="682" x="6682"/>
                  <a:pt y="677" x="6662"/>
                  <a:pt y="668" x="6644"/>
                </a:cubicBezTo>
                <a:cubicBezTo>
                  <a:pt y="659" x="6627"/>
                  <a:pt y="646" x="6613"/>
                  <a:pt y="629" x="6603"/>
                </a:cubicBezTo>
                <a:cubicBezTo>
                  <a:pt y="612" x="6593"/>
                  <a:pt y="592" x="6585"/>
                  <a:pt y="569" x="6580"/>
                </a:cubicBezTo>
                <a:cubicBezTo>
                  <a:pt y="546" x="6574"/>
                  <a:pt y="521" x="6571"/>
                  <a:pt y="493" x="6571"/>
                </a:cubicBezTo>
                <a:cubicBezTo>
                  <a:pt y="464" x="6571"/>
                  <a:pt y="439" x="6574"/>
                  <a:pt y="416" x="6580"/>
                </a:cubicBezTo>
                <a:cubicBezTo>
                  <a:pt y="393" x="6585"/>
                  <a:pt y="372" x="6593"/>
                  <a:pt y="355" x="6603"/>
                </a:cubicBezTo>
                <a:cubicBezTo>
                  <a:pt y="338" x="6614"/>
                  <a:pt y="325" x="6627"/>
                  <a:pt y="316" x="6645"/>
                </a:cubicBezTo>
                <a:cubicBezTo>
                  <a:pt y="306" x="6662"/>
                  <a:pt y="302" x="6682"/>
                  <a:pt y="302" x="6705"/>
                </a:cubicBezTo>
                <a:close/>
                <a:moveTo>
                  <a:pt y="300" x="3873"/>
                </a:moveTo>
                <a:cubicBezTo>
                  <a:pt y="300" x="3899"/>
                  <a:pt y="305" x="3921"/>
                  <a:pt y="314" x="3939"/>
                </a:cubicBezTo>
                <a:cubicBezTo>
                  <a:pt y="324" x="3958"/>
                  <a:pt y="338" x="3972"/>
                  <a:pt y="355" x="3983"/>
                </a:cubicBezTo>
                <a:cubicBezTo>
                  <a:pt y="373" x="3994"/>
                  <a:pt y="394" x="4002"/>
                  <a:pt y="417" x="4007"/>
                </a:cubicBezTo>
                <a:cubicBezTo>
                  <a:pt y="440" x="4013"/>
                  <a:pt y="465" x="4016"/>
                  <a:pt y="493" x="4016"/>
                </a:cubicBezTo>
                <a:cubicBezTo>
                  <a:pt y="520" x="4016"/>
                  <a:pt y="544" x="4013"/>
                  <a:pt y="567" x="4007"/>
                </a:cubicBezTo>
                <a:cubicBezTo>
                  <a:pt y="590" x="4001"/>
                  <a:pt y="610" x="3993"/>
                  <a:pt y="628" x="3982"/>
                </a:cubicBezTo>
                <a:cubicBezTo>
                  <a:pt y="645" x="3971"/>
                  <a:pt y="659" x="3957"/>
                  <a:pt y="669" x="3939"/>
                </a:cubicBezTo>
                <a:cubicBezTo>
                  <a:pt y="679" x="3921"/>
                  <a:pt y="684" x="3899"/>
                  <a:pt y="684" x="3875"/>
                </a:cubicBezTo>
                <a:cubicBezTo>
                  <a:pt y="684" x="3850"/>
                  <a:pt y="679" x="3828"/>
                  <a:pt y="669" x="3809"/>
                </a:cubicBezTo>
                <a:cubicBezTo>
                  <a:pt y="659" x="3790"/>
                  <a:pt y="645" x="3774"/>
                  <a:pt y="628" x="3763"/>
                </a:cubicBezTo>
                <a:cubicBezTo>
                  <a:pt y="610" x="3751"/>
                  <a:pt y="590" x="3742"/>
                  <a:pt y="568" x="3736"/>
                </a:cubicBezTo>
                <a:cubicBezTo>
                  <a:pt y="545" x="3729"/>
                  <a:pt y="520" x="3726"/>
                  <a:pt y="495" x="3726"/>
                </a:cubicBezTo>
                <a:cubicBezTo>
                  <a:pt y="468" x="3726"/>
                  <a:pt y="444" x="3729"/>
                  <a:pt y="420" x="3736"/>
                </a:cubicBezTo>
                <a:cubicBezTo>
                  <a:pt y="397" x="3742"/>
                  <a:pt y="376" x="3751"/>
                  <a:pt y="358" x="3763"/>
                </a:cubicBezTo>
                <a:cubicBezTo>
                  <a:pt y="340" x="3775"/>
                  <a:pt y="326" x="3790"/>
                  <a:pt y="315" x="3809"/>
                </a:cubicBezTo>
                <a:cubicBezTo>
                  <a:pt y="305" x="3828"/>
                  <a:pt y="300" x="3849"/>
                  <a:pt y="300" x="3873"/>
                </a:cubicBezTo>
                <a:close/>
                <a:moveTo>
                  <a:pt y="300" x="7589"/>
                </a:moveTo>
                <a:cubicBezTo>
                  <a:pt y="300" x="7615"/>
                  <a:pt y="305" x="7637"/>
                  <a:pt y="314" x="7655"/>
                </a:cubicBezTo>
                <a:cubicBezTo>
                  <a:pt y="324" x="7674"/>
                  <a:pt y="338" x="7688"/>
                  <a:pt y="355" x="7699"/>
                </a:cubicBezTo>
                <a:cubicBezTo>
                  <a:pt y="373" x="7710"/>
                  <a:pt y="394" x="7718"/>
                  <a:pt y="417" x="7723"/>
                </a:cubicBezTo>
                <a:cubicBezTo>
                  <a:pt y="440" x="7729"/>
                  <a:pt y="465" x="7731"/>
                  <a:pt y="493" x="7731"/>
                </a:cubicBezTo>
                <a:cubicBezTo>
                  <a:pt y="520" x="7731"/>
                  <a:pt y="544" x="7729"/>
                  <a:pt y="567" x="7723"/>
                </a:cubicBezTo>
                <a:cubicBezTo>
                  <a:pt y="590" x="7717"/>
                  <a:pt y="610" x="7709"/>
                  <a:pt y="628" x="7698"/>
                </a:cubicBezTo>
                <a:cubicBezTo>
                  <a:pt y="645" x="7687"/>
                  <a:pt y="659" x="7673"/>
                  <a:pt y="669" x="7654"/>
                </a:cubicBezTo>
                <a:cubicBezTo>
                  <a:pt y="679" x="7636"/>
                  <a:pt y="684" x="7615"/>
                  <a:pt y="684" x="7591"/>
                </a:cubicBezTo>
                <a:cubicBezTo>
                  <a:pt y="684" x="7566"/>
                  <a:pt y="679" x="7544"/>
                  <a:pt y="669" x="7525"/>
                </a:cubicBezTo>
                <a:cubicBezTo>
                  <a:pt y="659" x="7506"/>
                  <a:pt y="645" x="7490"/>
                  <a:pt y="628" x="7479"/>
                </a:cubicBezTo>
                <a:cubicBezTo>
                  <a:pt y="610" x="7467"/>
                  <a:pt y="590" x="7458"/>
                  <a:pt y="568" x="7451"/>
                </a:cubicBezTo>
                <a:cubicBezTo>
                  <a:pt y="545" x="7445"/>
                  <a:pt y="520" x="7442"/>
                  <a:pt y="495" x="7442"/>
                </a:cubicBezTo>
                <a:cubicBezTo>
                  <a:pt y="468" x="7442"/>
                  <a:pt y="444" x="7445"/>
                  <a:pt y="420" x="7451"/>
                </a:cubicBezTo>
                <a:cubicBezTo>
                  <a:pt y="397" x="7458"/>
                  <a:pt y="376" x="7467"/>
                  <a:pt y="358" x="7479"/>
                </a:cubicBezTo>
                <a:cubicBezTo>
                  <a:pt y="340" x="7490"/>
                  <a:pt y="326" x="7506"/>
                  <a:pt y="315" x="7525"/>
                </a:cubicBezTo>
                <a:cubicBezTo>
                  <a:pt y="305" x="7544"/>
                  <a:pt y="300" x="7565"/>
                  <a:pt y="300" x="7589"/>
                </a:cubicBezTo>
                <a:close/>
                <a:moveTo>
                  <a:pt y="300" x="8178"/>
                </a:moveTo>
                <a:cubicBezTo>
                  <a:pt y="300" x="8201"/>
                  <a:pt y="305" x="8221"/>
                  <a:pt y="316" x="8237"/>
                </a:cubicBezTo>
                <a:cubicBezTo>
                  <a:pt y="326" x="8254"/>
                  <a:pt y="341" x="8267"/>
                  <a:pt y="360" x="8276"/>
                </a:cubicBezTo>
                <a:cubicBezTo>
                  <a:pt y="379" x="8285"/>
                  <a:pt y="400" x="8292"/>
                  <a:pt y="422" x="8297"/>
                </a:cubicBezTo>
                <a:cubicBezTo>
                  <a:pt y="443" x="8301"/>
                  <a:pt y="467" x="8304"/>
                  <a:pt y="491" x="8304"/>
                </a:cubicBezTo>
                <a:cubicBezTo>
                  <a:pt y="511" x="8304"/>
                  <a:pt y="530" x="8302"/>
                  <a:pt y="548" x="8299"/>
                </a:cubicBezTo>
                <a:cubicBezTo>
                  <a:pt y="566" x="8297"/>
                  <a:pt y="583" x="8292"/>
                  <a:pt y="601" x="8286"/>
                </a:cubicBezTo>
                <a:cubicBezTo>
                  <a:pt y="618" x="8279"/>
                  <a:pt y="633" x="8271"/>
                  <a:pt y="645" x="8262"/>
                </a:cubicBezTo>
                <a:cubicBezTo>
                  <a:pt y="657" x="8253"/>
                  <a:pt y="666" x="8241"/>
                  <a:pt y="673" x="8226"/>
                </a:cubicBezTo>
                <a:cubicBezTo>
                  <a:pt y="681" x="8211"/>
                  <a:pt y="684" x="8194"/>
                  <a:pt y="684" x="8176"/>
                </a:cubicBezTo>
                <a:cubicBezTo>
                  <a:pt y="684" x="8152"/>
                  <a:pt y="679" x="8131"/>
                  <a:pt y="670" x="8113"/>
                </a:cubicBezTo>
                <a:cubicBezTo>
                  <a:pt y="660" x="8095"/>
                  <a:pt y="647" x="8080"/>
                  <a:pt y="629" x="8069"/>
                </a:cubicBezTo>
                <a:cubicBezTo>
                  <a:pt y="612" x="8058"/>
                  <a:pt y="591" x="8049"/>
                  <a:pt y="568" x="8044"/>
                </a:cubicBezTo>
                <a:cubicBezTo>
                  <a:pt y="545" x="8038"/>
                  <a:pt y="519" x="8035"/>
                  <a:pt y="491" x="8035"/>
                </a:cubicBezTo>
                <a:cubicBezTo>
                  <a:pt y="433" x="8035"/>
                  <a:pt y="387" x="8048"/>
                  <a:pt y="353" x="8076"/>
                </a:cubicBezTo>
                <a:cubicBezTo>
                  <a:pt y="318" x="8103"/>
                  <a:pt y="300" x="8137"/>
                  <a:pt y="300" x="8178"/>
                </a:cubicBezTo>
                <a:close/>
                <a:moveTo>
                  <a:pt y="519" x="10477"/>
                </a:moveTo>
                <a:lnTo>
                  <a:pt y="622" x="10459"/>
                </a:lnTo>
                <a:cubicBezTo>
                  <a:pt y="639" x="10448"/>
                  <a:pt y="654" x="10428"/>
                  <a:pt y="667" x="10400"/>
                </a:cubicBezTo>
                <a:cubicBezTo>
                  <a:pt y="681" x="10373"/>
                  <a:pt y="687" x="10348"/>
                  <a:pt y="687" x="10324"/>
                </a:cubicBezTo>
                <a:cubicBezTo>
                  <a:pt y="687" x="10302"/>
                  <a:pt y="682" x="10285"/>
                  <a:pt y="672" x="10273"/>
                </a:cubicBezTo>
                <a:cubicBezTo>
                  <a:pt y="662" x="10261"/>
                  <a:pt y="646" x="10256"/>
                  <a:pt y="624" x="10256"/>
                </a:cubicBezTo>
                <a:cubicBezTo>
                  <a:pt y="611" x="10256"/>
                  <a:pt y="600" x="10257"/>
                  <a:pt y="592" x="10260"/>
                </a:cubicBezTo>
                <a:cubicBezTo>
                  <a:pt y="583" x="10263"/>
                  <a:pt y="576" x="10268"/>
                  <a:pt y="569" x="10275"/>
                </a:cubicBezTo>
                <a:cubicBezTo>
                  <a:pt y="563" x="10281"/>
                  <a:pt y="557" x="10291"/>
                  <a:pt y="552" x="10305"/>
                </a:cubicBezTo>
                <a:cubicBezTo>
                  <a:pt y="547" x="10319"/>
                  <a:pt y="542" x="10337"/>
                  <a:pt y="537" x="10357"/>
                </a:cubicBezTo>
                <a:cubicBezTo>
                  <a:pt y="533" x="10377"/>
                  <a:pt y="529" x="10403"/>
                  <a:pt y="525" x="10433"/>
                </a:cubicBezTo>
                <a:cubicBezTo>
                  <a:pt y="525" x="10434"/>
                  <a:pt y="523" x="10446"/>
                  <a:pt y="520" x="10468"/>
                </a:cubicBezTo>
                <a:cubicBezTo>
                  <a:pt y="520" x="10471"/>
                  <a:pt y="519" x="10474"/>
                  <a:pt y="519" x="10477"/>
                </a:cubicBezTo>
                <a:close/>
                <a:moveTo>
                  <a:pt y="9" x="0"/>
                </a:moveTo>
                <a:lnTo>
                  <a:pt y="781" x="0"/>
                </a:lnTo>
                <a:lnTo>
                  <a:pt y="781" x="477"/>
                </a:lnTo>
                <a:lnTo>
                  <a:pt y="664" x="488"/>
                </a:lnTo>
                <a:lnTo>
                  <a:pt y="664" x="128"/>
                </a:lnTo>
                <a:lnTo>
                  <a:pt y="443" x="128"/>
                </a:lnTo>
                <a:lnTo>
                  <a:pt y="443" x="451"/>
                </a:lnTo>
                <a:lnTo>
                  <a:pt y="327" x="451"/>
                </a:lnTo>
                <a:lnTo>
                  <a:pt y="327" x="128"/>
                </a:lnTo>
                <a:lnTo>
                  <a:pt y="126" x="128"/>
                </a:lnTo>
                <a:lnTo>
                  <a:pt y="126" x="463"/>
                </a:lnTo>
                <a:lnTo>
                  <a:pt y="9" x="474"/>
                </a:lnTo>
                <a:close/>
                <a:moveTo>
                  <a:pt y="191" x="1617"/>
                </a:moveTo>
                <a:cubicBezTo>
                  <a:pt y="191" x="1580"/>
                  <a:pt y="198" x="1544"/>
                  <a:pt y="213" x="1510"/>
                </a:cubicBezTo>
                <a:cubicBezTo>
                  <a:pt y="227" x="1476"/>
                  <a:pt y="236" x="1457"/>
                  <a:pt y="240" x="1455"/>
                </a:cubicBezTo>
                <a:lnTo>
                  <a:pt y="203" x="1451"/>
                </a:lnTo>
                <a:lnTo>
                  <a:pt y="203" x="1340"/>
                </a:lnTo>
                <a:cubicBezTo>
                  <a:pt y="277" x="1342"/>
                  <a:pt y="330" x="1342"/>
                  <a:pt y="360" x="1342"/>
                </a:cubicBezTo>
                <a:lnTo>
                  <a:pt y="781" x="1342"/>
                </a:lnTo>
                <a:lnTo>
                  <a:pt y="781" x="1466"/>
                </a:lnTo>
                <a:lnTo>
                  <a:pt y="388" x="1466"/>
                </a:lnTo>
                <a:cubicBezTo>
                  <a:pt y="365" x="1473"/>
                  <a:pt y="346" x="1490"/>
                  <a:pt y="329" x="1515"/>
                </a:cubicBezTo>
                <a:cubicBezTo>
                  <a:pt y="312" x="1540"/>
                  <a:pt y="303" x="1573"/>
                  <a:pt y="303" x="1613"/>
                </a:cubicBezTo>
                <a:cubicBezTo>
                  <a:pt y="303" x="1643"/>
                  <a:pt y="314" x="1663"/>
                  <a:pt y="336" x="1673"/>
                </a:cubicBezTo>
                <a:cubicBezTo>
                  <a:pt y="358" x="1684"/>
                  <a:pt y="397" x="1689"/>
                  <a:pt y="454" x="1689"/>
                </a:cubicBezTo>
                <a:lnTo>
                  <a:pt y="781" x="1689"/>
                </a:lnTo>
                <a:lnTo>
                  <a:pt y="781" x="1813"/>
                </a:lnTo>
                <a:lnTo>
                  <a:pt y="392" x="1813"/>
                </a:lnTo>
                <a:cubicBezTo>
                  <a:pt y="366" x="1822"/>
                  <a:pt y="345" x="1838"/>
                  <a:pt y="328" x="1862"/>
                </a:cubicBezTo>
                <a:cubicBezTo>
                  <a:pt y="311" x="1886"/>
                  <a:pt y="303" x="1914"/>
                  <a:pt y="303" x="1944"/>
                </a:cubicBezTo>
                <a:cubicBezTo>
                  <a:pt y="303" x="1954"/>
                  <a:pt y="304" x="1963"/>
                  <a:pt y="307" x="1971"/>
                </a:cubicBezTo>
                <a:cubicBezTo>
                  <a:pt y="309" x="1979"/>
                  <a:pt y="312" x="1985"/>
                  <a:pt y="316" x="1989"/>
                </a:cubicBezTo>
                <a:cubicBezTo>
                  <a:pt y="320" x="1994"/>
                  <a:pt y="325" x="1998"/>
                  <a:pt y="332" x="2002"/>
                </a:cubicBezTo>
                <a:cubicBezTo>
                  <a:pt y="339" x="2006"/>
                  <a:pt y="347" x="2009"/>
                  <a:pt y="354" x="2011"/>
                </a:cubicBezTo>
                <a:cubicBezTo>
                  <a:pt y="361" x="2013"/>
                  <a:pt y="370" x="2015"/>
                  <a:pt y="383" x="2016"/>
                </a:cubicBezTo>
                <a:cubicBezTo>
                  <a:pt y="395" x="2017"/>
                  <a:pt y="406" x="2018"/>
                  <a:pt y="416" x="2019"/>
                </a:cubicBezTo>
                <a:cubicBezTo>
                  <a:pt y="426" x="2019"/>
                  <a:pt y="438" x="2019"/>
                  <a:pt y="453" x="2019"/>
                </a:cubicBezTo>
                <a:lnTo>
                  <a:pt y="781" x="2019"/>
                </a:lnTo>
                <a:lnTo>
                  <a:pt y="781" x="2143"/>
                </a:lnTo>
                <a:lnTo>
                  <a:pt y="435" x="2143"/>
                </a:lnTo>
                <a:cubicBezTo>
                  <a:pt y="272" x="2143"/>
                  <a:pt y="191" x="2082"/>
                  <a:pt y="191" x="1961"/>
                </a:cubicBezTo>
                <a:cubicBezTo>
                  <a:pt y="191" x="1874"/>
                  <a:pt y="215" x="1811"/>
                  <a:pt y="264" x="1772"/>
                </a:cubicBezTo>
                <a:cubicBezTo>
                  <a:pt y="215" x="1753"/>
                  <a:pt y="191" x="1701"/>
                  <a:pt y="191" x="1617"/>
                </a:cubicBezTo>
                <a:close/>
                <a:moveTo>
                  <a:pt y="191" x="3026"/>
                </a:moveTo>
                <a:cubicBezTo>
                  <a:pt y="191" x="2984"/>
                  <a:pt y="198" x="2944"/>
                  <a:pt y="213" x="2907"/>
                </a:cubicBezTo>
                <a:cubicBezTo>
                  <a:pt y="228" x="2870"/>
                  <a:pt y="236" x="2851"/>
                  <a:pt y="238" x="2850"/>
                </a:cubicBezTo>
                <a:lnTo>
                  <a:pt y="203" x="2846"/>
                </a:lnTo>
                <a:lnTo>
                  <a:pt y="203" x="2736"/>
                </a:lnTo>
                <a:lnTo>
                  <a:pt y="355" x="2738"/>
                </a:lnTo>
                <a:lnTo>
                  <a:pt y="781" x="2738"/>
                </a:lnTo>
                <a:lnTo>
                  <a:pt y="781" x="2861"/>
                </a:lnTo>
                <a:lnTo>
                  <a:pt y="387" x="2861"/>
                </a:lnTo>
                <a:cubicBezTo>
                  <a:pt y="367" x="2867"/>
                  <a:pt y="348" x="2883"/>
                  <a:pt y="330" x="2910"/>
                </a:cubicBezTo>
                <a:cubicBezTo>
                  <a:pt y="312" x="2937"/>
                  <a:pt y="303" x="2970"/>
                  <a:pt y="303" x="3008"/>
                </a:cubicBezTo>
                <a:cubicBezTo>
                  <a:pt y="303" x="3020"/>
                  <a:pt y="304" x="3030"/>
                  <a:pt y="306" x="3039"/>
                </a:cubicBezTo>
                <a:cubicBezTo>
                  <a:pt y="309" x="3048"/>
                  <a:pt y="312" x="3054"/>
                  <a:pt y="315" x="3060"/>
                </a:cubicBezTo>
                <a:cubicBezTo>
                  <a:pt y="319" x="3065"/>
                  <a:pt y="324" x="3069"/>
                  <a:pt y="332" x="3073"/>
                </a:cubicBezTo>
                <a:cubicBezTo>
                  <a:pt y="340" x="3077"/>
                  <a:pt y="348" x="3080"/>
                  <a:pt y="356" x="3083"/>
                </a:cubicBezTo>
                <a:cubicBezTo>
                  <a:pt y="364" x="3085"/>
                  <a:pt y="376" x="3087"/>
                  <a:pt y="392" x="3089"/>
                </a:cubicBezTo>
                <a:cubicBezTo>
                  <a:pt y="407" x="3090"/>
                  <a:pt y="422" x="3091"/>
                  <a:pt y="436" x="3091"/>
                </a:cubicBezTo>
                <a:cubicBezTo>
                  <a:pt y="450" x="3092"/>
                  <a:pt y="468" x="3092"/>
                  <a:pt y="491" x="3092"/>
                </a:cubicBezTo>
                <a:lnTo>
                  <a:pt y="781" x="3092"/>
                </a:lnTo>
                <a:lnTo>
                  <a:pt y="781" x="3215"/>
                </a:lnTo>
                <a:lnTo>
                  <a:pt y="439" x="3215"/>
                </a:lnTo>
                <a:cubicBezTo>
                  <a:pt y="359" x="3215"/>
                  <a:pt y="297" x="3200"/>
                  <a:pt y="255" x="3169"/>
                </a:cubicBezTo>
                <a:cubicBezTo>
                  <a:pt y="212" x="3139"/>
                  <a:pt y="191" x="3091"/>
                  <a:pt y="191" x="3026"/>
                </a:cubicBezTo>
                <a:close/>
                <a:moveTo>
                  <a:pt y="203" x="7018"/>
                </a:moveTo>
                <a:cubicBezTo>
                  <a:pt y="231" x="7018"/>
                  <a:pt y="258" x="7018"/>
                  <a:pt y="285" x="7018"/>
                </a:cubicBezTo>
                <a:cubicBezTo>
                  <a:pt y="313" x="7019"/>
                  <a:pt y="333" x="7019"/>
                  <a:pt y="348" x="7019"/>
                </a:cubicBezTo>
                <a:lnTo>
                  <a:pt y="781" x="7019"/>
                </a:lnTo>
                <a:lnTo>
                  <a:pt y="781" x="7143"/>
                </a:lnTo>
                <a:lnTo>
                  <a:pt y="446" x="7143"/>
                </a:lnTo>
                <a:cubicBezTo>
                  <a:pt y="409" x="7143"/>
                  <a:pt y="379" x="7154"/>
                  <a:pt y="355" x="7176"/>
                </a:cubicBezTo>
                <a:cubicBezTo>
                  <a:pt y="331" x="7198"/>
                  <a:pt y="320" x="7230"/>
                  <a:pt y="320" x="7272"/>
                </a:cubicBezTo>
                <a:lnTo>
                  <a:pt y="320" x="7314"/>
                </a:lnTo>
                <a:lnTo>
                  <a:pt y="203" x="7305"/>
                </a:lnTo>
                <a:lnTo>
                  <a:pt y="203" x="7270"/>
                </a:lnTo>
                <a:cubicBezTo>
                  <a:pt y="203" x="7192"/>
                  <a:pt y="217" x="7145"/>
                  <a:pt y="244" x="7130"/>
                </a:cubicBezTo>
                <a:lnTo>
                  <a:pt y="203" x="7127"/>
                </a:lnTo>
                <a:close/>
                <a:moveTo>
                  <a:pt y="191" x="9555"/>
                </a:moveTo>
                <a:cubicBezTo>
                  <a:pt y="191" x="9518"/>
                  <a:pt y="198" x="9482"/>
                  <a:pt y="213" x="9448"/>
                </a:cubicBezTo>
                <a:cubicBezTo>
                  <a:pt y="227" x="9413"/>
                  <a:pt y="236" x="9395"/>
                  <a:pt y="240" x="9392"/>
                </a:cubicBezTo>
                <a:lnTo>
                  <a:pt y="203" x="9388"/>
                </a:lnTo>
                <a:lnTo>
                  <a:pt y="203" x="9278"/>
                </a:lnTo>
                <a:cubicBezTo>
                  <a:pt y="277" x="9279"/>
                  <a:pt y="330" x="9280"/>
                  <a:pt y="360" x="9280"/>
                </a:cubicBezTo>
                <a:lnTo>
                  <a:pt y="781" x="9280"/>
                </a:lnTo>
                <a:lnTo>
                  <a:pt y="781" x="9403"/>
                </a:lnTo>
                <a:lnTo>
                  <a:pt y="388" x="9403"/>
                </a:lnTo>
                <a:cubicBezTo>
                  <a:pt y="365" x="9411"/>
                  <a:pt y="346" x="9427"/>
                  <a:pt y="329" x="9452"/>
                </a:cubicBezTo>
                <a:cubicBezTo>
                  <a:pt y="312" x="9478"/>
                  <a:pt y="303" x="9511"/>
                  <a:pt y="303" x="9551"/>
                </a:cubicBezTo>
                <a:cubicBezTo>
                  <a:pt y="303" x="9580"/>
                  <a:pt y="314" x="9600"/>
                  <a:pt y="336" x="9611"/>
                </a:cubicBezTo>
                <a:cubicBezTo>
                  <a:pt y="358" x="9622"/>
                  <a:pt y="397" x="9627"/>
                  <a:pt y="454" x="9627"/>
                </a:cubicBezTo>
                <a:lnTo>
                  <a:pt y="781" x="9627"/>
                </a:lnTo>
                <a:lnTo>
                  <a:pt y="781" x="9751"/>
                </a:lnTo>
                <a:lnTo>
                  <a:pt y="392" x="9751"/>
                </a:lnTo>
                <a:cubicBezTo>
                  <a:pt y="366" x="9759"/>
                  <a:pt y="345" x="9776"/>
                  <a:pt y="328" x="9800"/>
                </a:cubicBezTo>
                <a:cubicBezTo>
                  <a:pt y="311" x="9824"/>
                  <a:pt y="303" x="9851"/>
                  <a:pt y="303" x="9881"/>
                </a:cubicBezTo>
                <a:cubicBezTo>
                  <a:pt y="303" x="9892"/>
                  <a:pt y="304" x="9901"/>
                  <a:pt y="307" x="9908"/>
                </a:cubicBezTo>
                <a:cubicBezTo>
                  <a:pt y="309" x="9916"/>
                  <a:pt y="312" x="9922"/>
                  <a:pt y="316" x="9927"/>
                </a:cubicBezTo>
                <a:cubicBezTo>
                  <a:pt y="320" x="9931"/>
                  <a:pt y="325" x="9936"/>
                  <a:pt y="332" x="9939"/>
                </a:cubicBezTo>
                <a:cubicBezTo>
                  <a:pt y="339" x="9943"/>
                  <a:pt y="347" x="9946"/>
                  <a:pt y="354" x="9948"/>
                </a:cubicBezTo>
                <a:cubicBezTo>
                  <a:pt y="361" x="9950"/>
                  <a:pt y="370" x="9952"/>
                  <a:pt y="383" x="9953"/>
                </a:cubicBezTo>
                <a:cubicBezTo>
                  <a:pt y="395" x="9955"/>
                  <a:pt y="406" x="9956"/>
                  <a:pt y="416" x="9956"/>
                </a:cubicBezTo>
                <a:cubicBezTo>
                  <a:pt y="426" x="9956"/>
                  <a:pt y="438" x="9957"/>
                  <a:pt y="453" x="9957"/>
                </a:cubicBezTo>
                <a:lnTo>
                  <a:pt y="781" x="9957"/>
                </a:lnTo>
                <a:lnTo>
                  <a:pt y="781" x="10080"/>
                </a:lnTo>
                <a:lnTo>
                  <a:pt y="435" x="10080"/>
                </a:lnTo>
                <a:cubicBezTo>
                  <a:pt y="272" x="10080"/>
                  <a:pt y="191" x="10020"/>
                  <a:pt y="191" x="9898"/>
                </a:cubicBezTo>
                <a:cubicBezTo>
                  <a:pt y="191" x="9811"/>
                  <a:pt y="215" x="9748"/>
                  <a:pt y="264" x="9709"/>
                </a:cubicBezTo>
                <a:cubicBezTo>
                  <a:pt y="215" x="9690"/>
                  <a:pt y="191" x="9638"/>
                  <a:pt y="191" x="9555"/>
                </a:cubicBezTo>
                <a:close/>
                <a:moveTo>
                  <a:pt y="24" x="3442"/>
                </a:moveTo>
                <a:lnTo>
                  <a:pt y="31" x="3342"/>
                </a:lnTo>
                <a:lnTo>
                  <a:pt y="203" x="3320"/>
                </a:lnTo>
                <a:lnTo>
                  <a:pt y="203" x="3245"/>
                </a:lnTo>
                <a:lnTo>
                  <a:pt y="303" x="3234"/>
                </a:lnTo>
                <a:lnTo>
                  <a:pt y="303" x="3318"/>
                </a:lnTo>
                <a:lnTo>
                  <a:pt y="543" x="3318"/>
                </a:lnTo>
                <a:cubicBezTo>
                  <a:pt y="563" x="3318"/>
                  <a:pt y="581" x="3318"/>
                  <a:pt y="595" x="3318"/>
                </a:cubicBezTo>
                <a:cubicBezTo>
                  <a:pt y="609" x="3319"/>
                  <a:pt y="624" x="3319"/>
                  <a:pt y="639" x="3321"/>
                </a:cubicBezTo>
                <a:cubicBezTo>
                  <a:pt y="655" x="3322"/>
                  <a:pt y="668" x="3324"/>
                  <a:pt y="679" x="3326"/>
                </a:cubicBezTo>
                <a:cubicBezTo>
                  <a:pt y="690" x="3328"/>
                  <a:pt y="701" x="3331"/>
                  <a:pt y="712" x="3335"/>
                </a:cubicBezTo>
                <a:cubicBezTo>
                  <a:pt y="724" x="3339"/>
                  <a:pt y="734" x="3344"/>
                  <a:pt y="742" x="3350"/>
                </a:cubicBezTo>
                <a:cubicBezTo>
                  <a:pt y="750" x="3357"/>
                  <a:pt y="757" x="3364"/>
                  <a:pt y="764" x="3372"/>
                </a:cubicBezTo>
                <a:cubicBezTo>
                  <a:pt y="771" x="3381"/>
                  <a:pt y="776" x="3391"/>
                  <a:pt y="780" x="3402"/>
                </a:cubicBezTo>
                <a:cubicBezTo>
                  <a:pt y="783" x="3412"/>
                  <a:pt y="786" x="3424"/>
                  <a:pt y="788" x="3437"/>
                </a:cubicBezTo>
                <a:cubicBezTo>
                  <a:pt y="790" x="3449"/>
                  <a:pt y="791" x="3464"/>
                  <a:pt y="791" x="3479"/>
                </a:cubicBezTo>
                <a:cubicBezTo>
                  <a:pt y="791" x="3494"/>
                  <a:pt y="788" x="3532"/>
                  <a:pt y="783" x="3595"/>
                </a:cubicBezTo>
                <a:lnTo>
                  <a:pt y="675" x="3583"/>
                </a:lnTo>
                <a:cubicBezTo>
                  <a:pt y="677" x="3560"/>
                  <a:pt y="678" x="3543"/>
                  <a:pt y="679" x="3532"/>
                </a:cubicBezTo>
                <a:cubicBezTo>
                  <a:pt y="680" x="3521"/>
                  <a:pt y="681" x="3513"/>
                  <a:pt y="681" x="3509"/>
                </a:cubicBezTo>
                <a:cubicBezTo>
                  <a:pt y="682" x="3504"/>
                  <a:pt y="682" x="3500"/>
                  <a:pt y="682" x="3498"/>
                </a:cubicBezTo>
                <a:cubicBezTo>
                  <a:pt y="682" x="3474"/>
                  <a:pt y="677" x="3458"/>
                  <a:pt y="666" x="3451"/>
                </a:cubicBezTo>
                <a:cubicBezTo>
                  <a:pt y="656" x="3445"/>
                  <a:pt y="627" x="3442"/>
                  <a:pt y="581" x="3442"/>
                </a:cubicBezTo>
                <a:lnTo>
                  <a:pt y="303" x="3442"/>
                </a:lnTo>
                <a:lnTo>
                  <a:pt y="303" x="3584"/>
                </a:lnTo>
                <a:lnTo>
                  <a:pt y="203" x="3584"/>
                </a:lnTo>
                <a:lnTo>
                  <a:pt y="203" x="3442"/>
                </a:lnTo>
                <a:lnTo>
                  <a:pt y="24" x="3442"/>
                </a:lnTo>
                <a:close/>
                <a:moveTo>
                  <a:pt y="0" x="682"/>
                </a:moveTo>
                <a:lnTo>
                  <a:pt y="14" x="558"/>
                </a:lnTo>
                <a:lnTo>
                  <a:pt y="532" x="558"/>
                </a:lnTo>
                <a:cubicBezTo>
                  <a:pt y="562" x="558"/>
                  <a:pt y="586" x="558"/>
                  <a:pt y="602" x="559"/>
                </a:cubicBezTo>
                <a:cubicBezTo>
                  <a:pt y="618" x="559"/>
                  <a:pt y="637" x="560"/>
                  <a:pt y="659" x="562"/>
                </a:cubicBezTo>
                <a:cubicBezTo>
                  <a:pt y="680" x="563"/>
                  <a:pt y="697" x="566"/>
                  <a:pt y="708" x="571"/>
                </a:cubicBezTo>
                <a:cubicBezTo>
                  <a:pt y="719" x="575"/>
                  <a:pt y="731" x="581"/>
                  <a:pt y="745" x="589"/>
                </a:cubicBezTo>
                <a:cubicBezTo>
                  <a:pt y="758" x="596"/>
                  <a:pt y="768" x="606"/>
                  <a:pt y="773" x="619"/>
                </a:cubicBezTo>
                <a:cubicBezTo>
                  <a:pt y="779" x="631"/>
                  <a:pt y="783" x="645"/>
                  <a:pt y="786" x="660"/>
                </a:cubicBezTo>
                <a:cubicBezTo>
                  <a:pt y="790" x="676"/>
                  <a:pt y="791" x="693"/>
                  <a:pt y="791" x="714"/>
                </a:cubicBezTo>
                <a:cubicBezTo>
                  <a:pt y="791" x="728"/>
                  <a:pt y="788" x="754"/>
                  <a:pt y="781" x="792"/>
                </a:cubicBezTo>
                <a:lnTo>
                  <a:pt y="678" x="783"/>
                </a:lnTo>
                <a:cubicBezTo>
                  <a:pt y="681" x="744"/>
                  <a:pt y="682" x="723"/>
                  <a:pt y="682" x="720"/>
                </a:cubicBezTo>
                <a:cubicBezTo>
                  <a:pt y="682" x="713"/>
                  <a:pt y="682" x="707"/>
                  <a:pt y="681" x="704"/>
                </a:cubicBezTo>
                <a:cubicBezTo>
                  <a:pt y="680" x="701"/>
                  <a:pt y="678" x="698"/>
                  <a:pt y="674" x="695"/>
                </a:cubicBezTo>
                <a:cubicBezTo>
                  <a:pt y="671" x="693"/>
                  <a:pt y="667" x="691"/>
                  <a:pt y="663" x="689"/>
                </a:cubicBezTo>
                <a:cubicBezTo>
                  <a:pt y="658" x="687"/>
                  <a:pt y="650" x="686"/>
                  <a:pt y="638" x="685"/>
                </a:cubicBezTo>
                <a:cubicBezTo>
                  <a:pt y="626" x="683"/>
                  <a:pt y="614" x="683"/>
                  <a:pt y="601" x="682"/>
                </a:cubicBezTo>
                <a:cubicBezTo>
                  <a:pt y="589" x="682"/>
                  <a:pt y="572" x="682"/>
                  <a:pt y="550" x="682"/>
                </a:cubicBezTo>
                <a:lnTo>
                  <a:pt y="0" x="682"/>
                </a:lnTo>
                <a:close/>
                <a:moveTo>
                  <a:pt y="0" x="6103"/>
                </a:moveTo>
                <a:lnTo>
                  <a:pt y="14" x="5979"/>
                </a:lnTo>
                <a:lnTo>
                  <a:pt y="532" x="5979"/>
                </a:lnTo>
                <a:cubicBezTo>
                  <a:pt y="562" x="5979"/>
                  <a:pt y="586" x="5979"/>
                  <a:pt y="602" x="5979"/>
                </a:cubicBezTo>
                <a:cubicBezTo>
                  <a:pt y="618" x="5980"/>
                  <a:pt y="637" x="5981"/>
                  <a:pt y="659" x="5983"/>
                </a:cubicBezTo>
                <a:cubicBezTo>
                  <a:pt y="680" x="5984"/>
                  <a:pt y="697" x="5987"/>
                  <a:pt y="708" x="5992"/>
                </a:cubicBezTo>
                <a:cubicBezTo>
                  <a:pt y="719" x="5996"/>
                  <a:pt y="731" x="6002"/>
                  <a:pt y="745" x="6009"/>
                </a:cubicBezTo>
                <a:cubicBezTo>
                  <a:pt y="758" x="6017"/>
                  <a:pt y="768" x="6027"/>
                  <a:pt y="773" x="6040"/>
                </a:cubicBezTo>
                <a:cubicBezTo>
                  <a:pt y="779" x="6052"/>
                  <a:pt y="783" x="6066"/>
                  <a:pt y="786" x="6081"/>
                </a:cubicBezTo>
                <a:cubicBezTo>
                  <a:pt y="790" x="6096"/>
                  <a:pt y="791" x="6114"/>
                  <a:pt y="791" x="6135"/>
                </a:cubicBezTo>
                <a:cubicBezTo>
                  <a:pt y="791" x="6149"/>
                  <a:pt y="788" x="6175"/>
                  <a:pt y="781" x="6213"/>
                </a:cubicBezTo>
                <a:lnTo>
                  <a:pt y="678" x="6204"/>
                </a:lnTo>
                <a:cubicBezTo>
                  <a:pt y="681" x="6165"/>
                  <a:pt y="682" x="6144"/>
                  <a:pt y="682" x="6141"/>
                </a:cubicBezTo>
                <a:cubicBezTo>
                  <a:pt y="682" x="6134"/>
                  <a:pt y="682" x="6128"/>
                  <a:pt y="681" x="6125"/>
                </a:cubicBezTo>
                <a:cubicBezTo>
                  <a:pt y="680" x="6122"/>
                  <a:pt y="678" x="6119"/>
                  <a:pt y="674" x="6116"/>
                </a:cubicBezTo>
                <a:cubicBezTo>
                  <a:pt y="671" x="6114"/>
                  <a:pt y="667" x="6112"/>
                  <a:pt y="663" x="6110"/>
                </a:cubicBezTo>
                <a:cubicBezTo>
                  <a:pt y="658" x="6108"/>
                  <a:pt y="650" x="6107"/>
                  <a:pt y="638" x="6105"/>
                </a:cubicBezTo>
                <a:cubicBezTo>
                  <a:pt y="626" x="6104"/>
                  <a:pt y="614" x="6104"/>
                  <a:pt y="601" x="6103"/>
                </a:cubicBezTo>
                <a:cubicBezTo>
                  <a:pt y="589" x="6103"/>
                  <a:pt y="572" x="6103"/>
                  <a:pt y="550" x="6103"/>
                </a:cubicBezTo>
                <a:lnTo>
                  <a:pt y="0" x="6103"/>
                </a:lnTo>
                <a:close/>
                <a:moveTo>
                  <a:pt y="0" x="8619"/>
                </a:moveTo>
                <a:lnTo>
                  <a:pt y="14" x="8496"/>
                </a:lnTo>
                <a:lnTo>
                  <a:pt y="532" x="8496"/>
                </a:lnTo>
                <a:cubicBezTo>
                  <a:pt y="562" x="8496"/>
                  <a:pt y="586" x="8496"/>
                  <a:pt y="602" x="8496"/>
                </a:cubicBezTo>
                <a:cubicBezTo>
                  <a:pt y="618" x="8496"/>
                  <a:pt y="637" x="8497"/>
                  <a:pt y="659" x="8499"/>
                </a:cubicBezTo>
                <a:cubicBezTo>
                  <a:pt y="680" x="8501"/>
                  <a:pt y="697" x="8504"/>
                  <a:pt y="708" x="8508"/>
                </a:cubicBezTo>
                <a:cubicBezTo>
                  <a:pt y="719" x="8512"/>
                  <a:pt y="731" x="8518"/>
                  <a:pt y="745" x="8526"/>
                </a:cubicBezTo>
                <a:cubicBezTo>
                  <a:pt y="758" x="8534"/>
                  <a:pt y="768" x="8544"/>
                  <a:pt y="773" x="8556"/>
                </a:cubicBezTo>
                <a:cubicBezTo>
                  <a:pt y="779" x="8569"/>
                  <a:pt y="783" x="8583"/>
                  <a:pt y="786" x="8598"/>
                </a:cubicBezTo>
                <a:cubicBezTo>
                  <a:pt y="790" x="8613"/>
                  <a:pt y="791" x="8631"/>
                  <a:pt y="791" x="8651"/>
                </a:cubicBezTo>
                <a:cubicBezTo>
                  <a:pt y="791" x="8665"/>
                  <a:pt y="788" x="8691"/>
                  <a:pt y="781" x="8729"/>
                </a:cubicBezTo>
                <a:lnTo>
                  <a:pt y="678" x="8721"/>
                </a:lnTo>
                <a:cubicBezTo>
                  <a:pt y="681" x="8682"/>
                  <a:pt y="682" x="8661"/>
                  <a:pt y="682" x="8658"/>
                </a:cubicBezTo>
                <a:cubicBezTo>
                  <a:pt y="682" x="8650"/>
                  <a:pt y="682" x="8645"/>
                  <a:pt y="681" x="8641"/>
                </a:cubicBezTo>
                <a:cubicBezTo>
                  <a:pt y="680" x="8638"/>
                  <a:pt y="678" x="8635"/>
                  <a:pt y="674" x="8633"/>
                </a:cubicBezTo>
                <a:cubicBezTo>
                  <a:pt y="671" x="8630"/>
                  <a:pt y="667" x="8628"/>
                  <a:pt y="663" x="8626"/>
                </a:cubicBezTo>
                <a:cubicBezTo>
                  <a:pt y="658" x="8625"/>
                  <a:pt y="650" x="8623"/>
                  <a:pt y="638" x="8622"/>
                </a:cubicBezTo>
                <a:cubicBezTo>
                  <a:pt y="626" x="8621"/>
                  <a:pt y="614" x="8620"/>
                  <a:pt y="601" x="8620"/>
                </a:cubicBezTo>
                <a:cubicBezTo>
                  <a:pt y="589" x="8619"/>
                  <a:pt y="572" x="8619"/>
                  <a:pt y="550" x="8619"/>
                </a:cubicBezTo>
                <a:lnTo>
                  <a:pt y="0" x="8619"/>
                </a:lnTo>
                <a:close/>
                <a:moveTo>
                  <a:pt y="0" x="5363"/>
                </a:moveTo>
                <a:lnTo>
                  <a:pt y="14" x="5239"/>
                </a:lnTo>
                <a:lnTo>
                  <a:pt y="303" x="5260"/>
                </a:lnTo>
                <a:cubicBezTo>
                  <a:pt y="265" x="5257"/>
                  <a:pt y="236" x="5238"/>
                  <a:pt y="218" x="5203"/>
                </a:cubicBezTo>
                <a:cubicBezTo>
                  <a:pt y="199" x="5168"/>
                  <a:pt y="190" x="5131"/>
                  <a:pt y="190" x="5091"/>
                </a:cubicBezTo>
                <a:cubicBezTo>
                  <a:pt y="190" x="5042"/>
                  <a:pt y="204" x="4999"/>
                  <a:pt y="231" x="4961"/>
                </a:cubicBezTo>
                <a:cubicBezTo>
                  <a:pt y="258" x="4923"/>
                  <a:pt y="294" x="4894"/>
                  <a:pt y="339" x="4874"/>
                </a:cubicBezTo>
                <a:cubicBezTo>
                  <a:pt y="383" x="4854"/>
                  <a:pt y="432" x="4844"/>
                  <a:pt y="486" x="4844"/>
                </a:cubicBezTo>
                <a:cubicBezTo>
                  <a:pt y="576" x="4844"/>
                  <a:pt y="650" x="4866"/>
                  <a:pt y="707" x="4911"/>
                </a:cubicBezTo>
                <a:cubicBezTo>
                  <a:pt y="764" x="4955"/>
                  <a:pt y="793" x="5016"/>
                  <a:pt y="793" x="5094"/>
                </a:cubicBezTo>
                <a:cubicBezTo>
                  <a:pt y="793" x="5134"/>
                  <a:pt y="783" x="5170"/>
                  <a:pt y="763" x="5202"/>
                </a:cubicBezTo>
                <a:cubicBezTo>
                  <a:pt y="748" x="5228"/>
                  <a:pt y="740" x="5242"/>
                  <a:pt y="740" x="5246"/>
                </a:cubicBezTo>
                <a:cubicBezTo>
                  <a:pt y="740" x="5247"/>
                  <a:pt y="741" x="5247"/>
                  <a:pt y="742" x="5246"/>
                </a:cubicBezTo>
                <a:lnTo>
                  <a:pt y="781" x="5251"/>
                </a:lnTo>
                <a:lnTo>
                  <a:pt y="781" x="5363"/>
                </a:lnTo>
                <a:lnTo>
                  <a:pt y="0" x="5363"/>
                </a:lnTo>
                <a:close/>
                <a:moveTo>
                  <a:pt y="191" x="1052"/>
                </a:moveTo>
                <a:cubicBezTo>
                  <a:pt y="193" x="976"/>
                  <a:pt y="222" x="914"/>
                  <a:pt y="279" x="866"/>
                </a:cubicBezTo>
                <a:cubicBezTo>
                  <a:pt y="335" x="819"/>
                  <a:pt y="406" x="795"/>
                  <a:pt y="491" x="795"/>
                </a:cubicBezTo>
                <a:cubicBezTo>
                  <a:pt y="583" x="795"/>
                  <a:pt y="656" x="819"/>
                  <a:pt y="711" x="867"/>
                </a:cubicBezTo>
                <a:cubicBezTo>
                  <a:pt y="766" x="914"/>
                  <a:pt y="793" x="979"/>
                  <a:pt y="793" x="1062"/>
                </a:cubicBezTo>
                <a:cubicBezTo>
                  <a:pt y="793" x="1149"/>
                  <a:pt y="767" x="1223"/>
                  <a:pt y="714" x="1285"/>
                </a:cubicBezTo>
                <a:lnTo>
                  <a:pt y="617" x="1243"/>
                </a:lnTo>
                <a:cubicBezTo>
                  <a:pt y="660" x="1180"/>
                  <a:pt y="681" x="1121"/>
                  <a:pt y="681" x="1064"/>
                </a:cubicBezTo>
                <a:cubicBezTo>
                  <a:pt y="681" x="1023"/>
                  <a:pt y="666" x="988"/>
                  <a:pt y="635" x="961"/>
                </a:cubicBezTo>
                <a:cubicBezTo>
                  <a:pt y="603" x="934"/>
                  <a:pt y="568" x="921"/>
                  <a:pt y="528" x="921"/>
                </a:cubicBezTo>
                <a:lnTo>
                  <a:pt y="528" x="1287"/>
                </a:lnTo>
                <a:cubicBezTo>
                  <a:pt y="511" x="1287"/>
                  <a:pt y="498" x="1287"/>
                  <a:pt y="488" x="1288"/>
                </a:cubicBezTo>
                <a:cubicBezTo>
                  <a:pt y="479" x="1288"/>
                  <a:pt y="473" x="1288"/>
                  <a:pt y="470" x="1288"/>
                </a:cubicBezTo>
                <a:cubicBezTo>
                  <a:pt y="386" x="1288"/>
                  <a:pt y="318" x="1267"/>
                  <a:pt y="267" x="1225"/>
                </a:cubicBezTo>
                <a:cubicBezTo>
                  <a:pt y="216" x="1183"/>
                  <a:pt y="191" x="1125"/>
                  <a:pt y="191" x="1052"/>
                </a:cubicBezTo>
                <a:close/>
                <a:moveTo>
                  <a:pt y="191" x="2447"/>
                </a:moveTo>
                <a:cubicBezTo>
                  <a:pt y="193" x="2371"/>
                  <a:pt y="222" x="2309"/>
                  <a:pt y="279" x="2262"/>
                </a:cubicBezTo>
                <a:cubicBezTo>
                  <a:pt y="335" x="2214"/>
                  <a:pt y="406" x="2190"/>
                  <a:pt y="491" x="2190"/>
                </a:cubicBezTo>
                <a:cubicBezTo>
                  <a:pt y="583" x="2190"/>
                  <a:pt y="656" x="2214"/>
                  <a:pt y="711" x="2262"/>
                </a:cubicBezTo>
                <a:cubicBezTo>
                  <a:pt y="766" x="2310"/>
                  <a:pt y="793" x="2375"/>
                  <a:pt y="793" x="2457"/>
                </a:cubicBezTo>
                <a:cubicBezTo>
                  <a:pt y="793" x="2544"/>
                  <a:pt y="767" x="2618"/>
                  <a:pt y="714" x="2680"/>
                </a:cubicBezTo>
                <a:lnTo>
                  <a:pt y="617" x="2639"/>
                </a:lnTo>
                <a:cubicBezTo>
                  <a:pt y="660" x="2576"/>
                  <a:pt y="681" x="2516"/>
                  <a:pt y="681" x="2460"/>
                </a:cubicBezTo>
                <a:cubicBezTo>
                  <a:pt y="681" x="2418"/>
                  <a:pt y="666" x="2384"/>
                  <a:pt y="635" x="2357"/>
                </a:cubicBezTo>
                <a:cubicBezTo>
                  <a:pt y="603" x="2330"/>
                  <a:pt y="568" x="2316"/>
                  <a:pt y="528" x="2316"/>
                </a:cubicBezTo>
                <a:lnTo>
                  <a:pt y="528" x="2683"/>
                </a:lnTo>
                <a:cubicBezTo>
                  <a:pt y="511" x="2683"/>
                  <a:pt y="498" x="2683"/>
                  <a:pt y="488" x="2683"/>
                </a:cubicBezTo>
                <a:cubicBezTo>
                  <a:pt y="479" x="2684"/>
                  <a:pt y="473" x="2684"/>
                  <a:pt y="470" x="2684"/>
                </a:cubicBezTo>
                <a:cubicBezTo>
                  <a:pt y="386" x="2684"/>
                  <a:pt y="318" x="2663"/>
                  <a:pt y="267" x="2620"/>
                </a:cubicBezTo>
                <a:cubicBezTo>
                  <a:pt y="216" x="2578"/>
                  <a:pt y="191" x="2520"/>
                  <a:pt y="191" x="2447"/>
                </a:cubicBezTo>
                <a:close/>
                <a:moveTo>
                  <a:pt y="191" x="3875"/>
                </a:moveTo>
                <a:cubicBezTo>
                  <a:pt y="191" x="3818"/>
                  <a:pt y="205" x="3769"/>
                  <a:pt y="233" x="3726"/>
                </a:cubicBezTo>
                <a:cubicBezTo>
                  <a:pt y="261" x="3684"/>
                  <a:pt y="298" x="3652"/>
                  <a:pt y="343" x="3631"/>
                </a:cubicBezTo>
                <a:cubicBezTo>
                  <a:pt y="388" x="3611"/>
                  <a:pt y="438" x="3600"/>
                  <a:pt y="493" x="3600"/>
                </a:cubicBezTo>
                <a:cubicBezTo>
                  <a:pt y="548" x="3600"/>
                  <a:pt y="598" x="3610"/>
                  <a:pt y="643" x="3631"/>
                </a:cubicBezTo>
                <a:cubicBezTo>
                  <a:pt y="688" x="3652"/>
                  <a:pt y="724" x="3683"/>
                  <a:pt y="752" x="3725"/>
                </a:cubicBezTo>
                <a:cubicBezTo>
                  <a:pt y="780" x="3767"/>
                  <a:pt y="793" x="3817"/>
                  <a:pt y="793" x="3873"/>
                </a:cubicBezTo>
                <a:cubicBezTo>
                  <a:pt y="793" x="3916"/>
                  <a:pt y="785" x="3954"/>
                  <a:pt y="769" x="3989"/>
                </a:cubicBezTo>
                <a:cubicBezTo>
                  <a:pt y="752" x="4023"/>
                  <a:pt y="730" x="4052"/>
                  <a:pt y="701" x="4074"/>
                </a:cubicBezTo>
                <a:cubicBezTo>
                  <a:pt y="673" x="4096"/>
                  <a:pt y="641" x="4113"/>
                  <a:pt y="605" x="4125"/>
                </a:cubicBezTo>
                <a:cubicBezTo>
                  <a:pt y="569" x="4136"/>
                  <a:pt y="532" x="4142"/>
                  <a:pt y="492" x="4142"/>
                </a:cubicBezTo>
                <a:cubicBezTo>
                  <a:pt y="459" x="4142"/>
                  <a:pt y="428" x="4139"/>
                  <a:pt y="399" x="4132"/>
                </a:cubicBezTo>
                <a:cubicBezTo>
                  <a:pt y="369" x="4125"/>
                  <a:pt y="342" x="4114"/>
                  <a:pt y="316" x="4100"/>
                </a:cubicBezTo>
                <a:cubicBezTo>
                  <a:pt y="291" x="4085"/>
                  <a:pt y="269" x="4067"/>
                  <a:pt y="250" x="4046"/>
                </a:cubicBezTo>
                <a:cubicBezTo>
                  <a:pt y="231" x="4025"/>
                  <a:pt y="217" x="4000"/>
                  <a:pt y="206" x="3971"/>
                </a:cubicBezTo>
                <a:cubicBezTo>
                  <a:pt y="196" x="3941"/>
                  <a:pt y="191" x="3909"/>
                  <a:pt y="191" x="3875"/>
                </a:cubicBezTo>
                <a:close/>
                <a:moveTo>
                  <a:pt y="191" x="4387"/>
                </a:moveTo>
                <a:cubicBezTo>
                  <a:pt y="191" x="4355"/>
                  <a:pt y="196" x="4327"/>
                  <a:pt y="206" x="4301"/>
                </a:cubicBezTo>
                <a:cubicBezTo>
                  <a:pt y="215" x="4275"/>
                  <a:pt y="228" x="4254"/>
                  <a:pt y="244" x="4238"/>
                </a:cubicBezTo>
                <a:cubicBezTo>
                  <a:pt y="260" x="4222"/>
                  <a:pt y="278" x="4209"/>
                  <a:pt y="298" x="4200"/>
                </a:cubicBezTo>
                <a:cubicBezTo>
                  <a:pt y="319" x="4191"/>
                  <a:pt y="340" x="4187"/>
                  <a:pt y="362" x="4187"/>
                </a:cubicBezTo>
                <a:cubicBezTo>
                  <a:pt y="403" x="4188"/>
                  <a:pt y="437" x="4200"/>
                  <a:pt y="465" x="4223"/>
                </a:cubicBezTo>
                <a:cubicBezTo>
                  <a:pt y="494" x="4247"/>
                  <a:pt y="515" x="4286"/>
                  <a:pt y="530" x="4341"/>
                </a:cubicBezTo>
                <a:lnTo>
                  <a:pt y="550" x="4413"/>
                </a:lnTo>
                <a:cubicBezTo>
                  <a:pt y="562" x="4457"/>
                  <a:pt y="583" x="4479"/>
                  <a:pt y="613" x="4479"/>
                </a:cubicBezTo>
                <a:lnTo>
                  <a:pt y="618" x="4479"/>
                </a:lnTo>
                <a:cubicBezTo>
                  <a:pt y="639" x="4477"/>
                  <a:pt y="655" x="4469"/>
                  <a:pt y="667" x="4455"/>
                </a:cubicBezTo>
                <a:cubicBezTo>
                  <a:pt y="678" x="4440"/>
                  <a:pt y="684" x="4420"/>
                  <a:pt y="684" x="4394"/>
                </a:cubicBezTo>
                <a:lnTo>
                  <a:pt y="684" x="4386"/>
                </a:lnTo>
                <a:cubicBezTo>
                  <a:pt y="684" x="4366"/>
                  <a:pt y="681" x="4345"/>
                  <a:pt y="675" x="4324"/>
                </a:cubicBezTo>
                <a:cubicBezTo>
                  <a:pt y="669" x="4302"/>
                  <a:pt y="664" x="4286"/>
                  <a:pt y="659" x="4275"/>
                </a:cubicBezTo>
                <a:cubicBezTo>
                  <a:pt y="653" x="4264"/>
                  <a:pt y="643" x="4247"/>
                  <a:pt y="628" x="4223"/>
                </a:cubicBezTo>
                <a:lnTo>
                  <a:pt y="730" x="4189"/>
                </a:lnTo>
                <a:cubicBezTo>
                  <a:pt y="751" x="4217"/>
                  <a:pt y="766" x="4249"/>
                  <a:pt y="777" x="4284"/>
                </a:cubicBezTo>
                <a:cubicBezTo>
                  <a:pt y="788" x="4321"/>
                  <a:pt y="793" x="4359"/>
                  <a:pt y="793" x="4399"/>
                </a:cubicBezTo>
                <a:cubicBezTo>
                  <a:pt y="793" x="4456"/>
                  <a:pt y="778" x="4503"/>
                  <a:pt y="747" x="4539"/>
                </a:cubicBezTo>
                <a:cubicBezTo>
                  <a:pt y="716" x="4576"/>
                  <a:pt y="673" x="4595"/>
                  <a:pt y="617" x="4597"/>
                </a:cubicBezTo>
                <a:lnTo>
                  <a:pt y="614" x="4597"/>
                </a:lnTo>
                <a:cubicBezTo>
                  <a:pt y="566" x="4597"/>
                  <a:pt y="528" x="4584"/>
                  <a:pt y="499" x="4558"/>
                </a:cubicBezTo>
                <a:cubicBezTo>
                  <a:pt y="470" x="4532"/>
                  <a:pt y="450" x="4495"/>
                  <a:pt y="436" x="4446"/>
                </a:cubicBezTo>
                <a:lnTo>
                  <a:pt y="416" x="4372"/>
                </a:lnTo>
                <a:cubicBezTo>
                  <a:pt y="410" x="4349"/>
                  <a:pt y="403" x="4333"/>
                  <a:pt y="394" x="4324"/>
                </a:cubicBezTo>
                <a:cubicBezTo>
                  <a:pt y="385" x="4316"/>
                  <a:pt y="374" x="4311"/>
                  <a:pt y="362" x="4311"/>
                </a:cubicBezTo>
                <a:cubicBezTo>
                  <a:pt y="342" x="4311"/>
                  <a:pt y="326" x="4318"/>
                  <a:pt y="315" x="4333"/>
                </a:cubicBezTo>
                <a:cubicBezTo>
                  <a:pt y="303" x="4347"/>
                  <a:pt y="297" x="4367"/>
                  <a:pt y="297" x="4393"/>
                </a:cubicBezTo>
                <a:cubicBezTo>
                  <a:pt y="297" x="4433"/>
                  <a:pt y="309" x="4483"/>
                  <a:pt y="333" x="4542"/>
                </a:cubicBezTo>
                <a:lnTo>
                  <a:pt y="236" x="4575"/>
                </a:lnTo>
                <a:cubicBezTo>
                  <a:pt y="206" x="4516"/>
                  <a:pt y="191" x="4453"/>
                  <a:pt y="191" x="4387"/>
                </a:cubicBezTo>
                <a:close/>
                <a:moveTo>
                  <a:pt y="191" x="5674"/>
                </a:moveTo>
                <a:cubicBezTo>
                  <a:pt y="193" x="5598"/>
                  <a:pt y="222" x="5536"/>
                  <a:pt y="279" x="5489"/>
                </a:cubicBezTo>
                <a:cubicBezTo>
                  <a:pt y="335" x="5441"/>
                  <a:pt y="406" x="5417"/>
                  <a:pt y="491" x="5417"/>
                </a:cubicBezTo>
                <a:cubicBezTo>
                  <a:pt y="583" x="5417"/>
                  <a:pt y="656" x="5441"/>
                  <a:pt y="711" x="5489"/>
                </a:cubicBezTo>
                <a:cubicBezTo>
                  <a:pt y="766" x="5537"/>
                  <a:pt y="793" x="5602"/>
                  <a:pt y="793" x="5684"/>
                </a:cubicBezTo>
                <a:cubicBezTo>
                  <a:pt y="793" x="5771"/>
                  <a:pt y="767" x="5846"/>
                  <a:pt y="714" x="5907"/>
                </a:cubicBezTo>
                <a:lnTo>
                  <a:pt y="617" x="5866"/>
                </a:lnTo>
                <a:cubicBezTo>
                  <a:pt y="660" x="5803"/>
                  <a:pt y="681" x="5743"/>
                  <a:pt y="681" x="5687"/>
                </a:cubicBezTo>
                <a:cubicBezTo>
                  <a:pt y="681" x="5645"/>
                  <a:pt y="666" x="5611"/>
                  <a:pt y="635" x="5584"/>
                </a:cubicBezTo>
                <a:cubicBezTo>
                  <a:pt y="603" x="5557"/>
                  <a:pt y="568" x="5543"/>
                  <a:pt y="528" x="5543"/>
                </a:cubicBezTo>
                <a:lnTo>
                  <a:pt y="528" x="5910"/>
                </a:lnTo>
                <a:cubicBezTo>
                  <a:pt y="511" x="5910"/>
                  <a:pt y="498" x="5910"/>
                  <a:pt y="488" x="5910"/>
                </a:cubicBezTo>
                <a:cubicBezTo>
                  <a:pt y="479" x="5911"/>
                  <a:pt y="473" x="5911"/>
                  <a:pt y="470" x="5911"/>
                </a:cubicBezTo>
                <a:cubicBezTo>
                  <a:pt y="386" x="5911"/>
                  <a:pt y="318" x="5890"/>
                  <a:pt y="267" x="5847"/>
                </a:cubicBezTo>
                <a:cubicBezTo>
                  <a:pt y="216" x="5805"/>
                  <a:pt y="191" x="5747"/>
                  <a:pt y="191" x="5674"/>
                </a:cubicBezTo>
                <a:close/>
                <a:moveTo>
                  <a:pt y="191" x="7591"/>
                </a:moveTo>
                <a:cubicBezTo>
                  <a:pt y="191" x="7534"/>
                  <a:pt y="205" x="7484"/>
                  <a:pt y="233" x="7442"/>
                </a:cubicBezTo>
                <a:cubicBezTo>
                  <a:pt y="261" x="7400"/>
                  <a:pt y="298" x="7368"/>
                  <a:pt y="343" x="7347"/>
                </a:cubicBezTo>
                <a:cubicBezTo>
                  <a:pt y="388" x="7326"/>
                  <a:pt y="438" x="7316"/>
                  <a:pt y="493" x="7316"/>
                </a:cubicBezTo>
                <a:cubicBezTo>
                  <a:pt y="548" x="7316"/>
                  <a:pt y="598" x="7326"/>
                  <a:pt y="643" x="7347"/>
                </a:cubicBezTo>
                <a:cubicBezTo>
                  <a:pt y="688" x="7368"/>
                  <a:pt y="724" x="7399"/>
                  <a:pt y="752" x="7441"/>
                </a:cubicBezTo>
                <a:cubicBezTo>
                  <a:pt y="780" x="7483"/>
                  <a:pt y="793" x="7533"/>
                  <a:pt y="793" x="7589"/>
                </a:cubicBezTo>
                <a:cubicBezTo>
                  <a:pt y="793" x="7631"/>
                  <a:pt y="785" x="7670"/>
                  <a:pt y="769" x="7704"/>
                </a:cubicBezTo>
                <a:cubicBezTo>
                  <a:pt y="752" x="7739"/>
                  <a:pt y="730" x="7767"/>
                  <a:pt y="701" x="7790"/>
                </a:cubicBezTo>
                <a:cubicBezTo>
                  <a:pt y="673" x="7812"/>
                  <a:pt y="641" x="7829"/>
                  <a:pt y="605" x="7841"/>
                </a:cubicBezTo>
                <a:cubicBezTo>
                  <a:pt y="569" x="7852"/>
                  <a:pt y="532" x="7858"/>
                  <a:pt y="492" x="7858"/>
                </a:cubicBezTo>
                <a:cubicBezTo>
                  <a:pt y="459" x="7858"/>
                  <a:pt y="428" x="7855"/>
                  <a:pt y="399" x="7848"/>
                </a:cubicBezTo>
                <a:cubicBezTo>
                  <a:pt y="369" x="7841"/>
                  <a:pt y="342" x="7830"/>
                  <a:pt y="316" x="7815"/>
                </a:cubicBezTo>
                <a:cubicBezTo>
                  <a:pt y="291" x="7801"/>
                  <a:pt y="269" x="7783"/>
                  <a:pt y="250" x="7762"/>
                </a:cubicBezTo>
                <a:cubicBezTo>
                  <a:pt y="231" x="7741"/>
                  <a:pt y="217" x="7716"/>
                  <a:pt y="206" x="7686"/>
                </a:cubicBezTo>
                <a:cubicBezTo>
                  <a:pt y="196" x="7657"/>
                  <a:pt y="191" x="7625"/>
                  <a:pt y="191" x="7591"/>
                </a:cubicBezTo>
                <a:close/>
                <a:moveTo>
                  <a:pt y="0" x="8036"/>
                </a:moveTo>
                <a:lnTo>
                  <a:pt y="14" x="7912"/>
                </a:lnTo>
                <a:lnTo>
                  <a:pt y="781" x="7912"/>
                </a:lnTo>
                <a:lnTo>
                  <a:pt y="781" x="8035"/>
                </a:lnTo>
                <a:lnTo>
                  <a:pt y="759" x="8035"/>
                </a:lnTo>
                <a:cubicBezTo>
                  <a:pt y="754" x="8032"/>
                  <a:pt y="751" x="8032"/>
                  <a:pt y="751" x="8036"/>
                </a:cubicBezTo>
                <a:cubicBezTo>
                  <a:pt y="751" x="8042"/>
                  <a:pt y="756" x="8054"/>
                  <a:pt y="766" x="8073"/>
                </a:cubicBezTo>
                <a:cubicBezTo>
                  <a:pt y="784" x="8106"/>
                  <a:pt y="793" x="8142"/>
                  <a:pt y="793" x="8181"/>
                </a:cubicBezTo>
                <a:cubicBezTo>
                  <a:pt y="793" x="8222"/>
                  <a:pt y="785" x="8258"/>
                  <a:pt y="768" x="8291"/>
                </a:cubicBezTo>
                <a:cubicBezTo>
                  <a:pt y="752" x="8323"/>
                  <a:pt y="729" x="8349"/>
                  <a:pt y="700" x="8369"/>
                </a:cubicBezTo>
                <a:cubicBezTo>
                  <a:pt y="671" x="8389"/>
                  <a:pt y="638" x="8404"/>
                  <a:pt y="602" x="8415"/>
                </a:cubicBezTo>
                <a:cubicBezTo>
                  <a:pt y="566" x="8425"/>
                  <a:pt y="527" x="8430"/>
                  <a:pt y="486" x="8430"/>
                </a:cubicBezTo>
                <a:cubicBezTo>
                  <a:pt y="448" x="8430"/>
                  <a:pt y="411" x="8425"/>
                  <a:pt y="377" x="8414"/>
                </a:cubicBezTo>
                <a:cubicBezTo>
                  <a:pt y="342" x="8404"/>
                  <a:pt y="311" x="8389"/>
                  <a:pt y="283" x="8369"/>
                </a:cubicBezTo>
                <a:cubicBezTo>
                  <a:pt y="255" x="8349"/>
                  <a:pt y="232" x="8323"/>
                  <a:pt y="216" x="8291"/>
                </a:cubicBezTo>
                <a:cubicBezTo>
                  <a:pt y="199" x="8259"/>
                  <a:pt y="191" x="8223"/>
                  <a:pt y="191" x="8183"/>
                </a:cubicBezTo>
                <a:cubicBezTo>
                  <a:pt y="191" x="8148"/>
                  <a:pt y="199" x="8114"/>
                  <a:pt y="216" x="8080"/>
                </a:cubicBezTo>
                <a:cubicBezTo>
                  <a:pt y="228" x="8056"/>
                  <a:pt y="235" x="8042"/>
                  <a:pt y="235" x="8037"/>
                </a:cubicBezTo>
                <a:cubicBezTo>
                  <a:pt y="235" x="8035"/>
                  <a:pt y="234" x="8035"/>
                  <a:pt y="232" x="8036"/>
                </a:cubicBezTo>
                <a:lnTo>
                  <a:pt y="0" x="8036"/>
                </a:lnTo>
                <a:close/>
                <a:moveTo>
                  <a:pt y="191" x="8989"/>
                </a:moveTo>
                <a:cubicBezTo>
                  <a:pt y="193" x="8913"/>
                  <a:pt y="222" x="8851"/>
                  <a:pt y="279" x="8804"/>
                </a:cubicBezTo>
                <a:cubicBezTo>
                  <a:pt y="335" x="8756"/>
                  <a:pt y="406" x="8732"/>
                  <a:pt y="491" x="8732"/>
                </a:cubicBezTo>
                <a:cubicBezTo>
                  <a:pt y="583" x="8732"/>
                  <a:pt y="656" x="8756"/>
                  <a:pt y="711" x="8804"/>
                </a:cubicBezTo>
                <a:cubicBezTo>
                  <a:pt y="766" x="8852"/>
                  <a:pt y="793" x="8917"/>
                  <a:pt y="793" x="8999"/>
                </a:cubicBezTo>
                <a:cubicBezTo>
                  <a:pt y="793" x="9086"/>
                  <a:pt y="767" x="9160"/>
                  <a:pt y="714" x="9222"/>
                </a:cubicBezTo>
                <a:lnTo>
                  <a:pt y="617" x="9181"/>
                </a:lnTo>
                <a:cubicBezTo>
                  <a:pt y="660" x="9118"/>
                  <a:pt y="681" x="9058"/>
                  <a:pt y="681" x="9002"/>
                </a:cubicBezTo>
                <a:cubicBezTo>
                  <a:pt y="681" x="8960"/>
                  <a:pt y="666" x="8926"/>
                  <a:pt y="635" x="8899"/>
                </a:cubicBezTo>
                <a:cubicBezTo>
                  <a:pt y="603" x="8872"/>
                  <a:pt y="568" x="8858"/>
                  <a:pt y="528" x="8858"/>
                </a:cubicBezTo>
                <a:lnTo>
                  <a:pt y="528" x="9225"/>
                </a:lnTo>
                <a:cubicBezTo>
                  <a:pt y="511" x="9225"/>
                  <a:pt y="498" x="9225"/>
                  <a:pt y="488" x="9225"/>
                </a:cubicBezTo>
                <a:cubicBezTo>
                  <a:pt y="479" x="9226"/>
                  <a:pt y="473" x="9226"/>
                  <a:pt y="470" x="9226"/>
                </a:cubicBezTo>
                <a:cubicBezTo>
                  <a:pt y="386" x="9226"/>
                  <a:pt y="318" x="9205"/>
                  <a:pt y="267" x="9162"/>
                </a:cubicBezTo>
                <a:cubicBezTo>
                  <a:pt y="216" x="9120"/>
                  <a:pt y="191" x="9062"/>
                  <a:pt y="191" x="8989"/>
                </a:cubicBezTo>
                <a:close/>
                <a:moveTo>
                  <a:pt y="191" x="10373"/>
                </a:moveTo>
                <a:cubicBezTo>
                  <a:pt y="191" x="10335"/>
                  <a:pt y="195" x="10298"/>
                  <a:pt y="203" x="10263"/>
                </a:cubicBezTo>
                <a:cubicBezTo>
                  <a:pt y="211" x="10227"/>
                  <a:pt y="224" x="10193"/>
                  <a:pt y="242" x="10159"/>
                </a:cubicBezTo>
                <a:lnTo>
                  <a:pt y="345" x="10195"/>
                </a:lnTo>
                <a:cubicBezTo>
                  <a:pt y="328" x="10230"/>
                  <a:pt y="317" x="10262"/>
                  <a:pt y="311" x="10291"/>
                </a:cubicBezTo>
                <a:cubicBezTo>
                  <a:pt y="304" x="10319"/>
                  <a:pt y="301" x="10347"/>
                  <a:pt y="301" x="10375"/>
                </a:cubicBezTo>
                <a:cubicBezTo>
                  <a:pt y="301" x="10406"/>
                  <a:pt y="307" x="10427"/>
                  <a:pt y="320" x="10440"/>
                </a:cubicBezTo>
                <a:cubicBezTo>
                  <a:pt y="332" x="10453"/>
                  <a:pt y="352" x="10459"/>
                  <a:pt y="379" x="10459"/>
                </a:cubicBezTo>
                <a:lnTo>
                  <a:pt y="421" x="10459"/>
                </a:lnTo>
                <a:lnTo>
                  <a:pt y="426" x="10424"/>
                </a:lnTo>
                <a:cubicBezTo>
                  <a:pt y="428" x="10409"/>
                  <a:pt y="429" x="10398"/>
                  <a:pt y="430" x="10392"/>
                </a:cubicBezTo>
                <a:cubicBezTo>
                  <a:pt y="441" x="10317"/>
                  <a:pt y="456" x="10262"/>
                  <a:pt y="473" x="10227"/>
                </a:cubicBezTo>
                <a:cubicBezTo>
                  <a:pt y="504" x="10164"/>
                  <a:pt y="555" x="10132"/>
                  <a:pt y="626" x="10132"/>
                </a:cubicBezTo>
                <a:cubicBezTo>
                  <a:pt y="653" x="10132"/>
                  <a:pt y="678" x="10137"/>
                  <a:pt y="700" x="10147"/>
                </a:cubicBezTo>
                <a:cubicBezTo>
                  <a:pt y="722" x="10157"/>
                  <a:pt y="739" x="10170"/>
                  <a:pt y="753" x="10188"/>
                </a:cubicBezTo>
                <a:cubicBezTo>
                  <a:pt y="766" x="10205"/>
                  <a:pt y="776" x="10224"/>
                  <a:pt y="783" x="10246"/>
                </a:cubicBezTo>
                <a:cubicBezTo>
                  <a:pt y="790" x="10268"/>
                  <a:pt y="793" x="10291"/>
                  <a:pt y="793" x="10315"/>
                </a:cubicBezTo>
                <a:cubicBezTo>
                  <a:pt y="793" x="10391"/>
                  <a:pt y="778" x="10443"/>
                  <a:pt y="746" x="10471"/>
                </a:cubicBezTo>
                <a:lnTo>
                  <a:pt y="781" x="10478"/>
                </a:lnTo>
                <a:lnTo>
                  <a:pt y="781" x="10583"/>
                </a:lnTo>
                <a:lnTo>
                  <a:pt y="367" x="10583"/>
                </a:lnTo>
                <a:cubicBezTo>
                  <a:pt y="249" x="10583"/>
                  <a:pt y="191" x="10513"/>
                  <a:pt y="191" x="10373"/>
                </a:cubicBezTo>
                <a:close/>
                <a:moveTo>
                  <a:pt y="191" x="6718"/>
                </a:moveTo>
                <a:cubicBezTo>
                  <a:pt y="191" x="6642"/>
                  <a:pt y="206" x="6593"/>
                  <a:pt y="238" x="6569"/>
                </a:cubicBezTo>
                <a:lnTo>
                  <a:pt y="203" x="6567"/>
                </a:lnTo>
                <a:lnTo>
                  <a:pt y="203" x="6449"/>
                </a:lnTo>
                <a:lnTo>
                  <a:pt y="1008" x="6449"/>
                </a:lnTo>
                <a:lnTo>
                  <a:pt y="992" x="6573"/>
                </a:lnTo>
                <a:lnTo>
                  <a:pt y="757" x="6573"/>
                </a:lnTo>
                <a:cubicBezTo>
                  <a:pt y="781" x="6587"/>
                  <a:pt y="793" x="6636"/>
                  <a:pt y="793" x="6718"/>
                </a:cubicBezTo>
                <a:cubicBezTo>
                  <a:pt y="793" x="6755"/>
                  <a:pt y="785" x="6789"/>
                  <a:pt y="769" x="6821"/>
                </a:cubicBezTo>
                <a:cubicBezTo>
                  <a:pt y="752" x="6852"/>
                  <a:pt y="730" x="6878"/>
                  <a:pt y="703" x="6899"/>
                </a:cubicBezTo>
                <a:cubicBezTo>
                  <a:pt y="675" x="6920"/>
                  <a:pt y="644" x="6935"/>
                  <a:pt y="609" x="6946"/>
                </a:cubicBezTo>
                <a:cubicBezTo>
                  <a:pt y="574" x="6958"/>
                  <a:pt y="537" x="6963"/>
                  <a:pt y="498" x="6963"/>
                </a:cubicBezTo>
                <a:cubicBezTo>
                  <a:pt y="457" x="6963"/>
                  <a:pt y="418" x="6958"/>
                  <a:pt y="382" x="6949"/>
                </a:cubicBezTo>
                <a:cubicBezTo>
                  <a:pt y="346" x="6940"/>
                  <a:pt y="314" x="6926"/>
                  <a:pt y="285" x="6906"/>
                </a:cubicBezTo>
                <a:cubicBezTo>
                  <a:pt y="255" x="6887"/>
                  <a:pt y="233" x="6861"/>
                  <a:pt y="216" x="6829"/>
                </a:cubicBezTo>
                <a:cubicBezTo>
                  <a:pt y="199" x="6796"/>
                  <a:pt y="191" x="6759"/>
                  <a:pt y="191" x="6718"/>
                </a:cubicBezTo>
                <a:close/>
              </a:path>
            </a:pathLst>
          </a:custGeom>
          <a:solidFill>
            <a:srgbClr val="FFFFFF"/>
          </a:solid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p:nvPr/>
        </p:nvSpPr>
        <p:spPr>
          <a:xfrm rot="10800000" flipH="1">
            <a:off y="777649" x="4597450"/>
            <a:ext cy="345000" cx="2642999"/>
          </a:xfrm>
          <a:prstGeom prst="snip2DiagRect">
            <a:avLst>
              <a:gd fmla="val 0" name="adj1"/>
              <a:gd fmla="val 31086" name="adj2"/>
            </a:avLst>
          </a:prstGeom>
          <a:solidFill>
            <a:srgbClr val="4A86E8"/>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69" name="Shape 269"/>
          <p:cNvSpPr/>
          <p:nvPr/>
        </p:nvSpPr>
        <p:spPr>
          <a:xfrm>
            <a:off y="830487" x="4808150"/>
            <a:ext cy="251163" cx="2474881"/>
          </a:xfrm>
          <a:custGeom>
            <a:pathLst>
              <a:path w="10673" extrusionOk="0" h="1017">
                <a:moveTo>
                  <a:pt y="58" x="1913"/>
                </a:moveTo>
                <a:lnTo>
                  <a:pt y="197" x="1913"/>
                </a:lnTo>
                <a:lnTo>
                  <a:pt y="197" x="2037"/>
                </a:lnTo>
                <a:lnTo>
                  <a:pt y="58" x="2037"/>
                </a:lnTo>
                <a:close/>
                <a:moveTo>
                  <a:pt y="58" x="3587"/>
                </a:moveTo>
                <a:lnTo>
                  <a:pt y="197" x="3587"/>
                </a:lnTo>
                <a:lnTo>
                  <a:pt y="197" x="3711"/>
                </a:lnTo>
                <a:lnTo>
                  <a:pt y="58" x="3711"/>
                </a:lnTo>
                <a:close/>
                <a:moveTo>
                  <a:pt y="58" x="6417"/>
                </a:moveTo>
                <a:lnTo>
                  <a:pt y="197" x="6417"/>
                </a:lnTo>
                <a:lnTo>
                  <a:pt y="197" x="6541"/>
                </a:lnTo>
                <a:lnTo>
                  <a:pt y="58" x="6541"/>
                </a:lnTo>
                <a:close/>
                <a:moveTo>
                  <a:pt y="0" x="4101"/>
                </a:moveTo>
                <a:lnTo>
                  <a:pt y="231" x="3990"/>
                </a:lnTo>
                <a:lnTo>
                  <a:pt y="231" x="4088"/>
                </a:lnTo>
                <a:lnTo>
                  <a:pt y="0" x="4282"/>
                </a:lnTo>
                <a:close/>
                <a:moveTo>
                  <a:pt y="348" x="6850"/>
                </a:moveTo>
                <a:cubicBezTo>
                  <a:pt y="348" x="6885"/>
                  <a:pt y="361" x="6912"/>
                  <a:pt y="386" x="6934"/>
                </a:cubicBezTo>
                <a:cubicBezTo>
                  <a:pt y="412" x="6955"/>
                  <a:pt y="442" x="6966"/>
                  <a:pt y="479" x="6966"/>
                </a:cubicBezTo>
                <a:lnTo>
                  <a:pt y="479" x="6724"/>
                </a:lnTo>
                <a:cubicBezTo>
                  <a:pt y="446" x="6727"/>
                  <a:pt y="416" x="6740"/>
                  <a:pt y="389" x="6763"/>
                </a:cubicBezTo>
                <a:cubicBezTo>
                  <a:pt y="362" x="6787"/>
                  <a:pt y="348" x="6816"/>
                  <a:pt y="348" x="6850"/>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67"/>
                </a:moveTo>
                <a:cubicBezTo>
                  <a:pt y="351" x="8285"/>
                  <a:pt y="355" x="8302"/>
                  <a:pt y="362" x="8317"/>
                </a:cubicBezTo>
                <a:cubicBezTo>
                  <a:pt y="369" x="8331"/>
                  <a:pt y="378" x="8344"/>
                  <a:pt y="390" x="8353"/>
                </a:cubicBezTo>
                <a:cubicBezTo>
                  <a:pt y="402" x="8363"/>
                  <a:pt y="417" x="8372"/>
                  <a:pt y="434" x="8379"/>
                </a:cubicBezTo>
                <a:cubicBezTo>
                  <a:pt y="451" x="8386"/>
                  <a:pt y="469" x="8391"/>
                  <a:pt y="487" x="8394"/>
                </a:cubicBezTo>
                <a:cubicBezTo>
                  <a:pt y="505" x="8397"/>
                  <a:pt y="523" x="8398"/>
                  <a:pt y="542" x="8398"/>
                </a:cubicBezTo>
                <a:cubicBezTo>
                  <a:pt y="566" x="8398"/>
                  <a:pt y="589" x="8396"/>
                  <a:pt y="611" x="8391"/>
                </a:cubicBezTo>
                <a:cubicBezTo>
                  <a:pt y="634" x="8386"/>
                  <a:pt y="654" x="8378"/>
                  <a:pt y="672" x="8368"/>
                </a:cubicBezTo>
                <a:cubicBezTo>
                  <a:pt y="691" x="8358"/>
                  <a:pt y="705" x="8344"/>
                  <a:pt y="715" x="8327"/>
                </a:cubicBezTo>
                <a:cubicBezTo>
                  <a:pt y="726" x="8310"/>
                  <a:pt y="731" x="8290"/>
                  <a:pt y="731" x="8267"/>
                </a:cubicBezTo>
                <a:cubicBezTo>
                  <a:pt y="731" x="8243"/>
                  <a:pt y="727" x="8223"/>
                  <a:pt y="717" x="8206"/>
                </a:cubicBezTo>
                <a:cubicBezTo>
                  <a:pt y="708" x="8189"/>
                  <a:pt y="695" x="8175"/>
                  <a:pt y="678" x="8165"/>
                </a:cubicBezTo>
                <a:cubicBezTo>
                  <a:pt y="661" x="8154"/>
                  <a:pt y="641" x="8147"/>
                  <a:pt y="618" x="8141"/>
                </a:cubicBezTo>
                <a:cubicBezTo>
                  <a:pt y="596" x="8136"/>
                  <a:pt y="570" x="8133"/>
                  <a:pt y="542" x="8133"/>
                </a:cubicBezTo>
                <a:cubicBezTo>
                  <a:pt y="514" x="8133"/>
                  <a:pt y="488" x="8136"/>
                  <a:pt y="465" x="8141"/>
                </a:cubicBezTo>
                <a:cubicBezTo>
                  <a:pt y="442" x="8147"/>
                  <a:pt y="422" x="8154"/>
                  <a:pt y="405" x="8165"/>
                </a:cubicBezTo>
                <a:cubicBezTo>
                  <a:pt y="388" x="8175"/>
                  <a:pt y="374" x="8189"/>
                  <a:pt y="365" x="8206"/>
                </a:cubicBezTo>
                <a:cubicBezTo>
                  <a:pt y="356" x="8223"/>
                  <a:pt y="351" x="8243"/>
                  <a:pt y="351" x="8267"/>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100"/>
                </a:moveTo>
                <a:cubicBezTo>
                  <a:pt y="349" x="9125"/>
                  <a:pt y="354" x="9147"/>
                  <a:pt y="364" x="9166"/>
                </a:cubicBezTo>
                <a:cubicBezTo>
                  <a:pt y="373" x="9184"/>
                  <a:pt y="387" x="9199"/>
                  <a:pt y="405" x="9210"/>
                </a:cubicBezTo>
                <a:cubicBezTo>
                  <a:pt y="423" x="9220"/>
                  <a:pt y="443" x="9229"/>
                  <a:pt y="466" x="9234"/>
                </a:cubicBezTo>
                <a:cubicBezTo>
                  <a:pt y="489" x="9239"/>
                  <a:pt y="515" x="9242"/>
                  <a:pt y="543" x="9242"/>
                </a:cubicBezTo>
                <a:cubicBezTo>
                  <a:pt y="569" x="9242"/>
                  <a:pt y="594" x="9239"/>
                  <a:pt y="617" x="9234"/>
                </a:cubicBezTo>
                <a:cubicBezTo>
                  <a:pt y="640" x="9228"/>
                  <a:pt y="660" x="9219"/>
                  <a:pt y="677" x="9209"/>
                </a:cubicBezTo>
                <a:cubicBezTo>
                  <a:pt y="695" x="9198"/>
                  <a:pt y="709" x="9183"/>
                  <a:pt y="719" x="9165"/>
                </a:cubicBezTo>
                <a:cubicBezTo>
                  <a:pt y="729" x="9147"/>
                  <a:pt y="734" x="9126"/>
                  <a:pt y="734" x="9101"/>
                </a:cubicBezTo>
                <a:cubicBezTo>
                  <a:pt y="734" x="9077"/>
                  <a:pt y="729" x="9055"/>
                  <a:pt y="719" x="9035"/>
                </a:cubicBezTo>
                <a:cubicBezTo>
                  <a:pt y="708" x="9016"/>
                  <a:pt y="695" x="9001"/>
                  <a:pt y="677" x="8989"/>
                </a:cubicBezTo>
                <a:cubicBezTo>
                  <a:pt y="660" x="8978"/>
                  <a:pt y="640" x="8969"/>
                  <a:pt y="617" x="8962"/>
                </a:cubicBezTo>
                <a:cubicBezTo>
                  <a:pt y="594" x="8956"/>
                  <a:pt y="570" x="8953"/>
                  <a:pt y="544" x="8953"/>
                </a:cubicBezTo>
                <a:cubicBezTo>
                  <a:pt y="518" x="8953"/>
                  <a:pt y="493" x="8956"/>
                  <a:pt y="470" x="8962"/>
                </a:cubicBezTo>
                <a:cubicBezTo>
                  <a:pt y="446" x="8969"/>
                  <a:pt y="425" x="8978"/>
                  <a:pt y="407" x="8989"/>
                </a:cubicBezTo>
                <a:cubicBezTo>
                  <a:pt y="389" x="9001"/>
                  <a:pt y="375" x="9017"/>
                  <a:pt y="365" x="9035"/>
                </a:cubicBezTo>
                <a:cubicBezTo>
                  <a:pt y="354" x="9054"/>
                  <a:pt y="349" x="9076"/>
                  <a:pt y="349" x="9100"/>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58" x="5849"/>
                </a:moveTo>
                <a:lnTo>
                  <a:pt y="831" x="5849"/>
                </a:lnTo>
                <a:lnTo>
                  <a:pt y="831" x="6326"/>
                </a:lnTo>
                <a:lnTo>
                  <a:pt y="713" x="6338"/>
                </a:lnTo>
                <a:lnTo>
                  <a:pt y="713" x="5977"/>
                </a:lnTo>
                <a:lnTo>
                  <a:pt y="493" x="5977"/>
                </a:lnTo>
                <a:lnTo>
                  <a:pt y="493" x="6301"/>
                </a:lnTo>
                <a:lnTo>
                  <a:pt y="376" x="6301"/>
                </a:lnTo>
                <a:lnTo>
                  <a:pt y="376" x="5977"/>
                </a:lnTo>
                <a:lnTo>
                  <a:pt y="176" x="5977"/>
                </a:lnTo>
                <a:lnTo>
                  <a:pt y="176" x="6313"/>
                </a:lnTo>
                <a:lnTo>
                  <a:pt y="58" x="6323"/>
                </a:lnTo>
                <a:close/>
                <a:moveTo>
                  <a:pt y="240" x="7415"/>
                </a:moveTo>
                <a:cubicBezTo>
                  <a:pt y="240" x="7378"/>
                  <a:pt y="247" x="7343"/>
                  <a:pt y="262" x="7308"/>
                </a:cubicBezTo>
                <a:cubicBezTo>
                  <a:pt y="277" x="7274"/>
                  <a:pt y="286" x="7256"/>
                  <a:pt y="289" x="7253"/>
                </a:cubicBezTo>
                <a:lnTo>
                  <a:pt y="253" x="7249"/>
                </a:lnTo>
                <a:lnTo>
                  <a:pt y="253" x="7139"/>
                </a:lnTo>
                <a:cubicBezTo>
                  <a:pt y="327" x="7140"/>
                  <a:pt y="379" x="7141"/>
                  <a:pt y="409" x="7141"/>
                </a:cubicBezTo>
                <a:lnTo>
                  <a:pt y="831" x="7141"/>
                </a:lnTo>
                <a:lnTo>
                  <a:pt y="831" x="7264"/>
                </a:lnTo>
                <a:lnTo>
                  <a:pt y="437" x="7264"/>
                </a:lnTo>
                <a:cubicBezTo>
                  <a:pt y="415" x="7272"/>
                  <a:pt y="395" x="7288"/>
                  <a:pt y="378" x="7313"/>
                </a:cubicBezTo>
                <a:cubicBezTo>
                  <a:pt y="361" x="7339"/>
                  <a:pt y="353" x="7371"/>
                  <a:pt y="353" x="7411"/>
                </a:cubicBezTo>
                <a:cubicBezTo>
                  <a:pt y="353" x="7441"/>
                  <a:pt y="364" x="7461"/>
                  <a:pt y="386" x="7472"/>
                </a:cubicBezTo>
                <a:cubicBezTo>
                  <a:pt y="407" x="7482"/>
                  <a:pt y="447" x="7488"/>
                  <a:pt y="503" x="7488"/>
                </a:cubicBezTo>
                <a:lnTo>
                  <a:pt y="831" x="7488"/>
                </a:lnTo>
                <a:lnTo>
                  <a:pt y="831" x="7611"/>
                </a:lnTo>
                <a:lnTo>
                  <a:pt y="442" x="7611"/>
                </a:lnTo>
                <a:cubicBezTo>
                  <a:pt y="416" x="7620"/>
                  <a:pt y="394" x="7636"/>
                  <a:pt y="378" x="7660"/>
                </a:cubicBezTo>
                <a:cubicBezTo>
                  <a:pt y="361" x="7685"/>
                  <a:pt y="353" x="7712"/>
                  <a:pt y="353" x="7742"/>
                </a:cubicBezTo>
                <a:cubicBezTo>
                  <a:pt y="353" x="7752"/>
                  <a:pt y="354" x="7761"/>
                  <a:pt y="356" x="7769"/>
                </a:cubicBezTo>
                <a:cubicBezTo>
                  <a:pt y="359" x="7777"/>
                  <a:pt y="362" x="7783"/>
                  <a:pt y="366" x="7788"/>
                </a:cubicBezTo>
                <a:cubicBezTo>
                  <a:pt y="369" x="7792"/>
                  <a:pt y="374" x="7796"/>
                  <a:pt y="382" x="7800"/>
                </a:cubicBezTo>
                <a:cubicBezTo>
                  <a:pt y="389" x="7804"/>
                  <a:pt y="396" x="7807"/>
                  <a:pt y="403" x="7809"/>
                </a:cubicBezTo>
                <a:cubicBezTo>
                  <a:pt y="410" x="7811"/>
                  <a:pt y="420" x="7813"/>
                  <a:pt y="432" x="7814"/>
                </a:cubicBezTo>
                <a:cubicBezTo>
                  <a:pt y="444" x="7816"/>
                  <a:pt y="455" x="7817"/>
                  <a:pt y="465" x="7817"/>
                </a:cubicBezTo>
                <a:cubicBezTo>
                  <a:pt y="475" x="7817"/>
                  <a:pt y="487" x="7817"/>
                  <a:pt y="502" x="7817"/>
                </a:cubicBezTo>
                <a:lnTo>
                  <a:pt y="831" x="7817"/>
                </a:lnTo>
                <a:lnTo>
                  <a:pt y="831" x="7941"/>
                </a:lnTo>
                <a:lnTo>
                  <a:pt y="484" x="7941"/>
                </a:lnTo>
                <a:cubicBezTo>
                  <a:pt y="321" x="7941"/>
                  <a:pt y="240" x="7880"/>
                  <a:pt y="240" x="7759"/>
                </a:cubicBezTo>
                <a:cubicBezTo>
                  <a:pt y="240" x="7672"/>
                  <a:pt y="265" x="7609"/>
                  <a:pt y="313" x="7570"/>
                </a:cubicBezTo>
                <a:cubicBezTo>
                  <a:pt y="265" x="7551"/>
                  <a:pt y="240" x="7499"/>
                  <a:pt y="240" x="741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714"/>
                </a:moveTo>
                <a:lnTo>
                  <a:pt y="64" x="8590"/>
                </a:lnTo>
                <a:lnTo>
                  <a:pt y="581" x="8590"/>
                </a:lnTo>
                <a:cubicBezTo>
                  <a:pt y="612" x="8590"/>
                  <a:pt y="635" x="8590"/>
                  <a:pt y="652" x="8591"/>
                </a:cubicBezTo>
                <a:cubicBezTo>
                  <a:pt y="668" x="8591"/>
                  <a:pt y="687" x="8592"/>
                  <a:pt y="708" x="8594"/>
                </a:cubicBezTo>
                <a:cubicBezTo>
                  <a:pt y="730" x="8596"/>
                  <a:pt y="746" x="8599"/>
                  <a:pt y="757" x="8603"/>
                </a:cubicBezTo>
                <a:cubicBezTo>
                  <a:pt y="768" x="8607"/>
                  <a:pt y="781" x="8613"/>
                  <a:pt y="794" x="8621"/>
                </a:cubicBezTo>
                <a:cubicBezTo>
                  <a:pt y="808" x="8628"/>
                  <a:pt y="817" x="8638"/>
                  <a:pt y="823" x="8651"/>
                </a:cubicBezTo>
                <a:cubicBezTo>
                  <a:pt y="828" x="8664"/>
                  <a:pt y="832" x="8678"/>
                  <a:pt y="836" x="8693"/>
                </a:cubicBezTo>
                <a:cubicBezTo>
                  <a:pt y="839" x="8708"/>
                  <a:pt y="841" x="8726"/>
                  <a:pt y="841" x="8746"/>
                </a:cubicBezTo>
                <a:cubicBezTo>
                  <a:pt y="841" x="8760"/>
                  <a:pt y="837" x="8786"/>
                  <a:pt y="831" x="8824"/>
                </a:cubicBezTo>
                <a:lnTo>
                  <a:pt y="727" x="8815"/>
                </a:lnTo>
                <a:cubicBezTo>
                  <a:pt y="730" x="8777"/>
                  <a:pt y="732" x="8756"/>
                  <a:pt y="732" x="8752"/>
                </a:cubicBezTo>
                <a:cubicBezTo>
                  <a:pt y="732" x="8745"/>
                  <a:pt y="731" x="8740"/>
                  <a:pt y="730" x="8736"/>
                </a:cubicBezTo>
                <a:cubicBezTo>
                  <a:pt y="729" x="8733"/>
                  <a:pt y="727" x="8730"/>
                  <a:pt y="724" x="8728"/>
                </a:cubicBezTo>
                <a:cubicBezTo>
                  <a:pt y="721" x="8725"/>
                  <a:pt y="717" x="8723"/>
                  <a:pt y="712" x="8721"/>
                </a:cubicBezTo>
                <a:cubicBezTo>
                  <a:pt y="708" x="8719"/>
                  <a:pt y="699" x="8718"/>
                  <a:pt y="687" x="8717"/>
                </a:cubicBezTo>
                <a:cubicBezTo>
                  <a:pt y="675" x="8716"/>
                  <a:pt y="663" x="8715"/>
                  <a:pt y="651" x="8715"/>
                </a:cubicBezTo>
                <a:cubicBezTo>
                  <a:pt y="638" x="8714"/>
                  <a:pt y="621" x="8714"/>
                  <a:pt y="599" x="8714"/>
                </a:cubicBezTo>
                <a:lnTo>
                  <a:pt y="49" x="8714"/>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850"/>
                </a:moveTo>
                <a:cubicBezTo>
                  <a:pt y="242" x="6774"/>
                  <a:pt y="272" x="6712"/>
                  <a:pt y="328" x="6665"/>
                </a:cubicBezTo>
                <a:cubicBezTo>
                  <a:pt y="385" x="6617"/>
                  <a:pt y="456" x="6593"/>
                  <a:pt y="541" x="6593"/>
                </a:cubicBezTo>
                <a:cubicBezTo>
                  <a:pt y="632" x="6593"/>
                  <a:pt y="706" x="6617"/>
                  <a:pt y="761" x="6665"/>
                </a:cubicBezTo>
                <a:cubicBezTo>
                  <a:pt y="815" x="6713"/>
                  <a:pt y="843" x="6778"/>
                  <a:pt y="843" x="6860"/>
                </a:cubicBezTo>
                <a:cubicBezTo>
                  <a:pt y="843" x="6947"/>
                  <a:pt y="816" x="7021"/>
                  <a:pt y="763" x="7083"/>
                </a:cubicBezTo>
                <a:lnTo>
                  <a:pt y="666" x="7042"/>
                </a:lnTo>
                <a:cubicBezTo>
                  <a:pt y="709" x="6979"/>
                  <a:pt y="731" x="6919"/>
                  <a:pt y="731" x="6863"/>
                </a:cubicBezTo>
                <a:cubicBezTo>
                  <a:pt y="731" x="6821"/>
                  <a:pt y="715" x="6787"/>
                  <a:pt y="684" x="6760"/>
                </a:cubicBezTo>
                <a:cubicBezTo>
                  <a:pt y="653" x="6732"/>
                  <a:pt y="617" x="6719"/>
                  <a:pt y="577" x="6719"/>
                </a:cubicBezTo>
                <a:lnTo>
                  <a:pt y="577" x="7086"/>
                </a:lnTo>
                <a:cubicBezTo>
                  <a:pt y="560" x="7086"/>
                  <a:pt y="547" x="7086"/>
                  <a:pt y="538" x="7086"/>
                </a:cubicBezTo>
                <a:cubicBezTo>
                  <a:pt y="529" x="7086"/>
                  <a:pt y="523" x="7087"/>
                  <a:pt y="520" x="7087"/>
                </a:cubicBezTo>
                <a:cubicBezTo>
                  <a:pt y="435" x="7087"/>
                  <a:pt y="368" x="7065"/>
                  <a:pt y="317" x="7023"/>
                </a:cubicBezTo>
                <a:cubicBezTo>
                  <a:pt y="266" x="6981"/>
                  <a:pt y="240" x="6923"/>
                  <a:pt y="240" x="6850"/>
                </a:cubicBezTo>
                <a:close/>
                <a:moveTo>
                  <a:pt y="240" x="9101"/>
                </a:moveTo>
                <a:cubicBezTo>
                  <a:pt y="240" x="9045"/>
                  <a:pt y="254" x="8995"/>
                  <a:pt y="282" x="8953"/>
                </a:cubicBezTo>
                <a:cubicBezTo>
                  <a:pt y="310" x="8910"/>
                  <a:pt y="347" x="8879"/>
                  <a:pt y="392" x="8858"/>
                </a:cubicBezTo>
                <a:cubicBezTo>
                  <a:pt y="438" x="8837"/>
                  <a:pt y="488" x="8827"/>
                  <a:pt y="543" x="8827"/>
                </a:cubicBezTo>
                <a:cubicBezTo>
                  <a:pt y="598" x="8827"/>
                  <a:pt y="648" x="8837"/>
                  <a:pt y="693" x="8858"/>
                </a:cubicBezTo>
                <a:cubicBezTo>
                  <a:pt y="738" x="8878"/>
                  <a:pt y="774" x="8910"/>
                  <a:pt y="801" x="8952"/>
                </a:cubicBezTo>
                <a:cubicBezTo>
                  <a:pt y="829" x="8994"/>
                  <a:pt y="843" x="9043"/>
                  <a:pt y="843" x="9100"/>
                </a:cubicBezTo>
                <a:cubicBezTo>
                  <a:pt y="843" x="9142"/>
                  <a:pt y="835" x="9181"/>
                  <a:pt y="818" x="9215"/>
                </a:cubicBezTo>
                <a:cubicBezTo>
                  <a:pt y="801" x="9250"/>
                  <a:pt y="779" x="9278"/>
                  <a:pt y="751" x="9300"/>
                </a:cubicBezTo>
                <a:cubicBezTo>
                  <a:pt y="722" x="9323"/>
                  <a:pt y="690" x="9340"/>
                  <a:pt y="655" x="9351"/>
                </a:cubicBezTo>
                <a:cubicBezTo>
                  <a:pt y="619" x="9363"/>
                  <a:pt y="581" x="9369"/>
                  <a:pt y="542" x="9369"/>
                </a:cubicBezTo>
                <a:cubicBezTo>
                  <a:pt y="509" x="9369"/>
                  <a:pt y="478" x="9365"/>
                  <a:pt y="448" x="9358"/>
                </a:cubicBezTo>
                <a:cubicBezTo>
                  <a:pt y="418" x="9351"/>
                  <a:pt y="391" x="9341"/>
                  <a:pt y="366" x="9326"/>
                </a:cubicBezTo>
                <a:cubicBezTo>
                  <a:pt y="340" x="9312"/>
                  <a:pt y="318" x="9294"/>
                  <a:pt y="300" x="9273"/>
                </a:cubicBezTo>
                <a:cubicBezTo>
                  <a:pt y="281" x="9252"/>
                  <a:pt y="266" x="9226"/>
                  <a:pt y="256" x="9197"/>
                </a:cubicBezTo>
                <a:cubicBezTo>
                  <a:pt y="245" x="9168"/>
                  <a:pt y="240" x="9136"/>
                  <a:pt y="240" x="9101"/>
                </a:cubicBezTo>
                <a:close/>
                <a:moveTo>
                  <a:pt y="240" x="9613"/>
                </a:moveTo>
                <a:cubicBezTo>
                  <a:pt y="240" x="9582"/>
                  <a:pt y="245" x="9553"/>
                  <a:pt y="255" x="9527"/>
                </a:cubicBezTo>
                <a:cubicBezTo>
                  <a:pt y="265" x="9502"/>
                  <a:pt y="277" x="9481"/>
                  <a:pt y="294" x="9464"/>
                </a:cubicBezTo>
                <a:cubicBezTo>
                  <a:pt y="310" x="9448"/>
                  <a:pt y="328" x="9436"/>
                  <a:pt y="348" x="9427"/>
                </a:cubicBezTo>
                <a:cubicBezTo>
                  <a:pt y="368" x="9418"/>
                  <a:pt y="389" x="9414"/>
                  <a:pt y="411" x="9414"/>
                </a:cubicBezTo>
                <a:cubicBezTo>
                  <a:pt y="452" x="9414"/>
                  <a:pt y="486" x="9426"/>
                  <a:pt y="515" x="9450"/>
                </a:cubicBezTo>
                <a:cubicBezTo>
                  <a:pt y="543" x="9474"/>
                  <a:pt y="565" x="9513"/>
                  <a:pt y="580" x="9568"/>
                </a:cubicBezTo>
                <a:lnTo>
                  <a:pt y="600" x="9639"/>
                </a:lnTo>
                <a:cubicBezTo>
                  <a:pt y="612" x="9683"/>
                  <a:pt y="633" x="9705"/>
                  <a:pt y="662" x="9705"/>
                </a:cubicBezTo>
                <a:lnTo>
                  <a:pt y="667" x="9705"/>
                </a:lnTo>
                <a:cubicBezTo>
                  <a:pt y="688" x="9703"/>
                  <a:pt y="705" x="9695"/>
                  <a:pt y="716" x="9681"/>
                </a:cubicBezTo>
                <a:cubicBezTo>
                  <a:pt y="728" x="9667"/>
                  <a:pt y="733" x="9647"/>
                  <a:pt y="733" x="9621"/>
                </a:cubicBezTo>
                <a:lnTo>
                  <a:pt y="733" x="9613"/>
                </a:lnTo>
                <a:cubicBezTo>
                  <a:pt y="733" x="9592"/>
                  <a:pt y="730" x="9572"/>
                  <a:pt y="725" x="9550"/>
                </a:cubicBezTo>
                <a:cubicBezTo>
                  <a:pt y="719" x="9529"/>
                  <a:pt y="713" x="9513"/>
                  <a:pt y="708" x="9502"/>
                </a:cubicBezTo>
                <a:cubicBezTo>
                  <a:pt y="703" x="9491"/>
                  <a:pt y="692" x="9473"/>
                  <a:pt y="677" x="9450"/>
                </a:cubicBezTo>
                <a:lnTo>
                  <a:pt y="779" x="9415"/>
                </a:lnTo>
                <a:cubicBezTo>
                  <a:pt y="800" x="9443"/>
                  <a:pt y="816" x="9475"/>
                  <a:pt y="827" x="9511"/>
                </a:cubicBezTo>
                <a:cubicBezTo>
                  <a:pt y="837" x="9547"/>
                  <a:pt y="843" x="9585"/>
                  <a:pt y="843" x="9625"/>
                </a:cubicBezTo>
                <a:cubicBezTo>
                  <a:pt y="843" x="9682"/>
                  <a:pt y="827" x="9729"/>
                  <a:pt y="796" x="9766"/>
                </a:cubicBezTo>
                <a:cubicBezTo>
                  <a:pt y="765" x="9802"/>
                  <a:pt y="722" x="9822"/>
                  <a:pt y="666" x="9823"/>
                </a:cubicBezTo>
                <a:lnTo>
                  <a:pt y="664" x="9823"/>
                </a:lnTo>
                <a:cubicBezTo>
                  <a:pt y="615" x="9823"/>
                  <a:pt y="577" x="9810"/>
                  <a:pt y="548" x="9785"/>
                </a:cubicBezTo>
                <a:cubicBezTo>
                  <a:pt y="520" x="9759"/>
                  <a:pt y="499" x="9722"/>
                  <a:pt y="486" x="9673"/>
                </a:cubicBezTo>
                <a:lnTo>
                  <a:pt y="466" x="9599"/>
                </a:lnTo>
                <a:cubicBezTo>
                  <a:pt y="460" x="9575"/>
                  <a:pt y="452" x="9559"/>
                  <a:pt y="443" x="9551"/>
                </a:cubicBezTo>
                <a:cubicBezTo>
                  <a:pt y="434" x="9542"/>
                  <a:pt y="424" x="9538"/>
                  <a:pt y="412" x="9538"/>
                </a:cubicBezTo>
                <a:cubicBezTo>
                  <a:pt y="391" x="9538"/>
                  <a:pt y="376" x="9545"/>
                  <a:pt y="364" x="9559"/>
                </a:cubicBezTo>
                <a:cubicBezTo>
                  <a:pt y="353" x="9574"/>
                  <a:pt y="347" x="9594"/>
                  <a:pt y="347" x="9620"/>
                </a:cubicBezTo>
                <a:cubicBezTo>
                  <a:pt y="347" x="9660"/>
                  <a:pt y="358" x="9710"/>
                  <a:pt y="382" x="9769"/>
                </a:cubicBezTo>
                <a:lnTo>
                  <a:pt y="285" x="9801"/>
                </a:lnTo>
                <a:cubicBezTo>
                  <a:pt y="255" x="9742"/>
                  <a:pt y="240" x="9680"/>
                  <a:pt y="240" x="961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79"/>
                </a:moveTo>
                <a:cubicBezTo>
                  <a:pt y="240" x="8204"/>
                  <a:pt y="256" x="8154"/>
                  <a:pt y="288" x="8131"/>
                </a:cubicBezTo>
                <a:lnTo>
                  <a:pt y="253" x="8128"/>
                </a:lnTo>
                <a:lnTo>
                  <a:pt y="253" x="8011"/>
                </a:lnTo>
                <a:lnTo>
                  <a:pt y="1058" x="8011"/>
                </a:lnTo>
                <a:lnTo>
                  <a:pt y="1041" x="8134"/>
                </a:lnTo>
                <a:lnTo>
                  <a:pt y="807" x="8134"/>
                </a:lnTo>
                <a:cubicBezTo>
                  <a:pt y="831" x="8149"/>
                  <a:pt y="843" x="8197"/>
                  <a:pt y="843" x="8279"/>
                </a:cubicBezTo>
                <a:cubicBezTo>
                  <a:pt y="843" x="8316"/>
                  <a:pt y="835" x="8351"/>
                  <a:pt y="818" x="8382"/>
                </a:cubicBezTo>
                <a:cubicBezTo>
                  <a:pt y="802" x="8414"/>
                  <a:pt y="780" x="8440"/>
                  <a:pt y="752" x="8460"/>
                </a:cubicBezTo>
                <a:cubicBezTo>
                  <a:pt y="725" x="8481"/>
                  <a:pt y="693" x="8497"/>
                  <a:pt y="658" x="8508"/>
                </a:cubicBezTo>
                <a:cubicBezTo>
                  <a:pt y="623" x="8519"/>
                  <a:pt y="586" x="8525"/>
                  <a:pt y="548" x="8525"/>
                </a:cubicBezTo>
                <a:cubicBezTo>
                  <a:pt y="506" x="8525"/>
                  <a:pt y="467" x="8520"/>
                  <a:pt y="432" x="8511"/>
                </a:cubicBezTo>
                <a:cubicBezTo>
                  <a:pt y="396" x="8501"/>
                  <a:pt y="363" x="8487"/>
                  <a:pt y="334" x="8468"/>
                </a:cubicBezTo>
                <a:cubicBezTo>
                  <a:pt y="305" x="8449"/>
                  <a:pt y="282" x="8423"/>
                  <a:pt y="265" x="8390"/>
                </a:cubicBezTo>
                <a:cubicBezTo>
                  <a:pt y="248" x="8358"/>
                  <a:pt y="240" x="8321"/>
                  <a:pt y="240" x="8279"/>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417"/>
                </a:moveTo>
                <a:lnTo>
                  <a:pt y="869" x="6417"/>
                </a:lnTo>
                <a:cubicBezTo>
                  <a:pt y="882" x="6417"/>
                  <a:pt y="892" x="6417"/>
                  <a:pt y="899" x="6416"/>
                </a:cubicBezTo>
                <a:cubicBezTo>
                  <a:pt y="907" x="6416"/>
                  <a:pt y="914" x="6416"/>
                  <a:pt y="922" x="6415"/>
                </a:cubicBezTo>
                <a:cubicBezTo>
                  <a:pt y="930" x="6414"/>
                  <a:pt y="935" x="6412"/>
                  <a:pt y="938" x="6411"/>
                </a:cubicBezTo>
                <a:cubicBezTo>
                  <a:pt y="941" x="6409"/>
                  <a:pt y="944" x="6407"/>
                  <a:pt y="947" x="6405"/>
                </a:cubicBezTo>
                <a:cubicBezTo>
                  <a:pt y="951" x="6402"/>
                  <a:pt y="953" x="6399"/>
                  <a:pt y="954" x="6395"/>
                </a:cubicBezTo>
                <a:cubicBezTo>
                  <a:pt y="956" x="6390"/>
                  <a:pt y="957" x="6384"/>
                  <a:pt y="958" x="6376"/>
                </a:cubicBezTo>
                <a:cubicBezTo>
                  <a:pt y="960" x="6368"/>
                  <a:pt y="960" x="6358"/>
                  <a:pt y="960" x="6347"/>
                </a:cubicBezTo>
                <a:lnTo>
                  <a:pt y="960" x="6297"/>
                </a:lnTo>
                <a:lnTo>
                  <a:pt y="1076" x="6314"/>
                </a:lnTo>
                <a:lnTo>
                  <a:pt y="1076" x="6357"/>
                </a:lnTo>
                <a:cubicBezTo>
                  <a:pt y="1076" x="6393"/>
                  <a:pt y="1072" x="6422"/>
                  <a:pt y="1066" x="6446"/>
                </a:cubicBezTo>
                <a:cubicBezTo>
                  <a:pt y="1059" x="6470"/>
                  <a:pt y="1047" x="6489"/>
                  <a:pt y="1029" x="6504"/>
                </a:cubicBezTo>
                <a:cubicBezTo>
                  <a:pt y="1011" x="6519"/>
                  <a:pt y="990" x="6528"/>
                  <a:pt y="967" x="6533"/>
                </a:cubicBezTo>
                <a:cubicBezTo>
                  <a:pt y="943" x="6538"/>
                  <a:pt y="914" x="6541"/>
                  <a:pt y="878" x="6541"/>
                </a:cubicBezTo>
                <a:lnTo>
                  <a:pt y="253" x="6541"/>
                </a:lnTo>
                <a:close/>
              </a:path>
            </a:pathLst>
          </a:custGeom>
          <a:solidFill>
            <a:srgbClr val="FFFFFF"/>
          </a:solidFill>
          <a:ln>
            <a:noFill/>
          </a:ln>
        </p:spPr>
      </p:sp>
      <p:sp>
        <p:nvSpPr>
          <p:cNvPr id="270" name="Shape 270"/>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71" name="Shape 271"/>
          <p:cNvSpPr/>
          <p:nvPr/>
        </p:nvSpPr>
        <p:spPr>
          <a:xfrm>
            <a:off y="269375" x="336412"/>
            <a:ext cy="352466" cx="1802753"/>
          </a:xfrm>
          <a:custGeom>
            <a:pathLst>
              <a:path w="4166" extrusionOk="0" h="802">
                <a:moveTo>
                  <a:pt y="58" x="2561"/>
                </a:moveTo>
                <a:lnTo>
                  <a:pt y="197" x="2561"/>
                </a:lnTo>
                <a:lnTo>
                  <a:pt y="197" x="2684"/>
                </a:lnTo>
                <a:lnTo>
                  <a:pt y="58" x="2684"/>
                </a:lnTo>
                <a:close/>
                <a:moveTo>
                  <a:pt y="0" x="3074"/>
                </a:moveTo>
                <a:lnTo>
                  <a:pt y="231" x="2964"/>
                </a:lnTo>
                <a:lnTo>
                  <a:pt y="231" x="3062"/>
                </a:lnTo>
                <a:lnTo>
                  <a:pt y="0" x="3256"/>
                </a:lnTo>
                <a:close/>
                <a:moveTo>
                  <a:pt y="348" x="1463"/>
                </a:moveTo>
                <a:cubicBezTo>
                  <a:pt y="348" x="1498"/>
                  <a:pt y="361" x="1526"/>
                  <a:pt y="386" x="1547"/>
                </a:cubicBezTo>
                <a:cubicBezTo>
                  <a:pt y="412" x="1568"/>
                  <a:pt y="442" x="1579"/>
                  <a:pt y="479" x="1579"/>
                </a:cubicBezTo>
                <a:lnTo>
                  <a:pt y="479" x="1337"/>
                </a:lnTo>
                <a:cubicBezTo>
                  <a:pt y="446" x="1340"/>
                  <a:pt y="416" x="1353"/>
                  <a:pt y="389" x="1376"/>
                </a:cubicBezTo>
                <a:cubicBezTo>
                  <a:pt y="362" x="1400"/>
                  <a:pt y="348" x="1429"/>
                  <a:pt y="348" x="1463"/>
                </a:cubicBezTo>
                <a:close/>
                <a:moveTo>
                  <a:pt y="349" x="3026"/>
                </a:moveTo>
                <a:cubicBezTo>
                  <a:pt y="349" x="3052"/>
                  <a:pt y="354" x="3074"/>
                  <a:pt y="364" x="3092"/>
                </a:cubicBezTo>
                <a:cubicBezTo>
                  <a:pt y="373" x="3111"/>
                  <a:pt y="387" x="3125"/>
                  <a:pt y="405" x="3136"/>
                </a:cubicBezTo>
                <a:cubicBezTo>
                  <a:pt y="423" x="3147"/>
                  <a:pt y="443" x="3155"/>
                  <a:pt y="466" x="3160"/>
                </a:cubicBezTo>
                <a:cubicBezTo>
                  <a:pt y="489" x="3166"/>
                  <a:pt y="515" x="3168"/>
                  <a:pt y="543" x="3168"/>
                </a:cubicBezTo>
                <a:cubicBezTo>
                  <a:pt y="569" x="3168"/>
                  <a:pt y="594" x="3166"/>
                  <a:pt y="617" x="3160"/>
                </a:cubicBezTo>
                <a:cubicBezTo>
                  <a:pt y="640" x="3154"/>
                  <a:pt y="660" x="3146"/>
                  <a:pt y="677" x="3135"/>
                </a:cubicBezTo>
                <a:cubicBezTo>
                  <a:pt y="695" x="3124"/>
                  <a:pt y="709" x="3110"/>
                  <a:pt y="719" x="3091"/>
                </a:cubicBezTo>
                <a:cubicBezTo>
                  <a:pt y="729" x="3073"/>
                  <a:pt y="734" x="3052"/>
                  <a:pt y="734" x="3028"/>
                </a:cubicBezTo>
                <a:cubicBezTo>
                  <a:pt y="734" x="3003"/>
                  <a:pt y="729" x="2981"/>
                  <a:pt y="719" x="2962"/>
                </a:cubicBezTo>
                <a:cubicBezTo>
                  <a:pt y="708" x="2943"/>
                  <a:pt y="695" x="2927"/>
                  <a:pt y="677" x="2916"/>
                </a:cubicBezTo>
                <a:cubicBezTo>
                  <a:pt y="660" x="2904"/>
                  <a:pt y="640" x="2895"/>
                  <a:pt y="617" x="2888"/>
                </a:cubicBezTo>
                <a:cubicBezTo>
                  <a:pt y="594" x="2882"/>
                  <a:pt y="570" x="2879"/>
                  <a:pt y="544" x="2879"/>
                </a:cubicBezTo>
                <a:cubicBezTo>
                  <a:pt y="518" x="2879"/>
                  <a:pt y="493" x="2882"/>
                  <a:pt y="470" x="2888"/>
                </a:cubicBezTo>
                <a:cubicBezTo>
                  <a:pt y="446" x="2895"/>
                  <a:pt y="425" x="2904"/>
                  <a:pt y="407" x="2916"/>
                </a:cubicBezTo>
                <a:cubicBezTo>
                  <a:pt y="389" x="2928"/>
                  <a:pt y="375" x="2943"/>
                  <a:pt y="365" x="2962"/>
                </a:cubicBezTo>
                <a:cubicBezTo>
                  <a:pt y="354" x="2981"/>
                  <a:pt y="349" x="3002"/>
                  <a:pt y="349" x="3026"/>
                </a:cubicBezTo>
                <a:close/>
                <a:moveTo>
                  <a:pt y="58" x="0"/>
                </a:moveTo>
                <a:lnTo>
                  <a:pt y="831" x="0"/>
                </a:lnTo>
                <a:lnTo>
                  <a:pt y="831" x="128"/>
                </a:lnTo>
                <a:lnTo>
                  <a:pt y="58" x="128"/>
                </a:lnTo>
                <a:close/>
                <a:moveTo>
                  <a:pt y="240" x="512"/>
                </a:moveTo>
                <a:cubicBezTo>
                  <a:pt y="240" x="470"/>
                  <a:pt y="248" x="430"/>
                  <a:pt y="263" x="393"/>
                </a:cubicBezTo>
                <a:cubicBezTo>
                  <a:pt y="277" x="356"/>
                  <a:pt y="286" x="337"/>
                  <a:pt y="287" x="336"/>
                </a:cubicBezTo>
                <a:lnTo>
                  <a:pt y="253" x="333"/>
                </a:lnTo>
                <a:lnTo>
                  <a:pt y="253" x="222"/>
                </a:lnTo>
                <a:lnTo>
                  <a:pt y="404" x="224"/>
                </a:lnTo>
                <a:lnTo>
                  <a:pt y="831" x="224"/>
                </a:lnTo>
                <a:lnTo>
                  <a:pt y="831" x="348"/>
                </a:lnTo>
                <a:lnTo>
                  <a:pt y="436" x="348"/>
                </a:lnTo>
                <a:cubicBezTo>
                  <a:pt y="416" x="353"/>
                  <a:pt y="398" x="369"/>
                  <a:pt y="379" x="396"/>
                </a:cubicBezTo>
                <a:cubicBezTo>
                  <a:pt y="361" x="424"/>
                  <a:pt y="352" x="456"/>
                  <a:pt y="352" x="494"/>
                </a:cubicBezTo>
                <a:cubicBezTo>
                  <a:pt y="352" x="506"/>
                  <a:pt y="353" x="517"/>
                  <a:pt y="356" x="525"/>
                </a:cubicBezTo>
                <a:cubicBezTo>
                  <a:pt y="358" x="534"/>
                  <a:pt y="361" x="541"/>
                  <a:pt y="365" x="546"/>
                </a:cubicBezTo>
                <a:cubicBezTo>
                  <a:pt y="368" x="551"/>
                  <a:pt y="374" x="555"/>
                  <a:pt y="381" x="559"/>
                </a:cubicBezTo>
                <a:cubicBezTo>
                  <a:pt y="389" x="563"/>
                  <a:pt y="397" x="567"/>
                  <a:pt y="405" x="569"/>
                </a:cubicBezTo>
                <a:cubicBezTo>
                  <a:pt y="414" x="572"/>
                  <a:pt y="426" x="574"/>
                  <a:pt y="441" x="575"/>
                </a:cubicBezTo>
                <a:cubicBezTo>
                  <a:pt y="457" x="576"/>
                  <a:pt y="472" x="577"/>
                  <a:pt y="486" x="578"/>
                </a:cubicBezTo>
                <a:cubicBezTo>
                  <a:pt y="499" x="578"/>
                  <a:pt y="518" x="578"/>
                  <a:pt y="541" x="578"/>
                </a:cubicBezTo>
                <a:lnTo>
                  <a:pt y="831" x="578"/>
                </a:lnTo>
                <a:lnTo>
                  <a:pt y="831" x="702"/>
                </a:lnTo>
                <a:lnTo>
                  <a:pt y="489" x="702"/>
                </a:lnTo>
                <a:cubicBezTo>
                  <a:pt y="408" x="702"/>
                  <a:pt y="347" x="686"/>
                  <a:pt y="304" x="656"/>
                </a:cubicBezTo>
                <a:cubicBezTo>
                  <a:pt y="261" x="625"/>
                  <a:pt y="240" x="577"/>
                  <a:pt y="240" x="512"/>
                </a:cubicBezTo>
                <a:close/>
                <a:moveTo>
                  <a:pt y="253" x="1757"/>
                </a:moveTo>
                <a:cubicBezTo>
                  <a:pt y="280" x="1757"/>
                  <a:pt y="307" x="1757"/>
                  <a:pt y="335" x="1757"/>
                </a:cubicBezTo>
                <a:cubicBezTo>
                  <a:pt y="362" x="1758"/>
                  <a:pt y="383" x="1758"/>
                  <a:pt y="397" x="1758"/>
                </a:cubicBezTo>
                <a:lnTo>
                  <a:pt y="831" x="1758"/>
                </a:lnTo>
                <a:lnTo>
                  <a:pt y="831" x="1882"/>
                </a:lnTo>
                <a:lnTo>
                  <a:pt y="495" x="1882"/>
                </a:lnTo>
                <a:cubicBezTo>
                  <a:pt y="458" x="1882"/>
                  <a:pt y="428" x="1893"/>
                  <a:pt y="405" x="1915"/>
                </a:cubicBezTo>
                <a:cubicBezTo>
                  <a:pt y="381" x="1938"/>
                  <a:pt y="369" x="1970"/>
                  <a:pt y="369" x="2012"/>
                </a:cubicBezTo>
                <a:lnTo>
                  <a:pt y="369" x="2054"/>
                </a:lnTo>
                <a:lnTo>
                  <a:pt y="253" x="2044"/>
                </a:lnTo>
                <a:lnTo>
                  <a:pt y="253" x="2010"/>
                </a:lnTo>
                <a:cubicBezTo>
                  <a:pt y="253" x="1931"/>
                  <a:pt y="266" x="1884"/>
                  <a:pt y="294" x="1869"/>
                </a:cubicBezTo>
                <a:lnTo>
                  <a:pt y="253" x="1866"/>
                </a:lnTo>
                <a:close/>
                <a:moveTo>
                  <a:pt y="253" x="2561"/>
                </a:moveTo>
                <a:lnTo>
                  <a:pt y="831" x="2561"/>
                </a:lnTo>
                <a:lnTo>
                  <a:pt y="831" x="2684"/>
                </a:lnTo>
                <a:lnTo>
                  <a:pt y="253" x="2684"/>
                </a:lnTo>
                <a:close/>
                <a:moveTo>
                  <a:pt y="240" x="3635"/>
                </a:moveTo>
                <a:cubicBezTo>
                  <a:pt y="240" x="3592"/>
                  <a:pt y="248" x="3553"/>
                  <a:pt y="263" x="3516"/>
                </a:cubicBezTo>
                <a:cubicBezTo>
                  <a:pt y="277" x="3479"/>
                  <a:pt y="286" x="3460"/>
                  <a:pt y="287" x="3459"/>
                </a:cubicBezTo>
                <a:lnTo>
                  <a:pt y="253" x="3455"/>
                </a:lnTo>
                <a:lnTo>
                  <a:pt y="253" x="3345"/>
                </a:lnTo>
                <a:lnTo>
                  <a:pt y="404" x="3347"/>
                </a:lnTo>
                <a:lnTo>
                  <a:pt y="831" x="3347"/>
                </a:lnTo>
                <a:lnTo>
                  <a:pt y="831" x="3470"/>
                </a:lnTo>
                <a:lnTo>
                  <a:pt y="436" x="3470"/>
                </a:lnTo>
                <a:cubicBezTo>
                  <a:pt y="416" x="3476"/>
                  <a:pt y="398" x="3492"/>
                  <a:pt y="379" x="3519"/>
                </a:cubicBezTo>
                <a:cubicBezTo>
                  <a:pt y="361" x="3546"/>
                  <a:pt y="352" x="3579"/>
                  <a:pt y="352" x="3617"/>
                </a:cubicBezTo>
                <a:cubicBezTo>
                  <a:pt y="352" x="3629"/>
                  <a:pt y="353" x="3639"/>
                  <a:pt y="356" x="3648"/>
                </a:cubicBezTo>
                <a:cubicBezTo>
                  <a:pt y="358" x="3657"/>
                  <a:pt y="361" x="3663"/>
                  <a:pt y="365" x="3668"/>
                </a:cubicBezTo>
                <a:cubicBezTo>
                  <a:pt y="368" x="3674"/>
                  <a:pt y="374" x="3678"/>
                  <a:pt y="381" x="3682"/>
                </a:cubicBezTo>
                <a:cubicBezTo>
                  <a:pt y="389" x="3686"/>
                  <a:pt y="397" x="3689"/>
                  <a:pt y="405" x="3692"/>
                </a:cubicBezTo>
                <a:cubicBezTo>
                  <a:pt y="414" x="3694"/>
                  <a:pt y="426" x="3696"/>
                  <a:pt y="441" x="3698"/>
                </a:cubicBezTo>
                <a:cubicBezTo>
                  <a:pt y="457" x="3699"/>
                  <a:pt y="472" x="3700"/>
                  <a:pt y="486" x="3700"/>
                </a:cubicBezTo>
                <a:cubicBezTo>
                  <a:pt y="499" x="3701"/>
                  <a:pt y="518" x="3701"/>
                  <a:pt y="541" x="3701"/>
                </a:cubicBezTo>
                <a:lnTo>
                  <a:pt y="831" x="3701"/>
                </a:lnTo>
                <a:lnTo>
                  <a:pt y="831" x="3824"/>
                </a:lnTo>
                <a:lnTo>
                  <a:pt y="489" x="3824"/>
                </a:lnTo>
                <a:cubicBezTo>
                  <a:pt y="408" x="3824"/>
                  <a:pt y="347" x="3809"/>
                  <a:pt y="304" x="3778"/>
                </a:cubicBezTo>
                <a:cubicBezTo>
                  <a:pt y="261" x="3748"/>
                  <a:pt y="240" x="3700"/>
                  <a:pt y="240" x="3635"/>
                </a:cubicBezTo>
                <a:close/>
                <a:moveTo>
                  <a:pt y="240" x="960"/>
                </a:moveTo>
                <a:cubicBezTo>
                  <a:pt y="240" x="929"/>
                  <a:pt y="245" x="900"/>
                  <a:pt y="255" x="874"/>
                </a:cubicBezTo>
                <a:cubicBezTo>
                  <a:pt y="265" x="848"/>
                  <a:pt y="277" x="827"/>
                  <a:pt y="294" x="811"/>
                </a:cubicBezTo>
                <a:cubicBezTo>
                  <a:pt y="310" x="795"/>
                  <a:pt y="328" x="782"/>
                  <a:pt y="348" x="773"/>
                </a:cubicBezTo>
                <a:cubicBezTo>
                  <a:pt y="368" x="765"/>
                  <a:pt y="389" x="760"/>
                  <a:pt y="411" x="760"/>
                </a:cubicBezTo>
                <a:cubicBezTo>
                  <a:pt y="452" x="761"/>
                  <a:pt y="486" x="773"/>
                  <a:pt y="515" x="797"/>
                </a:cubicBezTo>
                <a:cubicBezTo>
                  <a:pt y="543" x="820"/>
                  <a:pt y="565" x="860"/>
                  <a:pt y="580" x="914"/>
                </a:cubicBezTo>
                <a:lnTo>
                  <a:pt y="600" x="986"/>
                </a:lnTo>
                <a:cubicBezTo>
                  <a:pt y="612" x="1030"/>
                  <a:pt y="633" x="1052"/>
                  <a:pt y="662" x="1052"/>
                </a:cubicBezTo>
                <a:lnTo>
                  <a:pt y="667" x="1052"/>
                </a:lnTo>
                <a:cubicBezTo>
                  <a:pt y="688" x="1050"/>
                  <a:pt y="705" x="1042"/>
                  <a:pt y="716" x="1028"/>
                </a:cubicBezTo>
                <a:cubicBezTo>
                  <a:pt y="728" x="1014"/>
                  <a:pt y="733" x="994"/>
                  <a:pt y="733" x="968"/>
                </a:cubicBezTo>
                <a:lnTo>
                  <a:pt y="733" x="959"/>
                </a:lnTo>
                <a:cubicBezTo>
                  <a:pt y="733" x="939"/>
                  <a:pt y="730" x="918"/>
                  <a:pt y="725" x="897"/>
                </a:cubicBezTo>
                <a:cubicBezTo>
                  <a:pt y="719" x="876"/>
                  <a:pt y="713" x="860"/>
                  <a:pt y="708" x="848"/>
                </a:cubicBezTo>
                <a:cubicBezTo>
                  <a:pt y="703" x="837"/>
                  <a:pt y="692" x="820"/>
                  <a:pt y="677" x="796"/>
                </a:cubicBezTo>
                <a:lnTo>
                  <a:pt y="779" x="762"/>
                </a:lnTo>
                <a:cubicBezTo>
                  <a:pt y="800" x="790"/>
                  <a:pt y="816" x="822"/>
                  <a:pt y="827" x="858"/>
                </a:cubicBezTo>
                <a:cubicBezTo>
                  <a:pt y="837" x="894"/>
                  <a:pt y="843" x="932"/>
                  <a:pt y="843" x="972"/>
                </a:cubicBezTo>
                <a:cubicBezTo>
                  <a:pt y="843" x="1029"/>
                  <a:pt y="827" x="1076"/>
                  <a:pt y="796" x="1112"/>
                </a:cubicBezTo>
                <a:cubicBezTo>
                  <a:pt y="765" x="1149"/>
                  <a:pt y="722" x="1168"/>
                  <a:pt y="666" x="1170"/>
                </a:cubicBezTo>
                <a:lnTo>
                  <a:pt y="664" x="1170"/>
                </a:lnTo>
                <a:cubicBezTo>
                  <a:pt y="615" x="1170"/>
                  <a:pt y="577" x="1157"/>
                  <a:pt y="548" x="1131"/>
                </a:cubicBezTo>
                <a:cubicBezTo>
                  <a:pt y="520" x="1106"/>
                  <a:pt y="499" x="1068"/>
                  <a:pt y="486" x="1019"/>
                </a:cubicBezTo>
                <a:lnTo>
                  <a:pt y="466" x="946"/>
                </a:lnTo>
                <a:cubicBezTo>
                  <a:pt y="460" x="922"/>
                  <a:pt y="452" x="906"/>
                  <a:pt y="443" x="897"/>
                </a:cubicBezTo>
                <a:cubicBezTo>
                  <a:pt y="434" x="889"/>
                  <a:pt y="424" x="885"/>
                  <a:pt y="412" x="884"/>
                </a:cubicBezTo>
                <a:cubicBezTo>
                  <a:pt y="391" x="884"/>
                  <a:pt y="376" x="892"/>
                  <a:pt y="364" x="906"/>
                </a:cubicBezTo>
                <a:cubicBezTo>
                  <a:pt y="353" x="920"/>
                  <a:pt y="347" x="940"/>
                  <a:pt y="347" x="966"/>
                </a:cubicBezTo>
                <a:cubicBezTo>
                  <a:pt y="347" x="1006"/>
                  <a:pt y="358" x="1056"/>
                  <a:pt y="382" x="1116"/>
                </a:cubicBezTo>
                <a:lnTo>
                  <a:pt y="285" x="1148"/>
                </a:lnTo>
                <a:cubicBezTo>
                  <a:pt y="255" x="1089"/>
                  <a:pt y="240" x="1026"/>
                  <a:pt y="240" x="960"/>
                </a:cubicBezTo>
                <a:close/>
                <a:moveTo>
                  <a:pt y="240" x="1463"/>
                </a:moveTo>
                <a:cubicBezTo>
                  <a:pt y="242" x="1387"/>
                  <a:pt y="272" x="1325"/>
                  <a:pt y="328" x="1278"/>
                </a:cubicBezTo>
                <a:cubicBezTo>
                  <a:pt y="385" x="1230"/>
                  <a:pt y="456" x="1207"/>
                  <a:pt y="541" x="1207"/>
                </a:cubicBezTo>
                <a:cubicBezTo>
                  <a:pt y="632" x="1207"/>
                  <a:pt y="706" x="1230"/>
                  <a:pt y="761" x="1278"/>
                </a:cubicBezTo>
                <a:cubicBezTo>
                  <a:pt y="815" x="1326"/>
                  <a:pt y="843" x="1391"/>
                  <a:pt y="843" x="1473"/>
                </a:cubicBezTo>
                <a:cubicBezTo>
                  <a:pt y="843" x="1560"/>
                  <a:pt y="816" x="1635"/>
                  <a:pt y="763" x="1696"/>
                </a:cubicBezTo>
                <a:lnTo>
                  <a:pt y="666" x="1655"/>
                </a:lnTo>
                <a:cubicBezTo>
                  <a:pt y="709" x="1592"/>
                  <a:pt y="731" x="1532"/>
                  <a:pt y="731" x="1476"/>
                </a:cubicBezTo>
                <a:cubicBezTo>
                  <a:pt y="731" x="1434"/>
                  <a:pt y="715" x="1400"/>
                  <a:pt y="684" x="1373"/>
                </a:cubicBezTo>
                <a:cubicBezTo>
                  <a:pt y="653" x="1346"/>
                  <a:pt y="617" x="1332"/>
                  <a:pt y="577" x="1332"/>
                </a:cubicBezTo>
                <a:lnTo>
                  <a:pt y="577" x="1699"/>
                </a:lnTo>
                <a:cubicBezTo>
                  <a:pt y="560" x="1699"/>
                  <a:pt y="547" x="1699"/>
                  <a:pt y="538" x="1699"/>
                </a:cubicBezTo>
                <a:cubicBezTo>
                  <a:pt y="529" x="1700"/>
                  <a:pt y="523" x="1700"/>
                  <a:pt y="520" x="1700"/>
                </a:cubicBezTo>
                <a:cubicBezTo>
                  <a:pt y="435" x="1700"/>
                  <a:pt y="368" x="1679"/>
                  <a:pt y="317" x="1636"/>
                </a:cubicBezTo>
                <a:cubicBezTo>
                  <a:pt y="266" x="1594"/>
                  <a:pt y="240" x="1537"/>
                  <a:pt y="240" x="1463"/>
                </a:cubicBezTo>
                <a:close/>
                <a:moveTo>
                  <a:pt y="240" x="2333"/>
                </a:moveTo>
                <a:cubicBezTo>
                  <a:pt y="240" x="2292"/>
                  <a:pt y="248" x="2253"/>
                  <a:pt y="265" x="2217"/>
                </a:cubicBezTo>
                <a:cubicBezTo>
                  <a:pt y="282" x="2182"/>
                  <a:pt y="304" x="2152"/>
                  <a:pt y="332" x="2129"/>
                </a:cubicBezTo>
                <a:cubicBezTo>
                  <a:pt y="360" x="2106"/>
                  <a:pt y="392" x="2088"/>
                  <a:pt y="428" x="2075"/>
                </a:cubicBezTo>
                <a:cubicBezTo>
                  <a:pt y="464" x="2062"/>
                  <a:pt y="502" x="2055"/>
                  <a:pt y="541" x="2055"/>
                </a:cubicBezTo>
                <a:cubicBezTo>
                  <a:pt y="582" x="2055"/>
                  <a:pt y="620" x="2061"/>
                  <a:pt y="656" x="2074"/>
                </a:cubicBezTo>
                <a:cubicBezTo>
                  <a:pt y="691" x="2086"/>
                  <a:pt y="723" x="2104"/>
                  <a:pt y="751" x="2127"/>
                </a:cubicBezTo>
                <a:cubicBezTo>
                  <a:pt y="779" x="2150"/>
                  <a:pt y="802" x="2180"/>
                  <a:pt y="818" x="2216"/>
                </a:cubicBezTo>
                <a:cubicBezTo>
                  <a:pt y="835" x="2252"/>
                  <a:pt y="843" x="2291"/>
                  <a:pt y="843" x="2335"/>
                </a:cubicBezTo>
                <a:cubicBezTo>
                  <a:pt y="843" x="2365"/>
                  <a:pt y="838" x="2394"/>
                  <a:pt y="829" x="2422"/>
                </a:cubicBezTo>
                <a:cubicBezTo>
                  <a:pt y="820" x="2451"/>
                  <a:pt y="803" x="2478"/>
                  <a:pt y="779" x="2504"/>
                </a:cubicBezTo>
                <a:lnTo>
                  <a:pt y="681" x="2470"/>
                </a:lnTo>
                <a:cubicBezTo>
                  <a:pt y="716" x="2421"/>
                  <a:pt y="734" x="2377"/>
                  <a:pt y="734" x="2339"/>
                </a:cubicBezTo>
                <a:cubicBezTo>
                  <a:pt y="734" x="2292"/>
                  <a:pt y="716" x="2254"/>
                  <a:pt y="681" x="2224"/>
                </a:cubicBezTo>
                <a:cubicBezTo>
                  <a:pt y="646" x="2195"/>
                  <a:pt y="600" x="2180"/>
                  <a:pt y="543" x="2180"/>
                </a:cubicBezTo>
                <a:cubicBezTo>
                  <a:pt y="487" x="2180"/>
                  <a:pt y="440" x="2195"/>
                  <a:pt y="404" x="2224"/>
                </a:cubicBezTo>
                <a:cubicBezTo>
                  <a:pt y="367" x="2254"/>
                  <a:pt y="349" x="2290"/>
                  <a:pt y="349" x="2332"/>
                </a:cubicBezTo>
                <a:cubicBezTo>
                  <a:pt y="349" x="2375"/>
                  <a:pt y="365" x="2421"/>
                  <a:pt y="397" x="2470"/>
                </a:cubicBezTo>
                <a:lnTo>
                  <a:pt y="302" x="2503"/>
                </a:lnTo>
                <a:cubicBezTo>
                  <a:pt y="278" x="2479"/>
                  <a:pt y="262" x="2453"/>
                  <a:pt y="254" x="2425"/>
                </a:cubicBezTo>
                <a:cubicBezTo>
                  <a:pt y="245" x="2397"/>
                  <a:pt y="240" x="2366"/>
                  <a:pt y="240" x="2333"/>
                </a:cubicBezTo>
                <a:close/>
                <a:moveTo>
                  <a:pt y="240" x="3028"/>
                </a:moveTo>
                <a:cubicBezTo>
                  <a:pt y="240" x="2971"/>
                  <a:pt y="254" x="2921"/>
                  <a:pt y="282" x="2879"/>
                </a:cubicBezTo>
                <a:cubicBezTo>
                  <a:pt y="310" x="2837"/>
                  <a:pt y="347" x="2805"/>
                  <a:pt y="392" x="2784"/>
                </a:cubicBezTo>
                <a:cubicBezTo>
                  <a:pt y="438" x="2763"/>
                  <a:pt y="488" x="2753"/>
                  <a:pt y="543" x="2753"/>
                </a:cubicBezTo>
                <a:cubicBezTo>
                  <a:pt y="598" x="2753"/>
                  <a:pt y="648" x="2763"/>
                  <a:pt y="693" x="2784"/>
                </a:cubicBezTo>
                <a:cubicBezTo>
                  <a:pt y="738" x="2805"/>
                  <a:pt y="774" x="2836"/>
                  <a:pt y="801" x="2878"/>
                </a:cubicBezTo>
                <a:cubicBezTo>
                  <a:pt y="829" x="2920"/>
                  <a:pt y="843" x="2970"/>
                  <a:pt y="843" x="3026"/>
                </a:cubicBezTo>
                <a:cubicBezTo>
                  <a:pt y="843" x="3068"/>
                  <a:pt y="835" x="3107"/>
                  <a:pt y="818" x="3141"/>
                </a:cubicBezTo>
                <a:cubicBezTo>
                  <a:pt y="801" x="3176"/>
                  <a:pt y="779" x="3204"/>
                  <a:pt y="751" x="3227"/>
                </a:cubicBezTo>
                <a:cubicBezTo>
                  <a:pt y="722" x="3249"/>
                  <a:pt y="690" x="3266"/>
                  <a:pt y="655" x="3278"/>
                </a:cubicBezTo>
                <a:cubicBezTo>
                  <a:pt y="619" x="3289"/>
                  <a:pt y="581" x="3295"/>
                  <a:pt y="542" x="3295"/>
                </a:cubicBezTo>
                <a:cubicBezTo>
                  <a:pt y="509" x="3295"/>
                  <a:pt y="478" x="3292"/>
                  <a:pt y="448" x="3285"/>
                </a:cubicBezTo>
                <a:cubicBezTo>
                  <a:pt y="418" x="3278"/>
                  <a:pt y="391" x="3267"/>
                  <a:pt y="366" x="3252"/>
                </a:cubicBezTo>
                <a:cubicBezTo>
                  <a:pt y="340" x="3238"/>
                  <a:pt y="318" x="3220"/>
                  <a:pt y="300" x="3199"/>
                </a:cubicBezTo>
                <a:cubicBezTo>
                  <a:pt y="281" x="3178"/>
                  <a:pt y="266" x="3153"/>
                  <a:pt y="256" x="3123"/>
                </a:cubicBezTo>
                <a:cubicBezTo>
                  <a:pt y="245" x="3094"/>
                  <a:pt y="240" x="3062"/>
                  <a:pt y="240" x="3028"/>
                </a:cubicBezTo>
                <a:close/>
              </a:path>
            </a:pathLst>
          </a:custGeom>
          <a:solidFill>
            <a:srgbClr val="FFFFFF"/>
          </a:solidFill>
          <a:ln>
            <a:noFill/>
          </a:ln>
        </p:spPr>
      </p:sp>
      <p:sp>
        <p:nvSpPr>
          <p:cNvPr id="272" name="Shape 272"/>
          <p:cNvSpPr/>
          <p:nvPr/>
        </p:nvSpPr>
        <p:spPr>
          <a:xfrm>
            <a:off y="1418612" x="5717987"/>
            <a:ext cy="2729099" cx="2699700"/>
          </a:xfrm>
          <a:prstGeom prst="snip2DiagRect">
            <a:avLst>
              <a:gd fmla="val 0" name="adj1"/>
              <a:gd fmla="val 16667" name="adj2"/>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273" name="Shape 273"/>
          <p:cNvSpPr txBox="1"/>
          <p:nvPr/>
        </p:nvSpPr>
        <p:spPr>
          <a:xfrm>
            <a:off y="1688887" x="6001587"/>
            <a:ext cy="3010800" cx="2182799"/>
          </a:xfrm>
          <a:prstGeom prst="rect">
            <a:avLst/>
          </a:prstGeom>
        </p:spPr>
        <p:txBody>
          <a:bodyPr bIns="91425" rIns="91425" lIns="91425" tIns="91425" anchor="t" anchorCtr="0">
            <a:noAutofit/>
          </a:bodyPr>
          <a:lstStyle/>
          <a:p>
            <a:pPr rtl="0" lvl="0">
              <a:buNone/>
            </a:pPr>
            <a:r>
              <a:rPr sz="1800" lang="es"/>
              <a:t>-Dados los nodos y las distancias entre ellos, creamos un pre-conjunto con algunos nodos, y vamos insertando nodos cumpliendo un criterio.</a:t>
            </a:r>
          </a:p>
        </p:txBody>
      </p:sp>
      <p:sp>
        <p:nvSpPr>
          <p:cNvPr id="274" name="Shape 274"/>
          <p:cNvSpPr/>
          <p:nvPr/>
        </p:nvSpPr>
        <p:spPr>
          <a:xfrm>
            <a:off y="2776087" x="10213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275" name="Shape 275"/>
          <p:cNvSpPr/>
          <p:nvPr/>
        </p:nvSpPr>
        <p:spPr>
          <a:xfrm>
            <a:off y="1952062" x="22217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276" name="Shape 276"/>
          <p:cNvSpPr/>
          <p:nvPr/>
        </p:nvSpPr>
        <p:spPr>
          <a:xfrm>
            <a:off y="3914212" x="1658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277" name="Shape 277"/>
          <p:cNvSpPr/>
          <p:nvPr/>
        </p:nvSpPr>
        <p:spPr>
          <a:xfrm>
            <a:off y="2776087" x="34207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278" name="Shape 278"/>
          <p:cNvSpPr/>
          <p:nvPr/>
        </p:nvSpPr>
        <p:spPr>
          <a:xfrm>
            <a:off y="3914212" x="29118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279" name="Shape 279"/>
          <p:cNvCxnSpPr>
            <a:stCxn id="278" idx="6"/>
            <a:endCxn id="278" idx="6"/>
          </p:cNvCxnSpPr>
          <p:nvPr/>
        </p:nvCxnSpPr>
        <p:spPr>
          <a:xfrm>
            <a:off y="4086712" x="3270312"/>
            <a:ext cy="0" cx="0"/>
          </a:xfrm>
          <a:prstGeom prst="straightConnector1">
            <a:avLst/>
          </a:prstGeom>
          <a:noFill/>
          <a:ln w="19050" cap="flat">
            <a:solidFill>
              <a:schemeClr val="dk2"/>
            </a:solidFill>
            <a:prstDash val="solid"/>
            <a:round/>
            <a:headEnd w="lg" len="lg" type="none"/>
            <a:tailEnd w="lg" len="lg" type="none"/>
          </a:ln>
        </p:spPr>
      </p:cxnSp>
      <p:cxnSp>
        <p:nvCxnSpPr>
          <p:cNvPr id="280" name="Shape 280"/>
          <p:cNvCxnSpPr>
            <a:stCxn id="274" idx="7"/>
            <a:endCxn id="275" idx="2"/>
          </p:cNvCxnSpPr>
          <p:nvPr/>
        </p:nvCxnSpPr>
        <p:spPr>
          <a:xfrm rot="10800000" flipH="1">
            <a:off y="2124562" x="1327336"/>
            <a:ext cy="702049" cx="894376"/>
          </a:xfrm>
          <a:prstGeom prst="straightConnector1">
            <a:avLst/>
          </a:prstGeom>
          <a:noFill/>
          <a:ln w="19050" cap="flat">
            <a:solidFill>
              <a:srgbClr val="FF0000"/>
            </a:solidFill>
            <a:prstDash val="solid"/>
            <a:round/>
            <a:headEnd w="lg" len="lg" type="none"/>
            <a:tailEnd w="lg" len="lg" type="none"/>
          </a:ln>
        </p:spPr>
      </p:cxnSp>
      <p:cxnSp>
        <p:nvCxnSpPr>
          <p:cNvPr id="281" name="Shape 281"/>
          <p:cNvCxnSpPr>
            <a:stCxn id="275" idx="6"/>
          </p:cNvCxnSpPr>
          <p:nvPr/>
        </p:nvCxnSpPr>
        <p:spPr>
          <a:xfrm>
            <a:off y="2124562" x="2580212"/>
            <a:ext cy="701999" cx="893099"/>
          </a:xfrm>
          <a:prstGeom prst="straightConnector1">
            <a:avLst/>
          </a:prstGeom>
          <a:noFill/>
          <a:ln w="19050" cap="flat">
            <a:solidFill>
              <a:schemeClr val="dk2"/>
            </a:solidFill>
            <a:prstDash val="solid"/>
            <a:round/>
            <a:headEnd w="lg" len="lg" type="none"/>
            <a:tailEnd w="lg" len="lg" type="none"/>
          </a:ln>
        </p:spPr>
      </p:cxnSp>
      <p:cxnSp>
        <p:nvCxnSpPr>
          <p:cNvPr id="282" name="Shape 282"/>
          <p:cNvCxnSpPr>
            <a:stCxn id="274" idx="5"/>
            <a:endCxn id="276" idx="1"/>
          </p:cNvCxnSpPr>
          <p:nvPr/>
        </p:nvCxnSpPr>
        <p:spPr>
          <a:xfrm>
            <a:off y="3070563" x="1327336"/>
            <a:ext cy="894173" cx="383752"/>
          </a:xfrm>
          <a:prstGeom prst="straightConnector1">
            <a:avLst/>
          </a:prstGeom>
          <a:noFill/>
          <a:ln w="19050" cap="flat">
            <a:solidFill>
              <a:schemeClr val="dk2"/>
            </a:solidFill>
            <a:prstDash val="solid"/>
            <a:round/>
            <a:headEnd w="lg" len="lg" type="none"/>
            <a:tailEnd w="lg" len="lg" type="none"/>
          </a:ln>
        </p:spPr>
      </p:cxnSp>
      <p:cxnSp>
        <p:nvCxnSpPr>
          <p:cNvPr id="283" name="Shape 283"/>
          <p:cNvCxnSpPr>
            <a:stCxn id="276" idx="6"/>
            <a:endCxn id="278" idx="2"/>
          </p:cNvCxnSpPr>
          <p:nvPr/>
        </p:nvCxnSpPr>
        <p:spPr>
          <a:xfrm>
            <a:off y="4086712" x="2017087"/>
            <a:ext cy="0" cx="894725"/>
          </a:xfrm>
          <a:prstGeom prst="straightConnector1">
            <a:avLst/>
          </a:prstGeom>
          <a:noFill/>
          <a:ln w="19050" cap="flat">
            <a:solidFill>
              <a:schemeClr val="dk2"/>
            </a:solidFill>
            <a:prstDash val="solid"/>
            <a:round/>
            <a:headEnd w="lg" len="lg" type="none"/>
            <a:tailEnd w="lg" len="lg" type="none"/>
          </a:ln>
        </p:spPr>
      </p:cxnSp>
      <p:cxnSp>
        <p:nvCxnSpPr>
          <p:cNvPr id="284" name="Shape 284"/>
          <p:cNvCxnSpPr>
            <a:stCxn id="278" idx="7"/>
            <a:endCxn id="277" idx="3"/>
          </p:cNvCxnSpPr>
          <p:nvPr/>
        </p:nvCxnSpPr>
        <p:spPr>
          <a:xfrm rot="10800000" flipH="1">
            <a:off y="3070563" x="3217811"/>
            <a:ext cy="894173" cx="255452"/>
          </a:xfrm>
          <a:prstGeom prst="straightConnector1">
            <a:avLst/>
          </a:prstGeom>
          <a:noFill/>
          <a:ln w="19050" cap="flat">
            <a:solidFill>
              <a:schemeClr val="dk2"/>
            </a:solidFill>
            <a:prstDash val="solid"/>
            <a:round/>
            <a:headEnd w="lg" len="lg" type="none"/>
            <a:tailEnd w="lg" len="lg" type="none"/>
          </a:ln>
        </p:spPr>
      </p:cxnSp>
      <p:cxnSp>
        <p:nvCxnSpPr>
          <p:cNvPr id="285" name="Shape 285"/>
          <p:cNvCxnSpPr>
            <a:endCxn id="275" idx="4"/>
          </p:cNvCxnSpPr>
          <p:nvPr/>
        </p:nvCxnSpPr>
        <p:spPr>
          <a:xfrm rot="10800000" flipH="1">
            <a:off y="2297062" x="1931462"/>
            <a:ext cy="1670099" cx="469499"/>
          </a:xfrm>
          <a:prstGeom prst="straightConnector1">
            <a:avLst/>
          </a:prstGeom>
          <a:noFill/>
          <a:ln w="19050" cap="flat">
            <a:solidFill>
              <a:schemeClr val="dk2"/>
            </a:solidFill>
            <a:prstDash val="solid"/>
            <a:round/>
            <a:headEnd w="lg" len="lg" type="none"/>
            <a:tailEnd w="lg" len="lg" type="none"/>
          </a:ln>
        </p:spPr>
      </p:cxnSp>
      <p:cxnSp>
        <p:nvCxnSpPr>
          <p:cNvPr id="286" name="Shape 286"/>
          <p:cNvCxnSpPr>
            <a:stCxn id="278" idx="0"/>
            <a:endCxn id="275" idx="4"/>
          </p:cNvCxnSpPr>
          <p:nvPr/>
        </p:nvCxnSpPr>
        <p:spPr>
          <a:xfrm rot="10800000">
            <a:off y="2297062" x="2400962"/>
            <a:ext cy="1617149" cx="690100"/>
          </a:xfrm>
          <a:prstGeom prst="straightConnector1">
            <a:avLst/>
          </a:prstGeom>
          <a:noFill/>
          <a:ln w="19050" cap="flat">
            <a:solidFill>
              <a:srgbClr val="FF0000"/>
            </a:solidFill>
            <a:prstDash val="solid"/>
            <a:round/>
            <a:headEnd w="lg" len="lg" type="none"/>
            <a:tailEnd w="lg" len="lg" type="none"/>
          </a:ln>
        </p:spPr>
      </p:cxnSp>
      <p:cxnSp>
        <p:nvCxnSpPr>
          <p:cNvPr id="287" name="Shape 287"/>
          <p:cNvCxnSpPr>
            <a:stCxn id="274" idx="6"/>
            <a:endCxn id="277" idx="2"/>
          </p:cNvCxnSpPr>
          <p:nvPr/>
        </p:nvCxnSpPr>
        <p:spPr>
          <a:xfrm>
            <a:off y="2948587" x="1379837"/>
            <a:ext cy="0" cx="2040925"/>
          </a:xfrm>
          <a:prstGeom prst="straightConnector1">
            <a:avLst/>
          </a:prstGeom>
          <a:noFill/>
          <a:ln w="19050" cap="flat">
            <a:solidFill>
              <a:schemeClr val="dk2"/>
            </a:solidFill>
            <a:prstDash val="solid"/>
            <a:round/>
            <a:headEnd w="lg" len="lg" type="none"/>
            <a:tailEnd w="lg" len="lg" type="none"/>
          </a:ln>
        </p:spPr>
      </p:cxnSp>
      <p:cxnSp>
        <p:nvCxnSpPr>
          <p:cNvPr id="288" name="Shape 288"/>
          <p:cNvCxnSpPr>
            <a:stCxn id="278" idx="1"/>
          </p:cNvCxnSpPr>
          <p:nvPr/>
        </p:nvCxnSpPr>
        <p:spPr>
          <a:xfrm rot="10800000">
            <a:off y="2986436" x="1401013"/>
            <a:ext cy="978299" cx="1563299"/>
          </a:xfrm>
          <a:prstGeom prst="straightConnector1">
            <a:avLst/>
          </a:prstGeom>
          <a:noFill/>
          <a:ln w="19050" cap="flat">
            <a:solidFill>
              <a:srgbClr val="FF0000"/>
            </a:solidFill>
            <a:prstDash val="solid"/>
            <a:round/>
            <a:headEnd w="lg" len="lg" type="none"/>
            <a:tailEnd w="lg" len="lg" type="none"/>
          </a:ln>
        </p:spPr>
      </p:cxnSp>
      <p:cxnSp>
        <p:nvCxnSpPr>
          <p:cNvPr id="289" name="Shape 289"/>
          <p:cNvCxnSpPr>
            <a:stCxn id="276" idx="7"/>
            <a:endCxn id="277" idx="2"/>
          </p:cNvCxnSpPr>
          <p:nvPr/>
        </p:nvCxnSpPr>
        <p:spPr>
          <a:xfrm rot="10800000" flipH="1">
            <a:off y="2948587" x="1964586"/>
            <a:ext cy="1016149" cx="1456176"/>
          </a:xfrm>
          <a:prstGeom prst="straightConnector1">
            <a:avLst/>
          </a:prstGeom>
          <a:noFill/>
          <a:ln w="19050" cap="flat">
            <a:solidFill>
              <a:schemeClr val="dk2"/>
            </a:solidFill>
            <a:prstDash val="solid"/>
            <a:round/>
            <a:headEnd w="lg" len="lg" type="none"/>
            <a:tailEnd w="lg" len="lg" type="none"/>
          </a:ln>
        </p:spPr>
      </p:cxnSp>
      <p:sp>
        <p:nvSpPr>
          <p:cNvPr id="290" name="Shape 290"/>
          <p:cNvSpPr/>
          <p:nvPr/>
        </p:nvSpPr>
        <p:spPr>
          <a:xfrm>
            <a:off y="3546162" x="12622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291" name="Shape 291"/>
          <p:cNvSpPr/>
          <p:nvPr/>
        </p:nvSpPr>
        <p:spPr>
          <a:xfrm>
            <a:off y="4206262" x="239506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292" name="Shape 292"/>
          <p:cNvSpPr/>
          <p:nvPr/>
        </p:nvSpPr>
        <p:spPr>
          <a:xfrm>
            <a:off y="3470487" x="35306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293" name="Shape 293"/>
          <p:cNvSpPr/>
          <p:nvPr/>
        </p:nvSpPr>
        <p:spPr>
          <a:xfrm>
            <a:off y="2196262" x="152641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294" name="Shape 294"/>
          <p:cNvSpPr/>
          <p:nvPr/>
        </p:nvSpPr>
        <p:spPr>
          <a:xfrm>
            <a:off y="2198662" x="314333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295" name="Shape 295"/>
          <p:cNvSpPr/>
          <p:nvPr/>
        </p:nvSpPr>
        <p:spPr>
          <a:xfrm>
            <a:off y="2521275" x="26174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96" name="Shape 296"/>
          <p:cNvSpPr/>
          <p:nvPr/>
        </p:nvSpPr>
        <p:spPr>
          <a:xfrm>
            <a:off y="2948575" x="238918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97" name="Shape 297"/>
          <p:cNvSpPr/>
          <p:nvPr/>
        </p:nvSpPr>
        <p:spPr>
          <a:xfrm>
            <a:off y="2531162" x="20909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98" name="Shape 298"/>
          <p:cNvSpPr/>
          <p:nvPr/>
        </p:nvSpPr>
        <p:spPr>
          <a:xfrm>
            <a:off y="3169725" x="165858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299" name="Shape 299"/>
          <p:cNvSpPr/>
          <p:nvPr/>
        </p:nvSpPr>
        <p:spPr>
          <a:xfrm>
            <a:off y="3056425" x="312645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sp>
        <p:nvSpPr>
          <p:cNvPr id="300" name="Shape 300"/>
          <p:cNvSpPr txBox="1"/>
          <p:nvPr/>
        </p:nvSpPr>
        <p:spPr>
          <a:xfrm>
            <a:off y="1562325" x="3925450"/>
            <a:ext cy="2441699" cx="2119800"/>
          </a:xfrm>
          <a:prstGeom prst="rect">
            <a:avLst/>
          </a:prstGeom>
        </p:spPr>
        <p:txBody>
          <a:bodyPr bIns="91425" rIns="91425" lIns="91425" tIns="91425" anchor="t" anchorCtr="0">
            <a:noAutofit/>
          </a:bodyPr>
          <a:lstStyle/>
          <a:p>
            <a:pPr rtl="0" lvl="0">
              <a:buNone/>
            </a:pPr>
            <a:r>
              <a:rPr lang="es"/>
              <a:t>Ciudades:</a:t>
            </a:r>
          </a:p>
          <a:p>
            <a:pPr rtl="0" lvl="0">
              <a:buNone/>
            </a:pPr>
            <a:r>
              <a:rPr lang="es"/>
              <a:t> [0 , 1,  4]</a:t>
            </a:r>
          </a:p>
          <a:p>
            <a:r>
              <a:t/>
            </a:r>
          </a:p>
          <a:p>
            <a:pPr rtl="0" lvl="0">
              <a:buNone/>
            </a:pPr>
            <a:r>
              <a:rPr lang="es"/>
              <a:t>Distancia Recorrida:</a:t>
            </a:r>
          </a:p>
          <a:p>
            <a:pPr rtl="0" lvl="0">
              <a:buNone/>
            </a:pPr>
            <a:r>
              <a:rPr lang="es"/>
              <a:t>2+8+6=16</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y="0" x="0"/>
          <a:ext cy="0" cx="0"/>
          <a:chOff y="0" x="0"/>
          <a:chExt cy="0" cx="0"/>
        </a:xfrm>
      </p:grpSpPr>
      <p:sp>
        <p:nvSpPr>
          <p:cNvPr id="305" name="Shape 305"/>
          <p:cNvSpPr/>
          <p:nvPr/>
        </p:nvSpPr>
        <p:spPr>
          <a:xfrm rot="10800000" flipH="1">
            <a:off y="777649" x="4597450"/>
            <a:ext cy="345000" cx="2853900"/>
          </a:xfrm>
          <a:prstGeom prst="snip2DiagRect">
            <a:avLst>
              <a:gd fmla="val 0" name="adj1"/>
              <a:gd fmla="val 31086" name="adj2"/>
            </a:avLst>
          </a:prstGeom>
          <a:solidFill>
            <a:srgbClr val="4A86E8"/>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306" name="Shape 306"/>
          <p:cNvSpPr/>
          <p:nvPr/>
        </p:nvSpPr>
        <p:spPr>
          <a:xfrm>
            <a:off y="830487" x="4808150"/>
            <a:ext cy="251163" cx="2474881"/>
          </a:xfrm>
          <a:custGeom>
            <a:pathLst>
              <a:path w="10673" extrusionOk="0" h="1017">
                <a:moveTo>
                  <a:pt y="58" x="1913"/>
                </a:moveTo>
                <a:lnTo>
                  <a:pt y="197" x="1913"/>
                </a:lnTo>
                <a:lnTo>
                  <a:pt y="197" x="2037"/>
                </a:lnTo>
                <a:lnTo>
                  <a:pt y="58" x="2037"/>
                </a:lnTo>
                <a:close/>
                <a:moveTo>
                  <a:pt y="58" x="3587"/>
                </a:moveTo>
                <a:lnTo>
                  <a:pt y="197" x="3587"/>
                </a:lnTo>
                <a:lnTo>
                  <a:pt y="197" x="3711"/>
                </a:lnTo>
                <a:lnTo>
                  <a:pt y="58" x="3711"/>
                </a:lnTo>
                <a:close/>
                <a:moveTo>
                  <a:pt y="58" x="6417"/>
                </a:moveTo>
                <a:lnTo>
                  <a:pt y="197" x="6417"/>
                </a:lnTo>
                <a:lnTo>
                  <a:pt y="197" x="6541"/>
                </a:lnTo>
                <a:lnTo>
                  <a:pt y="58" x="6541"/>
                </a:lnTo>
                <a:close/>
                <a:moveTo>
                  <a:pt y="0" x="4101"/>
                </a:moveTo>
                <a:lnTo>
                  <a:pt y="231" x="3990"/>
                </a:lnTo>
                <a:lnTo>
                  <a:pt y="231" x="4088"/>
                </a:lnTo>
                <a:lnTo>
                  <a:pt y="0" x="4282"/>
                </a:lnTo>
                <a:close/>
                <a:moveTo>
                  <a:pt y="348" x="6850"/>
                </a:moveTo>
                <a:cubicBezTo>
                  <a:pt y="348" x="6885"/>
                  <a:pt y="361" x="6912"/>
                  <a:pt y="386" x="6934"/>
                </a:cubicBezTo>
                <a:cubicBezTo>
                  <a:pt y="412" x="6955"/>
                  <a:pt y="442" x="6966"/>
                  <a:pt y="479" x="6966"/>
                </a:cubicBezTo>
                <a:lnTo>
                  <a:pt y="479" x="6724"/>
                </a:lnTo>
                <a:cubicBezTo>
                  <a:pt y="446" x="6727"/>
                  <a:pt y="416" x="6740"/>
                  <a:pt y="389" x="6763"/>
                </a:cubicBezTo>
                <a:cubicBezTo>
                  <a:pt y="362" x="6787"/>
                  <a:pt y="348" x="6816"/>
                  <a:pt y="348" x="6850"/>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67"/>
                </a:moveTo>
                <a:cubicBezTo>
                  <a:pt y="351" x="8285"/>
                  <a:pt y="355" x="8302"/>
                  <a:pt y="362" x="8317"/>
                </a:cubicBezTo>
                <a:cubicBezTo>
                  <a:pt y="369" x="8331"/>
                  <a:pt y="378" x="8344"/>
                  <a:pt y="390" x="8353"/>
                </a:cubicBezTo>
                <a:cubicBezTo>
                  <a:pt y="402" x="8363"/>
                  <a:pt y="417" x="8372"/>
                  <a:pt y="434" x="8379"/>
                </a:cubicBezTo>
                <a:cubicBezTo>
                  <a:pt y="451" x="8386"/>
                  <a:pt y="469" x="8391"/>
                  <a:pt y="487" x="8394"/>
                </a:cubicBezTo>
                <a:cubicBezTo>
                  <a:pt y="505" x="8397"/>
                  <a:pt y="523" x="8398"/>
                  <a:pt y="542" x="8398"/>
                </a:cubicBezTo>
                <a:cubicBezTo>
                  <a:pt y="566" x="8398"/>
                  <a:pt y="589" x="8396"/>
                  <a:pt y="611" x="8391"/>
                </a:cubicBezTo>
                <a:cubicBezTo>
                  <a:pt y="634" x="8386"/>
                  <a:pt y="654" x="8378"/>
                  <a:pt y="672" x="8368"/>
                </a:cubicBezTo>
                <a:cubicBezTo>
                  <a:pt y="691" x="8358"/>
                  <a:pt y="705" x="8344"/>
                  <a:pt y="715" x="8327"/>
                </a:cubicBezTo>
                <a:cubicBezTo>
                  <a:pt y="726" x="8310"/>
                  <a:pt y="731" x="8290"/>
                  <a:pt y="731" x="8267"/>
                </a:cubicBezTo>
                <a:cubicBezTo>
                  <a:pt y="731" x="8243"/>
                  <a:pt y="727" x="8223"/>
                  <a:pt y="717" x="8206"/>
                </a:cubicBezTo>
                <a:cubicBezTo>
                  <a:pt y="708" x="8189"/>
                  <a:pt y="695" x="8175"/>
                  <a:pt y="678" x="8165"/>
                </a:cubicBezTo>
                <a:cubicBezTo>
                  <a:pt y="661" x="8154"/>
                  <a:pt y="641" x="8147"/>
                  <a:pt y="618" x="8141"/>
                </a:cubicBezTo>
                <a:cubicBezTo>
                  <a:pt y="596" x="8136"/>
                  <a:pt y="570" x="8133"/>
                  <a:pt y="542" x="8133"/>
                </a:cubicBezTo>
                <a:cubicBezTo>
                  <a:pt y="514" x="8133"/>
                  <a:pt y="488" x="8136"/>
                  <a:pt y="465" x="8141"/>
                </a:cubicBezTo>
                <a:cubicBezTo>
                  <a:pt y="442" x="8147"/>
                  <a:pt y="422" x="8154"/>
                  <a:pt y="405" x="8165"/>
                </a:cubicBezTo>
                <a:cubicBezTo>
                  <a:pt y="388" x="8175"/>
                  <a:pt y="374" x="8189"/>
                  <a:pt y="365" x="8206"/>
                </a:cubicBezTo>
                <a:cubicBezTo>
                  <a:pt y="356" x="8223"/>
                  <a:pt y="351" x="8243"/>
                  <a:pt y="351" x="8267"/>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100"/>
                </a:moveTo>
                <a:cubicBezTo>
                  <a:pt y="349" x="9125"/>
                  <a:pt y="354" x="9147"/>
                  <a:pt y="364" x="9166"/>
                </a:cubicBezTo>
                <a:cubicBezTo>
                  <a:pt y="373" x="9184"/>
                  <a:pt y="387" x="9199"/>
                  <a:pt y="405" x="9210"/>
                </a:cubicBezTo>
                <a:cubicBezTo>
                  <a:pt y="423" x="9220"/>
                  <a:pt y="443" x="9229"/>
                  <a:pt y="466" x="9234"/>
                </a:cubicBezTo>
                <a:cubicBezTo>
                  <a:pt y="489" x="9239"/>
                  <a:pt y="515" x="9242"/>
                  <a:pt y="543" x="9242"/>
                </a:cubicBezTo>
                <a:cubicBezTo>
                  <a:pt y="569" x="9242"/>
                  <a:pt y="594" x="9239"/>
                  <a:pt y="617" x="9234"/>
                </a:cubicBezTo>
                <a:cubicBezTo>
                  <a:pt y="640" x="9228"/>
                  <a:pt y="660" x="9219"/>
                  <a:pt y="677" x="9209"/>
                </a:cubicBezTo>
                <a:cubicBezTo>
                  <a:pt y="695" x="9198"/>
                  <a:pt y="709" x="9183"/>
                  <a:pt y="719" x="9165"/>
                </a:cubicBezTo>
                <a:cubicBezTo>
                  <a:pt y="729" x="9147"/>
                  <a:pt y="734" x="9126"/>
                  <a:pt y="734" x="9101"/>
                </a:cubicBezTo>
                <a:cubicBezTo>
                  <a:pt y="734" x="9077"/>
                  <a:pt y="729" x="9055"/>
                  <a:pt y="719" x="9035"/>
                </a:cubicBezTo>
                <a:cubicBezTo>
                  <a:pt y="708" x="9016"/>
                  <a:pt y="695" x="9001"/>
                  <a:pt y="677" x="8989"/>
                </a:cubicBezTo>
                <a:cubicBezTo>
                  <a:pt y="660" x="8978"/>
                  <a:pt y="640" x="8969"/>
                  <a:pt y="617" x="8962"/>
                </a:cubicBezTo>
                <a:cubicBezTo>
                  <a:pt y="594" x="8956"/>
                  <a:pt y="570" x="8953"/>
                  <a:pt y="544" x="8953"/>
                </a:cubicBezTo>
                <a:cubicBezTo>
                  <a:pt y="518" x="8953"/>
                  <a:pt y="493" x="8956"/>
                  <a:pt y="470" x="8962"/>
                </a:cubicBezTo>
                <a:cubicBezTo>
                  <a:pt y="446" x="8969"/>
                  <a:pt y="425" x="8978"/>
                  <a:pt y="407" x="8989"/>
                </a:cubicBezTo>
                <a:cubicBezTo>
                  <a:pt y="389" x="9001"/>
                  <a:pt y="375" x="9017"/>
                  <a:pt y="365" x="9035"/>
                </a:cubicBezTo>
                <a:cubicBezTo>
                  <a:pt y="354" x="9054"/>
                  <a:pt y="349" x="9076"/>
                  <a:pt y="349" x="9100"/>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58" x="5849"/>
                </a:moveTo>
                <a:lnTo>
                  <a:pt y="831" x="5849"/>
                </a:lnTo>
                <a:lnTo>
                  <a:pt y="831" x="6326"/>
                </a:lnTo>
                <a:lnTo>
                  <a:pt y="713" x="6338"/>
                </a:lnTo>
                <a:lnTo>
                  <a:pt y="713" x="5977"/>
                </a:lnTo>
                <a:lnTo>
                  <a:pt y="493" x="5977"/>
                </a:lnTo>
                <a:lnTo>
                  <a:pt y="493" x="6301"/>
                </a:lnTo>
                <a:lnTo>
                  <a:pt y="376" x="6301"/>
                </a:lnTo>
                <a:lnTo>
                  <a:pt y="376" x="5977"/>
                </a:lnTo>
                <a:lnTo>
                  <a:pt y="176" x="5977"/>
                </a:lnTo>
                <a:lnTo>
                  <a:pt y="176" x="6313"/>
                </a:lnTo>
                <a:lnTo>
                  <a:pt y="58" x="6323"/>
                </a:lnTo>
                <a:close/>
                <a:moveTo>
                  <a:pt y="240" x="7415"/>
                </a:moveTo>
                <a:cubicBezTo>
                  <a:pt y="240" x="7378"/>
                  <a:pt y="247" x="7343"/>
                  <a:pt y="262" x="7308"/>
                </a:cubicBezTo>
                <a:cubicBezTo>
                  <a:pt y="277" x="7274"/>
                  <a:pt y="286" x="7256"/>
                  <a:pt y="289" x="7253"/>
                </a:cubicBezTo>
                <a:lnTo>
                  <a:pt y="253" x="7249"/>
                </a:lnTo>
                <a:lnTo>
                  <a:pt y="253" x="7139"/>
                </a:lnTo>
                <a:cubicBezTo>
                  <a:pt y="327" x="7140"/>
                  <a:pt y="379" x="7141"/>
                  <a:pt y="409" x="7141"/>
                </a:cubicBezTo>
                <a:lnTo>
                  <a:pt y="831" x="7141"/>
                </a:lnTo>
                <a:lnTo>
                  <a:pt y="831" x="7264"/>
                </a:lnTo>
                <a:lnTo>
                  <a:pt y="437" x="7264"/>
                </a:lnTo>
                <a:cubicBezTo>
                  <a:pt y="415" x="7272"/>
                  <a:pt y="395" x="7288"/>
                  <a:pt y="378" x="7313"/>
                </a:cubicBezTo>
                <a:cubicBezTo>
                  <a:pt y="361" x="7339"/>
                  <a:pt y="353" x="7371"/>
                  <a:pt y="353" x="7411"/>
                </a:cubicBezTo>
                <a:cubicBezTo>
                  <a:pt y="353" x="7441"/>
                  <a:pt y="364" x="7461"/>
                  <a:pt y="386" x="7472"/>
                </a:cubicBezTo>
                <a:cubicBezTo>
                  <a:pt y="407" x="7482"/>
                  <a:pt y="447" x="7488"/>
                  <a:pt y="503" x="7488"/>
                </a:cubicBezTo>
                <a:lnTo>
                  <a:pt y="831" x="7488"/>
                </a:lnTo>
                <a:lnTo>
                  <a:pt y="831" x="7611"/>
                </a:lnTo>
                <a:lnTo>
                  <a:pt y="442" x="7611"/>
                </a:lnTo>
                <a:cubicBezTo>
                  <a:pt y="416" x="7620"/>
                  <a:pt y="394" x="7636"/>
                  <a:pt y="378" x="7660"/>
                </a:cubicBezTo>
                <a:cubicBezTo>
                  <a:pt y="361" x="7685"/>
                  <a:pt y="353" x="7712"/>
                  <a:pt y="353" x="7742"/>
                </a:cubicBezTo>
                <a:cubicBezTo>
                  <a:pt y="353" x="7752"/>
                  <a:pt y="354" x="7761"/>
                  <a:pt y="356" x="7769"/>
                </a:cubicBezTo>
                <a:cubicBezTo>
                  <a:pt y="359" x="7777"/>
                  <a:pt y="362" x="7783"/>
                  <a:pt y="366" x="7788"/>
                </a:cubicBezTo>
                <a:cubicBezTo>
                  <a:pt y="369" x="7792"/>
                  <a:pt y="374" x="7796"/>
                  <a:pt y="382" x="7800"/>
                </a:cubicBezTo>
                <a:cubicBezTo>
                  <a:pt y="389" x="7804"/>
                  <a:pt y="396" x="7807"/>
                  <a:pt y="403" x="7809"/>
                </a:cubicBezTo>
                <a:cubicBezTo>
                  <a:pt y="410" x="7811"/>
                  <a:pt y="420" x="7813"/>
                  <a:pt y="432" x="7814"/>
                </a:cubicBezTo>
                <a:cubicBezTo>
                  <a:pt y="444" x="7816"/>
                  <a:pt y="455" x="7817"/>
                  <a:pt y="465" x="7817"/>
                </a:cubicBezTo>
                <a:cubicBezTo>
                  <a:pt y="475" x="7817"/>
                  <a:pt y="487" x="7817"/>
                  <a:pt y="502" x="7817"/>
                </a:cubicBezTo>
                <a:lnTo>
                  <a:pt y="831" x="7817"/>
                </a:lnTo>
                <a:lnTo>
                  <a:pt y="831" x="7941"/>
                </a:lnTo>
                <a:lnTo>
                  <a:pt y="484" x="7941"/>
                </a:lnTo>
                <a:cubicBezTo>
                  <a:pt y="321" x="7941"/>
                  <a:pt y="240" x="7880"/>
                  <a:pt y="240" x="7759"/>
                </a:cubicBezTo>
                <a:cubicBezTo>
                  <a:pt y="240" x="7672"/>
                  <a:pt y="265" x="7609"/>
                  <a:pt y="313" x="7570"/>
                </a:cubicBezTo>
                <a:cubicBezTo>
                  <a:pt y="265" x="7551"/>
                  <a:pt y="240" x="7499"/>
                  <a:pt y="240" x="741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714"/>
                </a:moveTo>
                <a:lnTo>
                  <a:pt y="64" x="8590"/>
                </a:lnTo>
                <a:lnTo>
                  <a:pt y="581" x="8590"/>
                </a:lnTo>
                <a:cubicBezTo>
                  <a:pt y="612" x="8590"/>
                  <a:pt y="635" x="8590"/>
                  <a:pt y="652" x="8591"/>
                </a:cubicBezTo>
                <a:cubicBezTo>
                  <a:pt y="668" x="8591"/>
                  <a:pt y="687" x="8592"/>
                  <a:pt y="708" x="8594"/>
                </a:cubicBezTo>
                <a:cubicBezTo>
                  <a:pt y="730" x="8596"/>
                  <a:pt y="746" x="8599"/>
                  <a:pt y="757" x="8603"/>
                </a:cubicBezTo>
                <a:cubicBezTo>
                  <a:pt y="768" x="8607"/>
                  <a:pt y="781" x="8613"/>
                  <a:pt y="794" x="8621"/>
                </a:cubicBezTo>
                <a:cubicBezTo>
                  <a:pt y="808" x="8628"/>
                  <a:pt y="817" x="8638"/>
                  <a:pt y="823" x="8651"/>
                </a:cubicBezTo>
                <a:cubicBezTo>
                  <a:pt y="828" x="8664"/>
                  <a:pt y="832" x="8678"/>
                  <a:pt y="836" x="8693"/>
                </a:cubicBezTo>
                <a:cubicBezTo>
                  <a:pt y="839" x="8708"/>
                  <a:pt y="841" x="8726"/>
                  <a:pt y="841" x="8746"/>
                </a:cubicBezTo>
                <a:cubicBezTo>
                  <a:pt y="841" x="8760"/>
                  <a:pt y="837" x="8786"/>
                  <a:pt y="831" x="8824"/>
                </a:cubicBezTo>
                <a:lnTo>
                  <a:pt y="727" x="8815"/>
                </a:lnTo>
                <a:cubicBezTo>
                  <a:pt y="730" x="8777"/>
                  <a:pt y="732" x="8756"/>
                  <a:pt y="732" x="8752"/>
                </a:cubicBezTo>
                <a:cubicBezTo>
                  <a:pt y="732" x="8745"/>
                  <a:pt y="731" x="8740"/>
                  <a:pt y="730" x="8736"/>
                </a:cubicBezTo>
                <a:cubicBezTo>
                  <a:pt y="729" x="8733"/>
                  <a:pt y="727" x="8730"/>
                  <a:pt y="724" x="8728"/>
                </a:cubicBezTo>
                <a:cubicBezTo>
                  <a:pt y="721" x="8725"/>
                  <a:pt y="717" x="8723"/>
                  <a:pt y="712" x="8721"/>
                </a:cubicBezTo>
                <a:cubicBezTo>
                  <a:pt y="708" x="8719"/>
                  <a:pt y="699" x="8718"/>
                  <a:pt y="687" x="8717"/>
                </a:cubicBezTo>
                <a:cubicBezTo>
                  <a:pt y="675" x="8716"/>
                  <a:pt y="663" x="8715"/>
                  <a:pt y="651" x="8715"/>
                </a:cubicBezTo>
                <a:cubicBezTo>
                  <a:pt y="638" x="8714"/>
                  <a:pt y="621" x="8714"/>
                  <a:pt y="599" x="8714"/>
                </a:cubicBezTo>
                <a:lnTo>
                  <a:pt y="49" x="8714"/>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850"/>
                </a:moveTo>
                <a:cubicBezTo>
                  <a:pt y="242" x="6774"/>
                  <a:pt y="272" x="6712"/>
                  <a:pt y="328" x="6665"/>
                </a:cubicBezTo>
                <a:cubicBezTo>
                  <a:pt y="385" x="6617"/>
                  <a:pt y="456" x="6593"/>
                  <a:pt y="541" x="6593"/>
                </a:cubicBezTo>
                <a:cubicBezTo>
                  <a:pt y="632" x="6593"/>
                  <a:pt y="706" x="6617"/>
                  <a:pt y="761" x="6665"/>
                </a:cubicBezTo>
                <a:cubicBezTo>
                  <a:pt y="815" x="6713"/>
                  <a:pt y="843" x="6778"/>
                  <a:pt y="843" x="6860"/>
                </a:cubicBezTo>
                <a:cubicBezTo>
                  <a:pt y="843" x="6947"/>
                  <a:pt y="816" x="7021"/>
                  <a:pt y="763" x="7083"/>
                </a:cubicBezTo>
                <a:lnTo>
                  <a:pt y="666" x="7042"/>
                </a:lnTo>
                <a:cubicBezTo>
                  <a:pt y="709" x="6979"/>
                  <a:pt y="731" x="6919"/>
                  <a:pt y="731" x="6863"/>
                </a:cubicBezTo>
                <a:cubicBezTo>
                  <a:pt y="731" x="6821"/>
                  <a:pt y="715" x="6787"/>
                  <a:pt y="684" x="6760"/>
                </a:cubicBezTo>
                <a:cubicBezTo>
                  <a:pt y="653" x="6732"/>
                  <a:pt y="617" x="6719"/>
                  <a:pt y="577" x="6719"/>
                </a:cubicBezTo>
                <a:lnTo>
                  <a:pt y="577" x="7086"/>
                </a:lnTo>
                <a:cubicBezTo>
                  <a:pt y="560" x="7086"/>
                  <a:pt y="547" x="7086"/>
                  <a:pt y="538" x="7086"/>
                </a:cubicBezTo>
                <a:cubicBezTo>
                  <a:pt y="529" x="7086"/>
                  <a:pt y="523" x="7087"/>
                  <a:pt y="520" x="7087"/>
                </a:cubicBezTo>
                <a:cubicBezTo>
                  <a:pt y="435" x="7087"/>
                  <a:pt y="368" x="7065"/>
                  <a:pt y="317" x="7023"/>
                </a:cubicBezTo>
                <a:cubicBezTo>
                  <a:pt y="266" x="6981"/>
                  <a:pt y="240" x="6923"/>
                  <a:pt y="240" x="6850"/>
                </a:cubicBezTo>
                <a:close/>
                <a:moveTo>
                  <a:pt y="240" x="9101"/>
                </a:moveTo>
                <a:cubicBezTo>
                  <a:pt y="240" x="9045"/>
                  <a:pt y="254" x="8995"/>
                  <a:pt y="282" x="8953"/>
                </a:cubicBezTo>
                <a:cubicBezTo>
                  <a:pt y="310" x="8910"/>
                  <a:pt y="347" x="8879"/>
                  <a:pt y="392" x="8858"/>
                </a:cubicBezTo>
                <a:cubicBezTo>
                  <a:pt y="438" x="8837"/>
                  <a:pt y="488" x="8827"/>
                  <a:pt y="543" x="8827"/>
                </a:cubicBezTo>
                <a:cubicBezTo>
                  <a:pt y="598" x="8827"/>
                  <a:pt y="648" x="8837"/>
                  <a:pt y="693" x="8858"/>
                </a:cubicBezTo>
                <a:cubicBezTo>
                  <a:pt y="738" x="8878"/>
                  <a:pt y="774" x="8910"/>
                  <a:pt y="801" x="8952"/>
                </a:cubicBezTo>
                <a:cubicBezTo>
                  <a:pt y="829" x="8994"/>
                  <a:pt y="843" x="9043"/>
                  <a:pt y="843" x="9100"/>
                </a:cubicBezTo>
                <a:cubicBezTo>
                  <a:pt y="843" x="9142"/>
                  <a:pt y="835" x="9181"/>
                  <a:pt y="818" x="9215"/>
                </a:cubicBezTo>
                <a:cubicBezTo>
                  <a:pt y="801" x="9250"/>
                  <a:pt y="779" x="9278"/>
                  <a:pt y="751" x="9300"/>
                </a:cubicBezTo>
                <a:cubicBezTo>
                  <a:pt y="722" x="9323"/>
                  <a:pt y="690" x="9340"/>
                  <a:pt y="655" x="9351"/>
                </a:cubicBezTo>
                <a:cubicBezTo>
                  <a:pt y="619" x="9363"/>
                  <a:pt y="581" x="9369"/>
                  <a:pt y="542" x="9369"/>
                </a:cubicBezTo>
                <a:cubicBezTo>
                  <a:pt y="509" x="9369"/>
                  <a:pt y="478" x="9365"/>
                  <a:pt y="448" x="9358"/>
                </a:cubicBezTo>
                <a:cubicBezTo>
                  <a:pt y="418" x="9351"/>
                  <a:pt y="391" x="9341"/>
                  <a:pt y="366" x="9326"/>
                </a:cubicBezTo>
                <a:cubicBezTo>
                  <a:pt y="340" x="9312"/>
                  <a:pt y="318" x="9294"/>
                  <a:pt y="300" x="9273"/>
                </a:cubicBezTo>
                <a:cubicBezTo>
                  <a:pt y="281" x="9252"/>
                  <a:pt y="266" x="9226"/>
                  <a:pt y="256" x="9197"/>
                </a:cubicBezTo>
                <a:cubicBezTo>
                  <a:pt y="245" x="9168"/>
                  <a:pt y="240" x="9136"/>
                  <a:pt y="240" x="9101"/>
                </a:cubicBezTo>
                <a:close/>
                <a:moveTo>
                  <a:pt y="240" x="9613"/>
                </a:moveTo>
                <a:cubicBezTo>
                  <a:pt y="240" x="9582"/>
                  <a:pt y="245" x="9553"/>
                  <a:pt y="255" x="9527"/>
                </a:cubicBezTo>
                <a:cubicBezTo>
                  <a:pt y="265" x="9502"/>
                  <a:pt y="277" x="9481"/>
                  <a:pt y="294" x="9464"/>
                </a:cubicBezTo>
                <a:cubicBezTo>
                  <a:pt y="310" x="9448"/>
                  <a:pt y="328" x="9436"/>
                  <a:pt y="348" x="9427"/>
                </a:cubicBezTo>
                <a:cubicBezTo>
                  <a:pt y="368" x="9418"/>
                  <a:pt y="389" x="9414"/>
                  <a:pt y="411" x="9414"/>
                </a:cubicBezTo>
                <a:cubicBezTo>
                  <a:pt y="452" x="9414"/>
                  <a:pt y="486" x="9426"/>
                  <a:pt y="515" x="9450"/>
                </a:cubicBezTo>
                <a:cubicBezTo>
                  <a:pt y="543" x="9474"/>
                  <a:pt y="565" x="9513"/>
                  <a:pt y="580" x="9568"/>
                </a:cubicBezTo>
                <a:lnTo>
                  <a:pt y="600" x="9639"/>
                </a:lnTo>
                <a:cubicBezTo>
                  <a:pt y="612" x="9683"/>
                  <a:pt y="633" x="9705"/>
                  <a:pt y="662" x="9705"/>
                </a:cubicBezTo>
                <a:lnTo>
                  <a:pt y="667" x="9705"/>
                </a:lnTo>
                <a:cubicBezTo>
                  <a:pt y="688" x="9703"/>
                  <a:pt y="705" x="9695"/>
                  <a:pt y="716" x="9681"/>
                </a:cubicBezTo>
                <a:cubicBezTo>
                  <a:pt y="728" x="9667"/>
                  <a:pt y="733" x="9647"/>
                  <a:pt y="733" x="9621"/>
                </a:cubicBezTo>
                <a:lnTo>
                  <a:pt y="733" x="9613"/>
                </a:lnTo>
                <a:cubicBezTo>
                  <a:pt y="733" x="9592"/>
                  <a:pt y="730" x="9572"/>
                  <a:pt y="725" x="9550"/>
                </a:cubicBezTo>
                <a:cubicBezTo>
                  <a:pt y="719" x="9529"/>
                  <a:pt y="713" x="9513"/>
                  <a:pt y="708" x="9502"/>
                </a:cubicBezTo>
                <a:cubicBezTo>
                  <a:pt y="703" x="9491"/>
                  <a:pt y="692" x="9473"/>
                  <a:pt y="677" x="9450"/>
                </a:cubicBezTo>
                <a:lnTo>
                  <a:pt y="779" x="9415"/>
                </a:lnTo>
                <a:cubicBezTo>
                  <a:pt y="800" x="9443"/>
                  <a:pt y="816" x="9475"/>
                  <a:pt y="827" x="9511"/>
                </a:cubicBezTo>
                <a:cubicBezTo>
                  <a:pt y="837" x="9547"/>
                  <a:pt y="843" x="9585"/>
                  <a:pt y="843" x="9625"/>
                </a:cubicBezTo>
                <a:cubicBezTo>
                  <a:pt y="843" x="9682"/>
                  <a:pt y="827" x="9729"/>
                  <a:pt y="796" x="9766"/>
                </a:cubicBezTo>
                <a:cubicBezTo>
                  <a:pt y="765" x="9802"/>
                  <a:pt y="722" x="9822"/>
                  <a:pt y="666" x="9823"/>
                </a:cubicBezTo>
                <a:lnTo>
                  <a:pt y="664" x="9823"/>
                </a:lnTo>
                <a:cubicBezTo>
                  <a:pt y="615" x="9823"/>
                  <a:pt y="577" x="9810"/>
                  <a:pt y="548" x="9785"/>
                </a:cubicBezTo>
                <a:cubicBezTo>
                  <a:pt y="520" x="9759"/>
                  <a:pt y="499" x="9722"/>
                  <a:pt y="486" x="9673"/>
                </a:cubicBezTo>
                <a:lnTo>
                  <a:pt y="466" x="9599"/>
                </a:lnTo>
                <a:cubicBezTo>
                  <a:pt y="460" x="9575"/>
                  <a:pt y="452" x="9559"/>
                  <a:pt y="443" x="9551"/>
                </a:cubicBezTo>
                <a:cubicBezTo>
                  <a:pt y="434" x="9542"/>
                  <a:pt y="424" x="9538"/>
                  <a:pt y="412" x="9538"/>
                </a:cubicBezTo>
                <a:cubicBezTo>
                  <a:pt y="391" x="9538"/>
                  <a:pt y="376" x="9545"/>
                  <a:pt y="364" x="9559"/>
                </a:cubicBezTo>
                <a:cubicBezTo>
                  <a:pt y="353" x="9574"/>
                  <a:pt y="347" x="9594"/>
                  <a:pt y="347" x="9620"/>
                </a:cubicBezTo>
                <a:cubicBezTo>
                  <a:pt y="347" x="9660"/>
                  <a:pt y="358" x="9710"/>
                  <a:pt y="382" x="9769"/>
                </a:cubicBezTo>
                <a:lnTo>
                  <a:pt y="285" x="9801"/>
                </a:lnTo>
                <a:cubicBezTo>
                  <a:pt y="255" x="9742"/>
                  <a:pt y="240" x="9680"/>
                  <a:pt y="240" x="961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79"/>
                </a:moveTo>
                <a:cubicBezTo>
                  <a:pt y="240" x="8204"/>
                  <a:pt y="256" x="8154"/>
                  <a:pt y="288" x="8131"/>
                </a:cubicBezTo>
                <a:lnTo>
                  <a:pt y="253" x="8128"/>
                </a:lnTo>
                <a:lnTo>
                  <a:pt y="253" x="8011"/>
                </a:lnTo>
                <a:lnTo>
                  <a:pt y="1058" x="8011"/>
                </a:lnTo>
                <a:lnTo>
                  <a:pt y="1041" x="8134"/>
                </a:lnTo>
                <a:lnTo>
                  <a:pt y="807" x="8134"/>
                </a:lnTo>
                <a:cubicBezTo>
                  <a:pt y="831" x="8149"/>
                  <a:pt y="843" x="8197"/>
                  <a:pt y="843" x="8279"/>
                </a:cubicBezTo>
                <a:cubicBezTo>
                  <a:pt y="843" x="8316"/>
                  <a:pt y="835" x="8351"/>
                  <a:pt y="818" x="8382"/>
                </a:cubicBezTo>
                <a:cubicBezTo>
                  <a:pt y="802" x="8414"/>
                  <a:pt y="780" x="8440"/>
                  <a:pt y="752" x="8460"/>
                </a:cubicBezTo>
                <a:cubicBezTo>
                  <a:pt y="725" x="8481"/>
                  <a:pt y="693" x="8497"/>
                  <a:pt y="658" x="8508"/>
                </a:cubicBezTo>
                <a:cubicBezTo>
                  <a:pt y="623" x="8519"/>
                  <a:pt y="586" x="8525"/>
                  <a:pt y="548" x="8525"/>
                </a:cubicBezTo>
                <a:cubicBezTo>
                  <a:pt y="506" x="8525"/>
                  <a:pt y="467" x="8520"/>
                  <a:pt y="432" x="8511"/>
                </a:cubicBezTo>
                <a:cubicBezTo>
                  <a:pt y="396" x="8501"/>
                  <a:pt y="363" x="8487"/>
                  <a:pt y="334" x="8468"/>
                </a:cubicBezTo>
                <a:cubicBezTo>
                  <a:pt y="305" x="8449"/>
                  <a:pt y="282" x="8423"/>
                  <a:pt y="265" x="8390"/>
                </a:cubicBezTo>
                <a:cubicBezTo>
                  <a:pt y="248" x="8358"/>
                  <a:pt y="240" x="8321"/>
                  <a:pt y="240" x="8279"/>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417"/>
                </a:moveTo>
                <a:lnTo>
                  <a:pt y="869" x="6417"/>
                </a:lnTo>
                <a:cubicBezTo>
                  <a:pt y="882" x="6417"/>
                  <a:pt y="892" x="6417"/>
                  <a:pt y="899" x="6416"/>
                </a:cubicBezTo>
                <a:cubicBezTo>
                  <a:pt y="907" x="6416"/>
                  <a:pt y="914" x="6416"/>
                  <a:pt y="922" x="6415"/>
                </a:cubicBezTo>
                <a:cubicBezTo>
                  <a:pt y="930" x="6414"/>
                  <a:pt y="935" x="6412"/>
                  <a:pt y="938" x="6411"/>
                </a:cubicBezTo>
                <a:cubicBezTo>
                  <a:pt y="941" x="6409"/>
                  <a:pt y="944" x="6407"/>
                  <a:pt y="947" x="6405"/>
                </a:cubicBezTo>
                <a:cubicBezTo>
                  <a:pt y="951" x="6402"/>
                  <a:pt y="953" x="6399"/>
                  <a:pt y="954" x="6395"/>
                </a:cubicBezTo>
                <a:cubicBezTo>
                  <a:pt y="956" x="6390"/>
                  <a:pt y="957" x="6384"/>
                  <a:pt y="958" x="6376"/>
                </a:cubicBezTo>
                <a:cubicBezTo>
                  <a:pt y="960" x="6368"/>
                  <a:pt y="960" x="6358"/>
                  <a:pt y="960" x="6347"/>
                </a:cubicBezTo>
                <a:lnTo>
                  <a:pt y="960" x="6297"/>
                </a:lnTo>
                <a:lnTo>
                  <a:pt y="1076" x="6314"/>
                </a:lnTo>
                <a:lnTo>
                  <a:pt y="1076" x="6357"/>
                </a:lnTo>
                <a:cubicBezTo>
                  <a:pt y="1076" x="6393"/>
                  <a:pt y="1072" x="6422"/>
                  <a:pt y="1066" x="6446"/>
                </a:cubicBezTo>
                <a:cubicBezTo>
                  <a:pt y="1059" x="6470"/>
                  <a:pt y="1047" x="6489"/>
                  <a:pt y="1029" x="6504"/>
                </a:cubicBezTo>
                <a:cubicBezTo>
                  <a:pt y="1011" x="6519"/>
                  <a:pt y="990" x="6528"/>
                  <a:pt y="967" x="6533"/>
                </a:cubicBezTo>
                <a:cubicBezTo>
                  <a:pt y="943" x="6538"/>
                  <a:pt y="914" x="6541"/>
                  <a:pt y="878" x="6541"/>
                </a:cubicBezTo>
                <a:lnTo>
                  <a:pt y="253" x="6541"/>
                </a:lnTo>
                <a:close/>
              </a:path>
            </a:pathLst>
          </a:custGeom>
          <a:solidFill>
            <a:srgbClr val="FFFFFF"/>
          </a:solidFill>
          <a:ln>
            <a:noFill/>
          </a:ln>
        </p:spPr>
      </p:sp>
      <p:sp>
        <p:nvSpPr>
          <p:cNvPr id="307" name="Shape 307"/>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308" name="Shape 308"/>
          <p:cNvSpPr/>
          <p:nvPr/>
        </p:nvSpPr>
        <p:spPr>
          <a:xfrm>
            <a:off y="269375" x="336412"/>
            <a:ext cy="352466" cx="1802753"/>
          </a:xfrm>
          <a:custGeom>
            <a:pathLst>
              <a:path w="4166" extrusionOk="0" h="802">
                <a:moveTo>
                  <a:pt y="58" x="2561"/>
                </a:moveTo>
                <a:lnTo>
                  <a:pt y="197" x="2561"/>
                </a:lnTo>
                <a:lnTo>
                  <a:pt y="197" x="2684"/>
                </a:lnTo>
                <a:lnTo>
                  <a:pt y="58" x="2684"/>
                </a:lnTo>
                <a:close/>
                <a:moveTo>
                  <a:pt y="0" x="3074"/>
                </a:moveTo>
                <a:lnTo>
                  <a:pt y="231" x="2964"/>
                </a:lnTo>
                <a:lnTo>
                  <a:pt y="231" x="3062"/>
                </a:lnTo>
                <a:lnTo>
                  <a:pt y="0" x="3256"/>
                </a:lnTo>
                <a:close/>
                <a:moveTo>
                  <a:pt y="348" x="1463"/>
                </a:moveTo>
                <a:cubicBezTo>
                  <a:pt y="348" x="1498"/>
                  <a:pt y="361" x="1526"/>
                  <a:pt y="386" x="1547"/>
                </a:cubicBezTo>
                <a:cubicBezTo>
                  <a:pt y="412" x="1568"/>
                  <a:pt y="442" x="1579"/>
                  <a:pt y="479" x="1579"/>
                </a:cubicBezTo>
                <a:lnTo>
                  <a:pt y="479" x="1337"/>
                </a:lnTo>
                <a:cubicBezTo>
                  <a:pt y="446" x="1340"/>
                  <a:pt y="416" x="1353"/>
                  <a:pt y="389" x="1376"/>
                </a:cubicBezTo>
                <a:cubicBezTo>
                  <a:pt y="362" x="1400"/>
                  <a:pt y="348" x="1429"/>
                  <a:pt y="348" x="1463"/>
                </a:cubicBezTo>
                <a:close/>
                <a:moveTo>
                  <a:pt y="349" x="3026"/>
                </a:moveTo>
                <a:cubicBezTo>
                  <a:pt y="349" x="3052"/>
                  <a:pt y="354" x="3074"/>
                  <a:pt y="364" x="3092"/>
                </a:cubicBezTo>
                <a:cubicBezTo>
                  <a:pt y="373" x="3111"/>
                  <a:pt y="387" x="3125"/>
                  <a:pt y="405" x="3136"/>
                </a:cubicBezTo>
                <a:cubicBezTo>
                  <a:pt y="423" x="3147"/>
                  <a:pt y="443" x="3155"/>
                  <a:pt y="466" x="3160"/>
                </a:cubicBezTo>
                <a:cubicBezTo>
                  <a:pt y="489" x="3166"/>
                  <a:pt y="515" x="3168"/>
                  <a:pt y="543" x="3168"/>
                </a:cubicBezTo>
                <a:cubicBezTo>
                  <a:pt y="569" x="3168"/>
                  <a:pt y="594" x="3166"/>
                  <a:pt y="617" x="3160"/>
                </a:cubicBezTo>
                <a:cubicBezTo>
                  <a:pt y="640" x="3154"/>
                  <a:pt y="660" x="3146"/>
                  <a:pt y="677" x="3135"/>
                </a:cubicBezTo>
                <a:cubicBezTo>
                  <a:pt y="695" x="3124"/>
                  <a:pt y="709" x="3110"/>
                  <a:pt y="719" x="3091"/>
                </a:cubicBezTo>
                <a:cubicBezTo>
                  <a:pt y="729" x="3073"/>
                  <a:pt y="734" x="3052"/>
                  <a:pt y="734" x="3028"/>
                </a:cubicBezTo>
                <a:cubicBezTo>
                  <a:pt y="734" x="3003"/>
                  <a:pt y="729" x="2981"/>
                  <a:pt y="719" x="2962"/>
                </a:cubicBezTo>
                <a:cubicBezTo>
                  <a:pt y="708" x="2943"/>
                  <a:pt y="695" x="2927"/>
                  <a:pt y="677" x="2916"/>
                </a:cubicBezTo>
                <a:cubicBezTo>
                  <a:pt y="660" x="2904"/>
                  <a:pt y="640" x="2895"/>
                  <a:pt y="617" x="2888"/>
                </a:cubicBezTo>
                <a:cubicBezTo>
                  <a:pt y="594" x="2882"/>
                  <a:pt y="570" x="2879"/>
                  <a:pt y="544" x="2879"/>
                </a:cubicBezTo>
                <a:cubicBezTo>
                  <a:pt y="518" x="2879"/>
                  <a:pt y="493" x="2882"/>
                  <a:pt y="470" x="2888"/>
                </a:cubicBezTo>
                <a:cubicBezTo>
                  <a:pt y="446" x="2895"/>
                  <a:pt y="425" x="2904"/>
                  <a:pt y="407" x="2916"/>
                </a:cubicBezTo>
                <a:cubicBezTo>
                  <a:pt y="389" x="2928"/>
                  <a:pt y="375" x="2943"/>
                  <a:pt y="365" x="2962"/>
                </a:cubicBezTo>
                <a:cubicBezTo>
                  <a:pt y="354" x="2981"/>
                  <a:pt y="349" x="3002"/>
                  <a:pt y="349" x="3026"/>
                </a:cubicBezTo>
                <a:close/>
                <a:moveTo>
                  <a:pt y="58" x="0"/>
                </a:moveTo>
                <a:lnTo>
                  <a:pt y="831" x="0"/>
                </a:lnTo>
                <a:lnTo>
                  <a:pt y="831" x="128"/>
                </a:lnTo>
                <a:lnTo>
                  <a:pt y="58" x="128"/>
                </a:lnTo>
                <a:close/>
                <a:moveTo>
                  <a:pt y="240" x="512"/>
                </a:moveTo>
                <a:cubicBezTo>
                  <a:pt y="240" x="470"/>
                  <a:pt y="248" x="430"/>
                  <a:pt y="263" x="393"/>
                </a:cubicBezTo>
                <a:cubicBezTo>
                  <a:pt y="277" x="356"/>
                  <a:pt y="286" x="337"/>
                  <a:pt y="287" x="336"/>
                </a:cubicBezTo>
                <a:lnTo>
                  <a:pt y="253" x="333"/>
                </a:lnTo>
                <a:lnTo>
                  <a:pt y="253" x="222"/>
                </a:lnTo>
                <a:lnTo>
                  <a:pt y="404" x="224"/>
                </a:lnTo>
                <a:lnTo>
                  <a:pt y="831" x="224"/>
                </a:lnTo>
                <a:lnTo>
                  <a:pt y="831" x="348"/>
                </a:lnTo>
                <a:lnTo>
                  <a:pt y="436" x="348"/>
                </a:lnTo>
                <a:cubicBezTo>
                  <a:pt y="416" x="353"/>
                  <a:pt y="398" x="369"/>
                  <a:pt y="379" x="396"/>
                </a:cubicBezTo>
                <a:cubicBezTo>
                  <a:pt y="361" x="424"/>
                  <a:pt y="352" x="456"/>
                  <a:pt y="352" x="494"/>
                </a:cubicBezTo>
                <a:cubicBezTo>
                  <a:pt y="352" x="506"/>
                  <a:pt y="353" x="517"/>
                  <a:pt y="356" x="525"/>
                </a:cubicBezTo>
                <a:cubicBezTo>
                  <a:pt y="358" x="534"/>
                  <a:pt y="361" x="541"/>
                  <a:pt y="365" x="546"/>
                </a:cubicBezTo>
                <a:cubicBezTo>
                  <a:pt y="368" x="551"/>
                  <a:pt y="374" x="555"/>
                  <a:pt y="381" x="559"/>
                </a:cubicBezTo>
                <a:cubicBezTo>
                  <a:pt y="389" x="563"/>
                  <a:pt y="397" x="567"/>
                  <a:pt y="405" x="569"/>
                </a:cubicBezTo>
                <a:cubicBezTo>
                  <a:pt y="414" x="572"/>
                  <a:pt y="426" x="574"/>
                  <a:pt y="441" x="575"/>
                </a:cubicBezTo>
                <a:cubicBezTo>
                  <a:pt y="457" x="576"/>
                  <a:pt y="472" x="577"/>
                  <a:pt y="486" x="578"/>
                </a:cubicBezTo>
                <a:cubicBezTo>
                  <a:pt y="499" x="578"/>
                  <a:pt y="518" x="578"/>
                  <a:pt y="541" x="578"/>
                </a:cubicBezTo>
                <a:lnTo>
                  <a:pt y="831" x="578"/>
                </a:lnTo>
                <a:lnTo>
                  <a:pt y="831" x="702"/>
                </a:lnTo>
                <a:lnTo>
                  <a:pt y="489" x="702"/>
                </a:lnTo>
                <a:cubicBezTo>
                  <a:pt y="408" x="702"/>
                  <a:pt y="347" x="686"/>
                  <a:pt y="304" x="656"/>
                </a:cubicBezTo>
                <a:cubicBezTo>
                  <a:pt y="261" x="625"/>
                  <a:pt y="240" x="577"/>
                  <a:pt y="240" x="512"/>
                </a:cubicBezTo>
                <a:close/>
                <a:moveTo>
                  <a:pt y="253" x="1757"/>
                </a:moveTo>
                <a:cubicBezTo>
                  <a:pt y="280" x="1757"/>
                  <a:pt y="307" x="1757"/>
                  <a:pt y="335" x="1757"/>
                </a:cubicBezTo>
                <a:cubicBezTo>
                  <a:pt y="362" x="1758"/>
                  <a:pt y="383" x="1758"/>
                  <a:pt y="397" x="1758"/>
                </a:cubicBezTo>
                <a:lnTo>
                  <a:pt y="831" x="1758"/>
                </a:lnTo>
                <a:lnTo>
                  <a:pt y="831" x="1882"/>
                </a:lnTo>
                <a:lnTo>
                  <a:pt y="495" x="1882"/>
                </a:lnTo>
                <a:cubicBezTo>
                  <a:pt y="458" x="1882"/>
                  <a:pt y="428" x="1893"/>
                  <a:pt y="405" x="1915"/>
                </a:cubicBezTo>
                <a:cubicBezTo>
                  <a:pt y="381" x="1938"/>
                  <a:pt y="369" x="1970"/>
                  <a:pt y="369" x="2012"/>
                </a:cubicBezTo>
                <a:lnTo>
                  <a:pt y="369" x="2054"/>
                </a:lnTo>
                <a:lnTo>
                  <a:pt y="253" x="2044"/>
                </a:lnTo>
                <a:lnTo>
                  <a:pt y="253" x="2010"/>
                </a:lnTo>
                <a:cubicBezTo>
                  <a:pt y="253" x="1931"/>
                  <a:pt y="266" x="1884"/>
                  <a:pt y="294" x="1869"/>
                </a:cubicBezTo>
                <a:lnTo>
                  <a:pt y="253" x="1866"/>
                </a:lnTo>
                <a:close/>
                <a:moveTo>
                  <a:pt y="253" x="2561"/>
                </a:moveTo>
                <a:lnTo>
                  <a:pt y="831" x="2561"/>
                </a:lnTo>
                <a:lnTo>
                  <a:pt y="831" x="2684"/>
                </a:lnTo>
                <a:lnTo>
                  <a:pt y="253" x="2684"/>
                </a:lnTo>
                <a:close/>
                <a:moveTo>
                  <a:pt y="240" x="3635"/>
                </a:moveTo>
                <a:cubicBezTo>
                  <a:pt y="240" x="3592"/>
                  <a:pt y="248" x="3553"/>
                  <a:pt y="263" x="3516"/>
                </a:cubicBezTo>
                <a:cubicBezTo>
                  <a:pt y="277" x="3479"/>
                  <a:pt y="286" x="3460"/>
                  <a:pt y="287" x="3459"/>
                </a:cubicBezTo>
                <a:lnTo>
                  <a:pt y="253" x="3455"/>
                </a:lnTo>
                <a:lnTo>
                  <a:pt y="253" x="3345"/>
                </a:lnTo>
                <a:lnTo>
                  <a:pt y="404" x="3347"/>
                </a:lnTo>
                <a:lnTo>
                  <a:pt y="831" x="3347"/>
                </a:lnTo>
                <a:lnTo>
                  <a:pt y="831" x="3470"/>
                </a:lnTo>
                <a:lnTo>
                  <a:pt y="436" x="3470"/>
                </a:lnTo>
                <a:cubicBezTo>
                  <a:pt y="416" x="3476"/>
                  <a:pt y="398" x="3492"/>
                  <a:pt y="379" x="3519"/>
                </a:cubicBezTo>
                <a:cubicBezTo>
                  <a:pt y="361" x="3546"/>
                  <a:pt y="352" x="3579"/>
                  <a:pt y="352" x="3617"/>
                </a:cubicBezTo>
                <a:cubicBezTo>
                  <a:pt y="352" x="3629"/>
                  <a:pt y="353" x="3639"/>
                  <a:pt y="356" x="3648"/>
                </a:cubicBezTo>
                <a:cubicBezTo>
                  <a:pt y="358" x="3657"/>
                  <a:pt y="361" x="3663"/>
                  <a:pt y="365" x="3668"/>
                </a:cubicBezTo>
                <a:cubicBezTo>
                  <a:pt y="368" x="3674"/>
                  <a:pt y="374" x="3678"/>
                  <a:pt y="381" x="3682"/>
                </a:cubicBezTo>
                <a:cubicBezTo>
                  <a:pt y="389" x="3686"/>
                  <a:pt y="397" x="3689"/>
                  <a:pt y="405" x="3692"/>
                </a:cubicBezTo>
                <a:cubicBezTo>
                  <a:pt y="414" x="3694"/>
                  <a:pt y="426" x="3696"/>
                  <a:pt y="441" x="3698"/>
                </a:cubicBezTo>
                <a:cubicBezTo>
                  <a:pt y="457" x="3699"/>
                  <a:pt y="472" x="3700"/>
                  <a:pt y="486" x="3700"/>
                </a:cubicBezTo>
                <a:cubicBezTo>
                  <a:pt y="499" x="3701"/>
                  <a:pt y="518" x="3701"/>
                  <a:pt y="541" x="3701"/>
                </a:cubicBezTo>
                <a:lnTo>
                  <a:pt y="831" x="3701"/>
                </a:lnTo>
                <a:lnTo>
                  <a:pt y="831" x="3824"/>
                </a:lnTo>
                <a:lnTo>
                  <a:pt y="489" x="3824"/>
                </a:lnTo>
                <a:cubicBezTo>
                  <a:pt y="408" x="3824"/>
                  <a:pt y="347" x="3809"/>
                  <a:pt y="304" x="3778"/>
                </a:cubicBezTo>
                <a:cubicBezTo>
                  <a:pt y="261" x="3748"/>
                  <a:pt y="240" x="3700"/>
                  <a:pt y="240" x="3635"/>
                </a:cubicBezTo>
                <a:close/>
                <a:moveTo>
                  <a:pt y="240" x="960"/>
                </a:moveTo>
                <a:cubicBezTo>
                  <a:pt y="240" x="929"/>
                  <a:pt y="245" x="900"/>
                  <a:pt y="255" x="874"/>
                </a:cubicBezTo>
                <a:cubicBezTo>
                  <a:pt y="265" x="848"/>
                  <a:pt y="277" x="827"/>
                  <a:pt y="294" x="811"/>
                </a:cubicBezTo>
                <a:cubicBezTo>
                  <a:pt y="310" x="795"/>
                  <a:pt y="328" x="782"/>
                  <a:pt y="348" x="773"/>
                </a:cubicBezTo>
                <a:cubicBezTo>
                  <a:pt y="368" x="765"/>
                  <a:pt y="389" x="760"/>
                  <a:pt y="411" x="760"/>
                </a:cubicBezTo>
                <a:cubicBezTo>
                  <a:pt y="452" x="761"/>
                  <a:pt y="486" x="773"/>
                  <a:pt y="515" x="797"/>
                </a:cubicBezTo>
                <a:cubicBezTo>
                  <a:pt y="543" x="820"/>
                  <a:pt y="565" x="860"/>
                  <a:pt y="580" x="914"/>
                </a:cubicBezTo>
                <a:lnTo>
                  <a:pt y="600" x="986"/>
                </a:lnTo>
                <a:cubicBezTo>
                  <a:pt y="612" x="1030"/>
                  <a:pt y="633" x="1052"/>
                  <a:pt y="662" x="1052"/>
                </a:cubicBezTo>
                <a:lnTo>
                  <a:pt y="667" x="1052"/>
                </a:lnTo>
                <a:cubicBezTo>
                  <a:pt y="688" x="1050"/>
                  <a:pt y="705" x="1042"/>
                  <a:pt y="716" x="1028"/>
                </a:cubicBezTo>
                <a:cubicBezTo>
                  <a:pt y="728" x="1014"/>
                  <a:pt y="733" x="994"/>
                  <a:pt y="733" x="968"/>
                </a:cubicBezTo>
                <a:lnTo>
                  <a:pt y="733" x="959"/>
                </a:lnTo>
                <a:cubicBezTo>
                  <a:pt y="733" x="939"/>
                  <a:pt y="730" x="918"/>
                  <a:pt y="725" x="897"/>
                </a:cubicBezTo>
                <a:cubicBezTo>
                  <a:pt y="719" x="876"/>
                  <a:pt y="713" x="860"/>
                  <a:pt y="708" x="848"/>
                </a:cubicBezTo>
                <a:cubicBezTo>
                  <a:pt y="703" x="837"/>
                  <a:pt y="692" x="820"/>
                  <a:pt y="677" x="796"/>
                </a:cubicBezTo>
                <a:lnTo>
                  <a:pt y="779" x="762"/>
                </a:lnTo>
                <a:cubicBezTo>
                  <a:pt y="800" x="790"/>
                  <a:pt y="816" x="822"/>
                  <a:pt y="827" x="858"/>
                </a:cubicBezTo>
                <a:cubicBezTo>
                  <a:pt y="837" x="894"/>
                  <a:pt y="843" x="932"/>
                  <a:pt y="843" x="972"/>
                </a:cubicBezTo>
                <a:cubicBezTo>
                  <a:pt y="843" x="1029"/>
                  <a:pt y="827" x="1076"/>
                  <a:pt y="796" x="1112"/>
                </a:cubicBezTo>
                <a:cubicBezTo>
                  <a:pt y="765" x="1149"/>
                  <a:pt y="722" x="1168"/>
                  <a:pt y="666" x="1170"/>
                </a:cubicBezTo>
                <a:lnTo>
                  <a:pt y="664" x="1170"/>
                </a:lnTo>
                <a:cubicBezTo>
                  <a:pt y="615" x="1170"/>
                  <a:pt y="577" x="1157"/>
                  <a:pt y="548" x="1131"/>
                </a:cubicBezTo>
                <a:cubicBezTo>
                  <a:pt y="520" x="1106"/>
                  <a:pt y="499" x="1068"/>
                  <a:pt y="486" x="1019"/>
                </a:cubicBezTo>
                <a:lnTo>
                  <a:pt y="466" x="946"/>
                </a:lnTo>
                <a:cubicBezTo>
                  <a:pt y="460" x="922"/>
                  <a:pt y="452" x="906"/>
                  <a:pt y="443" x="897"/>
                </a:cubicBezTo>
                <a:cubicBezTo>
                  <a:pt y="434" x="889"/>
                  <a:pt y="424" x="885"/>
                  <a:pt y="412" x="884"/>
                </a:cubicBezTo>
                <a:cubicBezTo>
                  <a:pt y="391" x="884"/>
                  <a:pt y="376" x="892"/>
                  <a:pt y="364" x="906"/>
                </a:cubicBezTo>
                <a:cubicBezTo>
                  <a:pt y="353" x="920"/>
                  <a:pt y="347" x="940"/>
                  <a:pt y="347" x="966"/>
                </a:cubicBezTo>
                <a:cubicBezTo>
                  <a:pt y="347" x="1006"/>
                  <a:pt y="358" x="1056"/>
                  <a:pt y="382" x="1116"/>
                </a:cubicBezTo>
                <a:lnTo>
                  <a:pt y="285" x="1148"/>
                </a:lnTo>
                <a:cubicBezTo>
                  <a:pt y="255" x="1089"/>
                  <a:pt y="240" x="1026"/>
                  <a:pt y="240" x="960"/>
                </a:cubicBezTo>
                <a:close/>
                <a:moveTo>
                  <a:pt y="240" x="1463"/>
                </a:moveTo>
                <a:cubicBezTo>
                  <a:pt y="242" x="1387"/>
                  <a:pt y="272" x="1325"/>
                  <a:pt y="328" x="1278"/>
                </a:cubicBezTo>
                <a:cubicBezTo>
                  <a:pt y="385" x="1230"/>
                  <a:pt y="456" x="1207"/>
                  <a:pt y="541" x="1207"/>
                </a:cubicBezTo>
                <a:cubicBezTo>
                  <a:pt y="632" x="1207"/>
                  <a:pt y="706" x="1230"/>
                  <a:pt y="761" x="1278"/>
                </a:cubicBezTo>
                <a:cubicBezTo>
                  <a:pt y="815" x="1326"/>
                  <a:pt y="843" x="1391"/>
                  <a:pt y="843" x="1473"/>
                </a:cubicBezTo>
                <a:cubicBezTo>
                  <a:pt y="843" x="1560"/>
                  <a:pt y="816" x="1635"/>
                  <a:pt y="763" x="1696"/>
                </a:cubicBezTo>
                <a:lnTo>
                  <a:pt y="666" x="1655"/>
                </a:lnTo>
                <a:cubicBezTo>
                  <a:pt y="709" x="1592"/>
                  <a:pt y="731" x="1532"/>
                  <a:pt y="731" x="1476"/>
                </a:cubicBezTo>
                <a:cubicBezTo>
                  <a:pt y="731" x="1434"/>
                  <a:pt y="715" x="1400"/>
                  <a:pt y="684" x="1373"/>
                </a:cubicBezTo>
                <a:cubicBezTo>
                  <a:pt y="653" x="1346"/>
                  <a:pt y="617" x="1332"/>
                  <a:pt y="577" x="1332"/>
                </a:cubicBezTo>
                <a:lnTo>
                  <a:pt y="577" x="1699"/>
                </a:lnTo>
                <a:cubicBezTo>
                  <a:pt y="560" x="1699"/>
                  <a:pt y="547" x="1699"/>
                  <a:pt y="538" x="1699"/>
                </a:cubicBezTo>
                <a:cubicBezTo>
                  <a:pt y="529" x="1700"/>
                  <a:pt y="523" x="1700"/>
                  <a:pt y="520" x="1700"/>
                </a:cubicBezTo>
                <a:cubicBezTo>
                  <a:pt y="435" x="1700"/>
                  <a:pt y="368" x="1679"/>
                  <a:pt y="317" x="1636"/>
                </a:cubicBezTo>
                <a:cubicBezTo>
                  <a:pt y="266" x="1594"/>
                  <a:pt y="240" x="1537"/>
                  <a:pt y="240" x="1463"/>
                </a:cubicBezTo>
                <a:close/>
                <a:moveTo>
                  <a:pt y="240" x="2333"/>
                </a:moveTo>
                <a:cubicBezTo>
                  <a:pt y="240" x="2292"/>
                  <a:pt y="248" x="2253"/>
                  <a:pt y="265" x="2217"/>
                </a:cubicBezTo>
                <a:cubicBezTo>
                  <a:pt y="282" x="2182"/>
                  <a:pt y="304" x="2152"/>
                  <a:pt y="332" x="2129"/>
                </a:cubicBezTo>
                <a:cubicBezTo>
                  <a:pt y="360" x="2106"/>
                  <a:pt y="392" x="2088"/>
                  <a:pt y="428" x="2075"/>
                </a:cubicBezTo>
                <a:cubicBezTo>
                  <a:pt y="464" x="2062"/>
                  <a:pt y="502" x="2055"/>
                  <a:pt y="541" x="2055"/>
                </a:cubicBezTo>
                <a:cubicBezTo>
                  <a:pt y="582" x="2055"/>
                  <a:pt y="620" x="2061"/>
                  <a:pt y="656" x="2074"/>
                </a:cubicBezTo>
                <a:cubicBezTo>
                  <a:pt y="691" x="2086"/>
                  <a:pt y="723" x="2104"/>
                  <a:pt y="751" x="2127"/>
                </a:cubicBezTo>
                <a:cubicBezTo>
                  <a:pt y="779" x="2150"/>
                  <a:pt y="802" x="2180"/>
                  <a:pt y="818" x="2216"/>
                </a:cubicBezTo>
                <a:cubicBezTo>
                  <a:pt y="835" x="2252"/>
                  <a:pt y="843" x="2291"/>
                  <a:pt y="843" x="2335"/>
                </a:cubicBezTo>
                <a:cubicBezTo>
                  <a:pt y="843" x="2365"/>
                  <a:pt y="838" x="2394"/>
                  <a:pt y="829" x="2422"/>
                </a:cubicBezTo>
                <a:cubicBezTo>
                  <a:pt y="820" x="2451"/>
                  <a:pt y="803" x="2478"/>
                  <a:pt y="779" x="2504"/>
                </a:cubicBezTo>
                <a:lnTo>
                  <a:pt y="681" x="2470"/>
                </a:lnTo>
                <a:cubicBezTo>
                  <a:pt y="716" x="2421"/>
                  <a:pt y="734" x="2377"/>
                  <a:pt y="734" x="2339"/>
                </a:cubicBezTo>
                <a:cubicBezTo>
                  <a:pt y="734" x="2292"/>
                  <a:pt y="716" x="2254"/>
                  <a:pt y="681" x="2224"/>
                </a:cubicBezTo>
                <a:cubicBezTo>
                  <a:pt y="646" x="2195"/>
                  <a:pt y="600" x="2180"/>
                  <a:pt y="543" x="2180"/>
                </a:cubicBezTo>
                <a:cubicBezTo>
                  <a:pt y="487" x="2180"/>
                  <a:pt y="440" x="2195"/>
                  <a:pt y="404" x="2224"/>
                </a:cubicBezTo>
                <a:cubicBezTo>
                  <a:pt y="367" x="2254"/>
                  <a:pt y="349" x="2290"/>
                  <a:pt y="349" x="2332"/>
                </a:cubicBezTo>
                <a:cubicBezTo>
                  <a:pt y="349" x="2375"/>
                  <a:pt y="365" x="2421"/>
                  <a:pt y="397" x="2470"/>
                </a:cubicBezTo>
                <a:lnTo>
                  <a:pt y="302" x="2503"/>
                </a:lnTo>
                <a:cubicBezTo>
                  <a:pt y="278" x="2479"/>
                  <a:pt y="262" x="2453"/>
                  <a:pt y="254" x="2425"/>
                </a:cubicBezTo>
                <a:cubicBezTo>
                  <a:pt y="245" x="2397"/>
                  <a:pt y="240" x="2366"/>
                  <a:pt y="240" x="2333"/>
                </a:cubicBezTo>
                <a:close/>
                <a:moveTo>
                  <a:pt y="240" x="3028"/>
                </a:moveTo>
                <a:cubicBezTo>
                  <a:pt y="240" x="2971"/>
                  <a:pt y="254" x="2921"/>
                  <a:pt y="282" x="2879"/>
                </a:cubicBezTo>
                <a:cubicBezTo>
                  <a:pt y="310" x="2837"/>
                  <a:pt y="347" x="2805"/>
                  <a:pt y="392" x="2784"/>
                </a:cubicBezTo>
                <a:cubicBezTo>
                  <a:pt y="438" x="2763"/>
                  <a:pt y="488" x="2753"/>
                  <a:pt y="543" x="2753"/>
                </a:cubicBezTo>
                <a:cubicBezTo>
                  <a:pt y="598" x="2753"/>
                  <a:pt y="648" x="2763"/>
                  <a:pt y="693" x="2784"/>
                </a:cubicBezTo>
                <a:cubicBezTo>
                  <a:pt y="738" x="2805"/>
                  <a:pt y="774" x="2836"/>
                  <a:pt y="801" x="2878"/>
                </a:cubicBezTo>
                <a:cubicBezTo>
                  <a:pt y="829" x="2920"/>
                  <a:pt y="843" x="2970"/>
                  <a:pt y="843" x="3026"/>
                </a:cubicBezTo>
                <a:cubicBezTo>
                  <a:pt y="843" x="3068"/>
                  <a:pt y="835" x="3107"/>
                  <a:pt y="818" x="3141"/>
                </a:cubicBezTo>
                <a:cubicBezTo>
                  <a:pt y="801" x="3176"/>
                  <a:pt y="779" x="3204"/>
                  <a:pt y="751" x="3227"/>
                </a:cubicBezTo>
                <a:cubicBezTo>
                  <a:pt y="722" x="3249"/>
                  <a:pt y="690" x="3266"/>
                  <a:pt y="655" x="3278"/>
                </a:cubicBezTo>
                <a:cubicBezTo>
                  <a:pt y="619" x="3289"/>
                  <a:pt y="581" x="3295"/>
                  <a:pt y="542" x="3295"/>
                </a:cubicBezTo>
                <a:cubicBezTo>
                  <a:pt y="509" x="3295"/>
                  <a:pt y="478" x="3292"/>
                  <a:pt y="448" x="3285"/>
                </a:cubicBezTo>
                <a:cubicBezTo>
                  <a:pt y="418" x="3278"/>
                  <a:pt y="391" x="3267"/>
                  <a:pt y="366" x="3252"/>
                </a:cubicBezTo>
                <a:cubicBezTo>
                  <a:pt y="340" x="3238"/>
                  <a:pt y="318" x="3220"/>
                  <a:pt y="300" x="3199"/>
                </a:cubicBezTo>
                <a:cubicBezTo>
                  <a:pt y="281" x="3178"/>
                  <a:pt y="266" x="3153"/>
                  <a:pt y="256" x="3123"/>
                </a:cubicBezTo>
                <a:cubicBezTo>
                  <a:pt y="245" x="3094"/>
                  <a:pt y="240" x="3062"/>
                  <a:pt y="240" x="3028"/>
                </a:cubicBezTo>
                <a:close/>
              </a:path>
            </a:pathLst>
          </a:custGeom>
          <a:solidFill>
            <a:srgbClr val="FFFFFF"/>
          </a:solidFill>
          <a:ln>
            <a:noFill/>
          </a:ln>
        </p:spPr>
      </p:sp>
      <p:sp>
        <p:nvSpPr>
          <p:cNvPr id="309" name="Shape 309"/>
          <p:cNvSpPr/>
          <p:nvPr/>
        </p:nvSpPr>
        <p:spPr>
          <a:xfrm>
            <a:off y="1418612" x="5717987"/>
            <a:ext cy="2729099" cx="2699700"/>
          </a:xfrm>
          <a:prstGeom prst="snip2DiagRect">
            <a:avLst>
              <a:gd fmla="val 0" name="adj1"/>
              <a:gd fmla="val 16667" name="adj2"/>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310" name="Shape 310"/>
          <p:cNvSpPr txBox="1"/>
          <p:nvPr/>
        </p:nvSpPr>
        <p:spPr>
          <a:xfrm>
            <a:off y="1688887" x="6001587"/>
            <a:ext cy="3010800" cx="2182799"/>
          </a:xfrm>
          <a:prstGeom prst="rect">
            <a:avLst/>
          </a:prstGeom>
        </p:spPr>
        <p:txBody>
          <a:bodyPr bIns="91425" rIns="91425" lIns="91425" tIns="91425" anchor="t" anchorCtr="0">
            <a:noAutofit/>
          </a:bodyPr>
          <a:lstStyle/>
          <a:p>
            <a:pPr rtl="0" lvl="0">
              <a:buNone/>
            </a:pPr>
            <a:r>
              <a:rPr sz="1800" lang="es"/>
              <a:t>-El criterio a la hora de insertar consiste en que el nodo insertado añada el menor coste posible.</a:t>
            </a:r>
          </a:p>
        </p:txBody>
      </p:sp>
      <p:sp>
        <p:nvSpPr>
          <p:cNvPr id="311" name="Shape 311"/>
          <p:cNvSpPr/>
          <p:nvPr/>
        </p:nvSpPr>
        <p:spPr>
          <a:xfrm>
            <a:off y="2776087" x="10213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312" name="Shape 312"/>
          <p:cNvSpPr/>
          <p:nvPr/>
        </p:nvSpPr>
        <p:spPr>
          <a:xfrm>
            <a:off y="1952062" x="22217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313" name="Shape 313"/>
          <p:cNvSpPr/>
          <p:nvPr/>
        </p:nvSpPr>
        <p:spPr>
          <a:xfrm>
            <a:off y="3914212" x="1658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314" name="Shape 314"/>
          <p:cNvSpPr/>
          <p:nvPr/>
        </p:nvSpPr>
        <p:spPr>
          <a:xfrm>
            <a:off y="2776087" x="34207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315" name="Shape 315"/>
          <p:cNvSpPr/>
          <p:nvPr/>
        </p:nvSpPr>
        <p:spPr>
          <a:xfrm>
            <a:off y="3914212" x="29118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316" name="Shape 316"/>
          <p:cNvCxnSpPr>
            <a:stCxn id="315" idx="6"/>
            <a:endCxn id="315" idx="6"/>
          </p:cNvCxnSpPr>
          <p:nvPr/>
        </p:nvCxnSpPr>
        <p:spPr>
          <a:xfrm>
            <a:off y="4086712" x="3270312"/>
            <a:ext cy="0" cx="0"/>
          </a:xfrm>
          <a:prstGeom prst="straightConnector1">
            <a:avLst/>
          </a:prstGeom>
          <a:noFill/>
          <a:ln w="19050" cap="flat">
            <a:solidFill>
              <a:schemeClr val="dk2"/>
            </a:solidFill>
            <a:prstDash val="solid"/>
            <a:round/>
            <a:headEnd w="lg" len="lg" type="none"/>
            <a:tailEnd w="lg" len="lg" type="none"/>
          </a:ln>
        </p:spPr>
      </p:cxnSp>
      <p:cxnSp>
        <p:nvCxnSpPr>
          <p:cNvPr id="317" name="Shape 317"/>
          <p:cNvCxnSpPr>
            <a:stCxn id="311" idx="7"/>
            <a:endCxn id="312" idx="2"/>
          </p:cNvCxnSpPr>
          <p:nvPr/>
        </p:nvCxnSpPr>
        <p:spPr>
          <a:xfrm rot="10800000" flipH="1">
            <a:off y="2124562" x="1327336"/>
            <a:ext cy="702049" cx="894376"/>
          </a:xfrm>
          <a:prstGeom prst="straightConnector1">
            <a:avLst/>
          </a:prstGeom>
          <a:noFill/>
          <a:ln w="19050" cap="flat">
            <a:solidFill>
              <a:srgbClr val="FF0000"/>
            </a:solidFill>
            <a:prstDash val="solid"/>
            <a:round/>
            <a:headEnd w="lg" len="lg" type="none"/>
            <a:tailEnd w="lg" len="lg" type="none"/>
          </a:ln>
        </p:spPr>
      </p:cxnSp>
      <p:cxnSp>
        <p:nvCxnSpPr>
          <p:cNvPr id="318" name="Shape 318"/>
          <p:cNvCxnSpPr>
            <a:stCxn id="312" idx="6"/>
          </p:cNvCxnSpPr>
          <p:nvPr/>
        </p:nvCxnSpPr>
        <p:spPr>
          <a:xfrm>
            <a:off y="2124562" x="2580212"/>
            <a:ext cy="701999" cx="893099"/>
          </a:xfrm>
          <a:prstGeom prst="straightConnector1">
            <a:avLst/>
          </a:prstGeom>
          <a:noFill/>
          <a:ln w="19050" cap="flat">
            <a:solidFill>
              <a:srgbClr val="FF0000"/>
            </a:solidFill>
            <a:prstDash val="solid"/>
            <a:round/>
            <a:headEnd w="lg" len="lg" type="none"/>
            <a:tailEnd w="lg" len="lg" type="none"/>
          </a:ln>
        </p:spPr>
      </p:cxnSp>
      <p:cxnSp>
        <p:nvCxnSpPr>
          <p:cNvPr id="319" name="Shape 319"/>
          <p:cNvCxnSpPr>
            <a:stCxn id="311" idx="5"/>
            <a:endCxn id="313" idx="1"/>
          </p:cNvCxnSpPr>
          <p:nvPr/>
        </p:nvCxnSpPr>
        <p:spPr>
          <a:xfrm>
            <a:off y="3070563" x="1327336"/>
            <a:ext cy="894173" cx="383752"/>
          </a:xfrm>
          <a:prstGeom prst="straightConnector1">
            <a:avLst/>
          </a:prstGeom>
          <a:noFill/>
          <a:ln w="19050" cap="flat">
            <a:solidFill>
              <a:schemeClr val="dk2"/>
            </a:solidFill>
            <a:prstDash val="solid"/>
            <a:round/>
            <a:headEnd w="lg" len="lg" type="none"/>
            <a:tailEnd w="lg" len="lg" type="none"/>
          </a:ln>
        </p:spPr>
      </p:cxnSp>
      <p:cxnSp>
        <p:nvCxnSpPr>
          <p:cNvPr id="320" name="Shape 320"/>
          <p:cNvCxnSpPr>
            <a:stCxn id="313" idx="6"/>
            <a:endCxn id="315" idx="2"/>
          </p:cNvCxnSpPr>
          <p:nvPr/>
        </p:nvCxnSpPr>
        <p:spPr>
          <a:xfrm>
            <a:off y="4086712" x="2017087"/>
            <a:ext cy="0" cx="894725"/>
          </a:xfrm>
          <a:prstGeom prst="straightConnector1">
            <a:avLst/>
          </a:prstGeom>
          <a:noFill/>
          <a:ln w="19050" cap="flat">
            <a:solidFill>
              <a:schemeClr val="dk2"/>
            </a:solidFill>
            <a:prstDash val="solid"/>
            <a:round/>
            <a:headEnd w="lg" len="lg" type="none"/>
            <a:tailEnd w="lg" len="lg" type="none"/>
          </a:ln>
        </p:spPr>
      </p:cxnSp>
      <p:cxnSp>
        <p:nvCxnSpPr>
          <p:cNvPr id="321" name="Shape 321"/>
          <p:cNvCxnSpPr>
            <a:stCxn id="315" idx="7"/>
            <a:endCxn id="314" idx="3"/>
          </p:cNvCxnSpPr>
          <p:nvPr/>
        </p:nvCxnSpPr>
        <p:spPr>
          <a:xfrm rot="10800000" flipH="1">
            <a:off y="3070563" x="3217811"/>
            <a:ext cy="894173" cx="255452"/>
          </a:xfrm>
          <a:prstGeom prst="straightConnector1">
            <a:avLst/>
          </a:prstGeom>
          <a:noFill/>
          <a:ln w="19050" cap="flat">
            <a:solidFill>
              <a:srgbClr val="FF0000"/>
            </a:solidFill>
            <a:prstDash val="solid"/>
            <a:round/>
            <a:headEnd w="lg" len="lg" type="none"/>
            <a:tailEnd w="lg" len="lg" type="none"/>
          </a:ln>
        </p:spPr>
      </p:cxnSp>
      <p:cxnSp>
        <p:nvCxnSpPr>
          <p:cNvPr id="322" name="Shape 322"/>
          <p:cNvCxnSpPr>
            <a:endCxn id="312" idx="4"/>
          </p:cNvCxnSpPr>
          <p:nvPr/>
        </p:nvCxnSpPr>
        <p:spPr>
          <a:xfrm rot="10800000" flipH="1">
            <a:off y="2297062" x="1931462"/>
            <a:ext cy="1670099" cx="469499"/>
          </a:xfrm>
          <a:prstGeom prst="straightConnector1">
            <a:avLst/>
          </a:prstGeom>
          <a:noFill/>
          <a:ln w="19050" cap="flat">
            <a:solidFill>
              <a:schemeClr val="dk2"/>
            </a:solidFill>
            <a:prstDash val="solid"/>
            <a:round/>
            <a:headEnd w="lg" len="lg" type="none"/>
            <a:tailEnd w="lg" len="lg" type="none"/>
          </a:ln>
        </p:spPr>
      </p:cxnSp>
      <p:cxnSp>
        <p:nvCxnSpPr>
          <p:cNvPr id="323" name="Shape 323"/>
          <p:cNvCxnSpPr>
            <a:stCxn id="315" idx="0"/>
            <a:endCxn id="312" idx="4"/>
          </p:cNvCxnSpPr>
          <p:nvPr/>
        </p:nvCxnSpPr>
        <p:spPr>
          <a:xfrm rot="10800000">
            <a:off y="2297062" x="2400962"/>
            <a:ext cy="1617149" cx="690100"/>
          </a:xfrm>
          <a:prstGeom prst="straightConnector1">
            <a:avLst/>
          </a:prstGeom>
          <a:noFill/>
          <a:ln w="19050" cap="flat">
            <a:solidFill>
              <a:srgbClr val="000000"/>
            </a:solidFill>
            <a:prstDash val="solid"/>
            <a:round/>
            <a:headEnd w="lg" len="lg" type="none"/>
            <a:tailEnd w="lg" len="lg" type="none"/>
          </a:ln>
        </p:spPr>
      </p:cxnSp>
      <p:cxnSp>
        <p:nvCxnSpPr>
          <p:cNvPr id="324" name="Shape 324"/>
          <p:cNvCxnSpPr>
            <a:stCxn id="311" idx="6"/>
            <a:endCxn id="314" idx="2"/>
          </p:cNvCxnSpPr>
          <p:nvPr/>
        </p:nvCxnSpPr>
        <p:spPr>
          <a:xfrm>
            <a:off y="2948587" x="1379837"/>
            <a:ext cy="0" cx="2040925"/>
          </a:xfrm>
          <a:prstGeom prst="straightConnector1">
            <a:avLst/>
          </a:prstGeom>
          <a:noFill/>
          <a:ln w="19050" cap="flat">
            <a:solidFill>
              <a:schemeClr val="dk2"/>
            </a:solidFill>
            <a:prstDash val="solid"/>
            <a:round/>
            <a:headEnd w="lg" len="lg" type="none"/>
            <a:tailEnd w="lg" len="lg" type="none"/>
          </a:ln>
        </p:spPr>
      </p:cxnSp>
      <p:cxnSp>
        <p:nvCxnSpPr>
          <p:cNvPr id="325" name="Shape 325"/>
          <p:cNvCxnSpPr>
            <a:stCxn id="315" idx="1"/>
          </p:cNvCxnSpPr>
          <p:nvPr/>
        </p:nvCxnSpPr>
        <p:spPr>
          <a:xfrm rot="10800000">
            <a:off y="2986436" x="1401013"/>
            <a:ext cy="978299" cx="1563299"/>
          </a:xfrm>
          <a:prstGeom prst="straightConnector1">
            <a:avLst/>
          </a:prstGeom>
          <a:noFill/>
          <a:ln w="19050" cap="flat">
            <a:solidFill>
              <a:srgbClr val="FF0000"/>
            </a:solidFill>
            <a:prstDash val="solid"/>
            <a:round/>
            <a:headEnd w="lg" len="lg" type="none"/>
            <a:tailEnd w="lg" len="lg" type="none"/>
          </a:ln>
        </p:spPr>
      </p:cxnSp>
      <p:cxnSp>
        <p:nvCxnSpPr>
          <p:cNvPr id="326" name="Shape 326"/>
          <p:cNvCxnSpPr>
            <a:stCxn id="313" idx="7"/>
            <a:endCxn id="314" idx="2"/>
          </p:cNvCxnSpPr>
          <p:nvPr/>
        </p:nvCxnSpPr>
        <p:spPr>
          <a:xfrm rot="10800000" flipH="1">
            <a:off y="2948587" x="1964586"/>
            <a:ext cy="1016149" cx="1456176"/>
          </a:xfrm>
          <a:prstGeom prst="straightConnector1">
            <a:avLst/>
          </a:prstGeom>
          <a:noFill/>
          <a:ln w="19050" cap="flat">
            <a:solidFill>
              <a:schemeClr val="dk2"/>
            </a:solidFill>
            <a:prstDash val="solid"/>
            <a:round/>
            <a:headEnd w="lg" len="lg" type="none"/>
            <a:tailEnd w="lg" len="lg" type="none"/>
          </a:ln>
        </p:spPr>
      </p:cxnSp>
      <p:sp>
        <p:nvSpPr>
          <p:cNvPr id="327" name="Shape 327"/>
          <p:cNvSpPr/>
          <p:nvPr/>
        </p:nvSpPr>
        <p:spPr>
          <a:xfrm>
            <a:off y="3546162" x="12622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328" name="Shape 328"/>
          <p:cNvSpPr/>
          <p:nvPr/>
        </p:nvSpPr>
        <p:spPr>
          <a:xfrm>
            <a:off y="4206262" x="239506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329" name="Shape 329"/>
          <p:cNvSpPr/>
          <p:nvPr/>
        </p:nvSpPr>
        <p:spPr>
          <a:xfrm>
            <a:off y="3470487" x="35306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330" name="Shape 330"/>
          <p:cNvSpPr/>
          <p:nvPr/>
        </p:nvSpPr>
        <p:spPr>
          <a:xfrm>
            <a:off y="2196262" x="152641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331" name="Shape 331"/>
          <p:cNvSpPr/>
          <p:nvPr/>
        </p:nvSpPr>
        <p:spPr>
          <a:xfrm>
            <a:off y="2198662" x="314333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332" name="Shape 332"/>
          <p:cNvSpPr/>
          <p:nvPr/>
        </p:nvSpPr>
        <p:spPr>
          <a:xfrm>
            <a:off y="2521275" x="26174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333" name="Shape 333"/>
          <p:cNvSpPr/>
          <p:nvPr/>
        </p:nvSpPr>
        <p:spPr>
          <a:xfrm>
            <a:off y="2948575" x="238918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334" name="Shape 334"/>
          <p:cNvSpPr/>
          <p:nvPr/>
        </p:nvSpPr>
        <p:spPr>
          <a:xfrm>
            <a:off y="2531162" x="20909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335" name="Shape 335"/>
          <p:cNvSpPr/>
          <p:nvPr/>
        </p:nvSpPr>
        <p:spPr>
          <a:xfrm>
            <a:off y="3169725" x="165858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336" name="Shape 336"/>
          <p:cNvSpPr/>
          <p:nvPr/>
        </p:nvSpPr>
        <p:spPr>
          <a:xfrm>
            <a:off y="3056425" x="312645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sp>
        <p:nvSpPr>
          <p:cNvPr id="337" name="Shape 337"/>
          <p:cNvSpPr txBox="1"/>
          <p:nvPr/>
        </p:nvSpPr>
        <p:spPr>
          <a:xfrm>
            <a:off y="1562325" x="3925450"/>
            <a:ext cy="2441699" cx="2119800"/>
          </a:xfrm>
          <a:prstGeom prst="rect">
            <a:avLst/>
          </a:prstGeom>
        </p:spPr>
        <p:txBody>
          <a:bodyPr bIns="91425" rIns="91425" lIns="91425" tIns="91425" anchor="t" anchorCtr="0">
            <a:noAutofit/>
          </a:bodyPr>
          <a:lstStyle/>
          <a:p>
            <a:pPr rtl="0" lvl="0">
              <a:buNone/>
            </a:pPr>
            <a:r>
              <a:rPr lang="es"/>
              <a:t>Añadiendo el 2 al conjunto:</a:t>
            </a:r>
          </a:p>
          <a:p>
            <a:r>
              <a:t/>
            </a:r>
          </a:p>
          <a:p>
            <a:pPr rtl="0" lvl="0">
              <a:buNone/>
            </a:pPr>
            <a:r>
              <a:rPr lang="es"/>
              <a:t>Ciudades:</a:t>
            </a:r>
          </a:p>
          <a:p>
            <a:pPr rtl="0" lvl="0">
              <a:buNone/>
            </a:pPr>
            <a:r>
              <a:rPr lang="es"/>
              <a:t> [0 , 1, 2,  4]</a:t>
            </a:r>
          </a:p>
          <a:p>
            <a:r>
              <a:t/>
            </a:r>
          </a:p>
          <a:p>
            <a:pPr rtl="0" lvl="0">
              <a:buNone/>
            </a:pPr>
            <a:r>
              <a:rPr lang="es"/>
              <a:t>Distancia Recorrida:</a:t>
            </a:r>
          </a:p>
          <a:p>
            <a:pPr rtl="0" lvl="0">
              <a:buNone/>
            </a:pPr>
            <a:r>
              <a:rPr lang="es"/>
              <a:t>2+4+3+6=15</a:t>
            </a:r>
          </a:p>
          <a:p>
            <a:pPr rtl="0" lvl="0">
              <a:buNone/>
            </a:pPr>
            <a:r>
              <a:rPr lang="es"/>
              <a:t>Anterior:16</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y="0" x="0"/>
          <a:ext cy="0" cx="0"/>
          <a:chOff y="0" x="0"/>
          <a:chExt cy="0" cx="0"/>
        </a:xfrm>
      </p:grpSpPr>
      <p:sp>
        <p:nvSpPr>
          <p:cNvPr id="342" name="Shape 342"/>
          <p:cNvSpPr/>
          <p:nvPr/>
        </p:nvSpPr>
        <p:spPr>
          <a:xfrm rot="10800000" flipH="1">
            <a:off y="777649" x="4597450"/>
            <a:ext cy="345000" cx="2853900"/>
          </a:xfrm>
          <a:prstGeom prst="snip2DiagRect">
            <a:avLst>
              <a:gd fmla="val 0" name="adj1"/>
              <a:gd fmla="val 31086" name="adj2"/>
            </a:avLst>
          </a:prstGeom>
          <a:solidFill>
            <a:srgbClr val="4A86E8"/>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343" name="Shape 343"/>
          <p:cNvSpPr/>
          <p:nvPr/>
        </p:nvSpPr>
        <p:spPr>
          <a:xfrm>
            <a:off y="830487" x="4808150"/>
            <a:ext cy="251163" cx="2474881"/>
          </a:xfrm>
          <a:custGeom>
            <a:pathLst>
              <a:path w="10673" extrusionOk="0" h="1017">
                <a:moveTo>
                  <a:pt y="58" x="1913"/>
                </a:moveTo>
                <a:lnTo>
                  <a:pt y="197" x="1913"/>
                </a:lnTo>
                <a:lnTo>
                  <a:pt y="197" x="2037"/>
                </a:lnTo>
                <a:lnTo>
                  <a:pt y="58" x="2037"/>
                </a:lnTo>
                <a:close/>
                <a:moveTo>
                  <a:pt y="58" x="3587"/>
                </a:moveTo>
                <a:lnTo>
                  <a:pt y="197" x="3587"/>
                </a:lnTo>
                <a:lnTo>
                  <a:pt y="197" x="3711"/>
                </a:lnTo>
                <a:lnTo>
                  <a:pt y="58" x="3711"/>
                </a:lnTo>
                <a:close/>
                <a:moveTo>
                  <a:pt y="58" x="6417"/>
                </a:moveTo>
                <a:lnTo>
                  <a:pt y="197" x="6417"/>
                </a:lnTo>
                <a:lnTo>
                  <a:pt y="197" x="6541"/>
                </a:lnTo>
                <a:lnTo>
                  <a:pt y="58" x="6541"/>
                </a:lnTo>
                <a:close/>
                <a:moveTo>
                  <a:pt y="0" x="4101"/>
                </a:moveTo>
                <a:lnTo>
                  <a:pt y="231" x="3990"/>
                </a:lnTo>
                <a:lnTo>
                  <a:pt y="231" x="4088"/>
                </a:lnTo>
                <a:lnTo>
                  <a:pt y="0" x="4282"/>
                </a:lnTo>
                <a:close/>
                <a:moveTo>
                  <a:pt y="348" x="6850"/>
                </a:moveTo>
                <a:cubicBezTo>
                  <a:pt y="348" x="6885"/>
                  <a:pt y="361" x="6912"/>
                  <a:pt y="386" x="6934"/>
                </a:cubicBezTo>
                <a:cubicBezTo>
                  <a:pt y="412" x="6955"/>
                  <a:pt y="442" x="6966"/>
                  <a:pt y="479" x="6966"/>
                </a:cubicBezTo>
                <a:lnTo>
                  <a:pt y="479" x="6724"/>
                </a:lnTo>
                <a:cubicBezTo>
                  <a:pt y="446" x="6727"/>
                  <a:pt y="416" x="6740"/>
                  <a:pt y="389" x="6763"/>
                </a:cubicBezTo>
                <a:cubicBezTo>
                  <a:pt y="362" x="6787"/>
                  <a:pt y="348" x="6816"/>
                  <a:pt y="348" x="6850"/>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67"/>
                </a:moveTo>
                <a:cubicBezTo>
                  <a:pt y="351" x="8285"/>
                  <a:pt y="355" x="8302"/>
                  <a:pt y="362" x="8317"/>
                </a:cubicBezTo>
                <a:cubicBezTo>
                  <a:pt y="369" x="8331"/>
                  <a:pt y="378" x="8344"/>
                  <a:pt y="390" x="8353"/>
                </a:cubicBezTo>
                <a:cubicBezTo>
                  <a:pt y="402" x="8363"/>
                  <a:pt y="417" x="8372"/>
                  <a:pt y="434" x="8379"/>
                </a:cubicBezTo>
                <a:cubicBezTo>
                  <a:pt y="451" x="8386"/>
                  <a:pt y="469" x="8391"/>
                  <a:pt y="487" x="8394"/>
                </a:cubicBezTo>
                <a:cubicBezTo>
                  <a:pt y="505" x="8397"/>
                  <a:pt y="523" x="8398"/>
                  <a:pt y="542" x="8398"/>
                </a:cubicBezTo>
                <a:cubicBezTo>
                  <a:pt y="566" x="8398"/>
                  <a:pt y="589" x="8396"/>
                  <a:pt y="611" x="8391"/>
                </a:cubicBezTo>
                <a:cubicBezTo>
                  <a:pt y="634" x="8386"/>
                  <a:pt y="654" x="8378"/>
                  <a:pt y="672" x="8368"/>
                </a:cubicBezTo>
                <a:cubicBezTo>
                  <a:pt y="691" x="8358"/>
                  <a:pt y="705" x="8344"/>
                  <a:pt y="715" x="8327"/>
                </a:cubicBezTo>
                <a:cubicBezTo>
                  <a:pt y="726" x="8310"/>
                  <a:pt y="731" x="8290"/>
                  <a:pt y="731" x="8267"/>
                </a:cubicBezTo>
                <a:cubicBezTo>
                  <a:pt y="731" x="8243"/>
                  <a:pt y="727" x="8223"/>
                  <a:pt y="717" x="8206"/>
                </a:cubicBezTo>
                <a:cubicBezTo>
                  <a:pt y="708" x="8189"/>
                  <a:pt y="695" x="8175"/>
                  <a:pt y="678" x="8165"/>
                </a:cubicBezTo>
                <a:cubicBezTo>
                  <a:pt y="661" x="8154"/>
                  <a:pt y="641" x="8147"/>
                  <a:pt y="618" x="8141"/>
                </a:cubicBezTo>
                <a:cubicBezTo>
                  <a:pt y="596" x="8136"/>
                  <a:pt y="570" x="8133"/>
                  <a:pt y="542" x="8133"/>
                </a:cubicBezTo>
                <a:cubicBezTo>
                  <a:pt y="514" x="8133"/>
                  <a:pt y="488" x="8136"/>
                  <a:pt y="465" x="8141"/>
                </a:cubicBezTo>
                <a:cubicBezTo>
                  <a:pt y="442" x="8147"/>
                  <a:pt y="422" x="8154"/>
                  <a:pt y="405" x="8165"/>
                </a:cubicBezTo>
                <a:cubicBezTo>
                  <a:pt y="388" x="8175"/>
                  <a:pt y="374" x="8189"/>
                  <a:pt y="365" x="8206"/>
                </a:cubicBezTo>
                <a:cubicBezTo>
                  <a:pt y="356" x="8223"/>
                  <a:pt y="351" x="8243"/>
                  <a:pt y="351" x="8267"/>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100"/>
                </a:moveTo>
                <a:cubicBezTo>
                  <a:pt y="349" x="9125"/>
                  <a:pt y="354" x="9147"/>
                  <a:pt y="364" x="9166"/>
                </a:cubicBezTo>
                <a:cubicBezTo>
                  <a:pt y="373" x="9184"/>
                  <a:pt y="387" x="9199"/>
                  <a:pt y="405" x="9210"/>
                </a:cubicBezTo>
                <a:cubicBezTo>
                  <a:pt y="423" x="9220"/>
                  <a:pt y="443" x="9229"/>
                  <a:pt y="466" x="9234"/>
                </a:cubicBezTo>
                <a:cubicBezTo>
                  <a:pt y="489" x="9239"/>
                  <a:pt y="515" x="9242"/>
                  <a:pt y="543" x="9242"/>
                </a:cubicBezTo>
                <a:cubicBezTo>
                  <a:pt y="569" x="9242"/>
                  <a:pt y="594" x="9239"/>
                  <a:pt y="617" x="9234"/>
                </a:cubicBezTo>
                <a:cubicBezTo>
                  <a:pt y="640" x="9228"/>
                  <a:pt y="660" x="9219"/>
                  <a:pt y="677" x="9209"/>
                </a:cubicBezTo>
                <a:cubicBezTo>
                  <a:pt y="695" x="9198"/>
                  <a:pt y="709" x="9183"/>
                  <a:pt y="719" x="9165"/>
                </a:cubicBezTo>
                <a:cubicBezTo>
                  <a:pt y="729" x="9147"/>
                  <a:pt y="734" x="9126"/>
                  <a:pt y="734" x="9101"/>
                </a:cubicBezTo>
                <a:cubicBezTo>
                  <a:pt y="734" x="9077"/>
                  <a:pt y="729" x="9055"/>
                  <a:pt y="719" x="9035"/>
                </a:cubicBezTo>
                <a:cubicBezTo>
                  <a:pt y="708" x="9016"/>
                  <a:pt y="695" x="9001"/>
                  <a:pt y="677" x="8989"/>
                </a:cubicBezTo>
                <a:cubicBezTo>
                  <a:pt y="660" x="8978"/>
                  <a:pt y="640" x="8969"/>
                  <a:pt y="617" x="8962"/>
                </a:cubicBezTo>
                <a:cubicBezTo>
                  <a:pt y="594" x="8956"/>
                  <a:pt y="570" x="8953"/>
                  <a:pt y="544" x="8953"/>
                </a:cubicBezTo>
                <a:cubicBezTo>
                  <a:pt y="518" x="8953"/>
                  <a:pt y="493" x="8956"/>
                  <a:pt y="470" x="8962"/>
                </a:cubicBezTo>
                <a:cubicBezTo>
                  <a:pt y="446" x="8969"/>
                  <a:pt y="425" x="8978"/>
                  <a:pt y="407" x="8989"/>
                </a:cubicBezTo>
                <a:cubicBezTo>
                  <a:pt y="389" x="9001"/>
                  <a:pt y="375" x="9017"/>
                  <a:pt y="365" x="9035"/>
                </a:cubicBezTo>
                <a:cubicBezTo>
                  <a:pt y="354" x="9054"/>
                  <a:pt y="349" x="9076"/>
                  <a:pt y="349" x="9100"/>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58" x="5849"/>
                </a:moveTo>
                <a:lnTo>
                  <a:pt y="831" x="5849"/>
                </a:lnTo>
                <a:lnTo>
                  <a:pt y="831" x="6326"/>
                </a:lnTo>
                <a:lnTo>
                  <a:pt y="713" x="6338"/>
                </a:lnTo>
                <a:lnTo>
                  <a:pt y="713" x="5977"/>
                </a:lnTo>
                <a:lnTo>
                  <a:pt y="493" x="5977"/>
                </a:lnTo>
                <a:lnTo>
                  <a:pt y="493" x="6301"/>
                </a:lnTo>
                <a:lnTo>
                  <a:pt y="376" x="6301"/>
                </a:lnTo>
                <a:lnTo>
                  <a:pt y="376" x="5977"/>
                </a:lnTo>
                <a:lnTo>
                  <a:pt y="176" x="5977"/>
                </a:lnTo>
                <a:lnTo>
                  <a:pt y="176" x="6313"/>
                </a:lnTo>
                <a:lnTo>
                  <a:pt y="58" x="6323"/>
                </a:lnTo>
                <a:close/>
                <a:moveTo>
                  <a:pt y="240" x="7415"/>
                </a:moveTo>
                <a:cubicBezTo>
                  <a:pt y="240" x="7378"/>
                  <a:pt y="247" x="7343"/>
                  <a:pt y="262" x="7308"/>
                </a:cubicBezTo>
                <a:cubicBezTo>
                  <a:pt y="277" x="7274"/>
                  <a:pt y="286" x="7256"/>
                  <a:pt y="289" x="7253"/>
                </a:cubicBezTo>
                <a:lnTo>
                  <a:pt y="253" x="7249"/>
                </a:lnTo>
                <a:lnTo>
                  <a:pt y="253" x="7139"/>
                </a:lnTo>
                <a:cubicBezTo>
                  <a:pt y="327" x="7140"/>
                  <a:pt y="379" x="7141"/>
                  <a:pt y="409" x="7141"/>
                </a:cubicBezTo>
                <a:lnTo>
                  <a:pt y="831" x="7141"/>
                </a:lnTo>
                <a:lnTo>
                  <a:pt y="831" x="7264"/>
                </a:lnTo>
                <a:lnTo>
                  <a:pt y="437" x="7264"/>
                </a:lnTo>
                <a:cubicBezTo>
                  <a:pt y="415" x="7272"/>
                  <a:pt y="395" x="7288"/>
                  <a:pt y="378" x="7313"/>
                </a:cubicBezTo>
                <a:cubicBezTo>
                  <a:pt y="361" x="7339"/>
                  <a:pt y="353" x="7371"/>
                  <a:pt y="353" x="7411"/>
                </a:cubicBezTo>
                <a:cubicBezTo>
                  <a:pt y="353" x="7441"/>
                  <a:pt y="364" x="7461"/>
                  <a:pt y="386" x="7472"/>
                </a:cubicBezTo>
                <a:cubicBezTo>
                  <a:pt y="407" x="7482"/>
                  <a:pt y="447" x="7488"/>
                  <a:pt y="503" x="7488"/>
                </a:cubicBezTo>
                <a:lnTo>
                  <a:pt y="831" x="7488"/>
                </a:lnTo>
                <a:lnTo>
                  <a:pt y="831" x="7611"/>
                </a:lnTo>
                <a:lnTo>
                  <a:pt y="442" x="7611"/>
                </a:lnTo>
                <a:cubicBezTo>
                  <a:pt y="416" x="7620"/>
                  <a:pt y="394" x="7636"/>
                  <a:pt y="378" x="7660"/>
                </a:cubicBezTo>
                <a:cubicBezTo>
                  <a:pt y="361" x="7685"/>
                  <a:pt y="353" x="7712"/>
                  <a:pt y="353" x="7742"/>
                </a:cubicBezTo>
                <a:cubicBezTo>
                  <a:pt y="353" x="7752"/>
                  <a:pt y="354" x="7761"/>
                  <a:pt y="356" x="7769"/>
                </a:cubicBezTo>
                <a:cubicBezTo>
                  <a:pt y="359" x="7777"/>
                  <a:pt y="362" x="7783"/>
                  <a:pt y="366" x="7788"/>
                </a:cubicBezTo>
                <a:cubicBezTo>
                  <a:pt y="369" x="7792"/>
                  <a:pt y="374" x="7796"/>
                  <a:pt y="382" x="7800"/>
                </a:cubicBezTo>
                <a:cubicBezTo>
                  <a:pt y="389" x="7804"/>
                  <a:pt y="396" x="7807"/>
                  <a:pt y="403" x="7809"/>
                </a:cubicBezTo>
                <a:cubicBezTo>
                  <a:pt y="410" x="7811"/>
                  <a:pt y="420" x="7813"/>
                  <a:pt y="432" x="7814"/>
                </a:cubicBezTo>
                <a:cubicBezTo>
                  <a:pt y="444" x="7816"/>
                  <a:pt y="455" x="7817"/>
                  <a:pt y="465" x="7817"/>
                </a:cubicBezTo>
                <a:cubicBezTo>
                  <a:pt y="475" x="7817"/>
                  <a:pt y="487" x="7817"/>
                  <a:pt y="502" x="7817"/>
                </a:cubicBezTo>
                <a:lnTo>
                  <a:pt y="831" x="7817"/>
                </a:lnTo>
                <a:lnTo>
                  <a:pt y="831" x="7941"/>
                </a:lnTo>
                <a:lnTo>
                  <a:pt y="484" x="7941"/>
                </a:lnTo>
                <a:cubicBezTo>
                  <a:pt y="321" x="7941"/>
                  <a:pt y="240" x="7880"/>
                  <a:pt y="240" x="7759"/>
                </a:cubicBezTo>
                <a:cubicBezTo>
                  <a:pt y="240" x="7672"/>
                  <a:pt y="265" x="7609"/>
                  <a:pt y="313" x="7570"/>
                </a:cubicBezTo>
                <a:cubicBezTo>
                  <a:pt y="265" x="7551"/>
                  <a:pt y="240" x="7499"/>
                  <a:pt y="240" x="741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714"/>
                </a:moveTo>
                <a:lnTo>
                  <a:pt y="64" x="8590"/>
                </a:lnTo>
                <a:lnTo>
                  <a:pt y="581" x="8590"/>
                </a:lnTo>
                <a:cubicBezTo>
                  <a:pt y="612" x="8590"/>
                  <a:pt y="635" x="8590"/>
                  <a:pt y="652" x="8591"/>
                </a:cubicBezTo>
                <a:cubicBezTo>
                  <a:pt y="668" x="8591"/>
                  <a:pt y="687" x="8592"/>
                  <a:pt y="708" x="8594"/>
                </a:cubicBezTo>
                <a:cubicBezTo>
                  <a:pt y="730" x="8596"/>
                  <a:pt y="746" x="8599"/>
                  <a:pt y="757" x="8603"/>
                </a:cubicBezTo>
                <a:cubicBezTo>
                  <a:pt y="768" x="8607"/>
                  <a:pt y="781" x="8613"/>
                  <a:pt y="794" x="8621"/>
                </a:cubicBezTo>
                <a:cubicBezTo>
                  <a:pt y="808" x="8628"/>
                  <a:pt y="817" x="8638"/>
                  <a:pt y="823" x="8651"/>
                </a:cubicBezTo>
                <a:cubicBezTo>
                  <a:pt y="828" x="8664"/>
                  <a:pt y="832" x="8678"/>
                  <a:pt y="836" x="8693"/>
                </a:cubicBezTo>
                <a:cubicBezTo>
                  <a:pt y="839" x="8708"/>
                  <a:pt y="841" x="8726"/>
                  <a:pt y="841" x="8746"/>
                </a:cubicBezTo>
                <a:cubicBezTo>
                  <a:pt y="841" x="8760"/>
                  <a:pt y="837" x="8786"/>
                  <a:pt y="831" x="8824"/>
                </a:cubicBezTo>
                <a:lnTo>
                  <a:pt y="727" x="8815"/>
                </a:lnTo>
                <a:cubicBezTo>
                  <a:pt y="730" x="8777"/>
                  <a:pt y="732" x="8756"/>
                  <a:pt y="732" x="8752"/>
                </a:cubicBezTo>
                <a:cubicBezTo>
                  <a:pt y="732" x="8745"/>
                  <a:pt y="731" x="8740"/>
                  <a:pt y="730" x="8736"/>
                </a:cubicBezTo>
                <a:cubicBezTo>
                  <a:pt y="729" x="8733"/>
                  <a:pt y="727" x="8730"/>
                  <a:pt y="724" x="8728"/>
                </a:cubicBezTo>
                <a:cubicBezTo>
                  <a:pt y="721" x="8725"/>
                  <a:pt y="717" x="8723"/>
                  <a:pt y="712" x="8721"/>
                </a:cubicBezTo>
                <a:cubicBezTo>
                  <a:pt y="708" x="8719"/>
                  <a:pt y="699" x="8718"/>
                  <a:pt y="687" x="8717"/>
                </a:cubicBezTo>
                <a:cubicBezTo>
                  <a:pt y="675" x="8716"/>
                  <a:pt y="663" x="8715"/>
                  <a:pt y="651" x="8715"/>
                </a:cubicBezTo>
                <a:cubicBezTo>
                  <a:pt y="638" x="8714"/>
                  <a:pt y="621" x="8714"/>
                  <a:pt y="599" x="8714"/>
                </a:cubicBezTo>
                <a:lnTo>
                  <a:pt y="49" x="8714"/>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850"/>
                </a:moveTo>
                <a:cubicBezTo>
                  <a:pt y="242" x="6774"/>
                  <a:pt y="272" x="6712"/>
                  <a:pt y="328" x="6665"/>
                </a:cubicBezTo>
                <a:cubicBezTo>
                  <a:pt y="385" x="6617"/>
                  <a:pt y="456" x="6593"/>
                  <a:pt y="541" x="6593"/>
                </a:cubicBezTo>
                <a:cubicBezTo>
                  <a:pt y="632" x="6593"/>
                  <a:pt y="706" x="6617"/>
                  <a:pt y="761" x="6665"/>
                </a:cubicBezTo>
                <a:cubicBezTo>
                  <a:pt y="815" x="6713"/>
                  <a:pt y="843" x="6778"/>
                  <a:pt y="843" x="6860"/>
                </a:cubicBezTo>
                <a:cubicBezTo>
                  <a:pt y="843" x="6947"/>
                  <a:pt y="816" x="7021"/>
                  <a:pt y="763" x="7083"/>
                </a:cubicBezTo>
                <a:lnTo>
                  <a:pt y="666" x="7042"/>
                </a:lnTo>
                <a:cubicBezTo>
                  <a:pt y="709" x="6979"/>
                  <a:pt y="731" x="6919"/>
                  <a:pt y="731" x="6863"/>
                </a:cubicBezTo>
                <a:cubicBezTo>
                  <a:pt y="731" x="6821"/>
                  <a:pt y="715" x="6787"/>
                  <a:pt y="684" x="6760"/>
                </a:cubicBezTo>
                <a:cubicBezTo>
                  <a:pt y="653" x="6732"/>
                  <a:pt y="617" x="6719"/>
                  <a:pt y="577" x="6719"/>
                </a:cubicBezTo>
                <a:lnTo>
                  <a:pt y="577" x="7086"/>
                </a:lnTo>
                <a:cubicBezTo>
                  <a:pt y="560" x="7086"/>
                  <a:pt y="547" x="7086"/>
                  <a:pt y="538" x="7086"/>
                </a:cubicBezTo>
                <a:cubicBezTo>
                  <a:pt y="529" x="7086"/>
                  <a:pt y="523" x="7087"/>
                  <a:pt y="520" x="7087"/>
                </a:cubicBezTo>
                <a:cubicBezTo>
                  <a:pt y="435" x="7087"/>
                  <a:pt y="368" x="7065"/>
                  <a:pt y="317" x="7023"/>
                </a:cubicBezTo>
                <a:cubicBezTo>
                  <a:pt y="266" x="6981"/>
                  <a:pt y="240" x="6923"/>
                  <a:pt y="240" x="6850"/>
                </a:cubicBezTo>
                <a:close/>
                <a:moveTo>
                  <a:pt y="240" x="9101"/>
                </a:moveTo>
                <a:cubicBezTo>
                  <a:pt y="240" x="9045"/>
                  <a:pt y="254" x="8995"/>
                  <a:pt y="282" x="8953"/>
                </a:cubicBezTo>
                <a:cubicBezTo>
                  <a:pt y="310" x="8910"/>
                  <a:pt y="347" x="8879"/>
                  <a:pt y="392" x="8858"/>
                </a:cubicBezTo>
                <a:cubicBezTo>
                  <a:pt y="438" x="8837"/>
                  <a:pt y="488" x="8827"/>
                  <a:pt y="543" x="8827"/>
                </a:cubicBezTo>
                <a:cubicBezTo>
                  <a:pt y="598" x="8827"/>
                  <a:pt y="648" x="8837"/>
                  <a:pt y="693" x="8858"/>
                </a:cubicBezTo>
                <a:cubicBezTo>
                  <a:pt y="738" x="8878"/>
                  <a:pt y="774" x="8910"/>
                  <a:pt y="801" x="8952"/>
                </a:cubicBezTo>
                <a:cubicBezTo>
                  <a:pt y="829" x="8994"/>
                  <a:pt y="843" x="9043"/>
                  <a:pt y="843" x="9100"/>
                </a:cubicBezTo>
                <a:cubicBezTo>
                  <a:pt y="843" x="9142"/>
                  <a:pt y="835" x="9181"/>
                  <a:pt y="818" x="9215"/>
                </a:cubicBezTo>
                <a:cubicBezTo>
                  <a:pt y="801" x="9250"/>
                  <a:pt y="779" x="9278"/>
                  <a:pt y="751" x="9300"/>
                </a:cubicBezTo>
                <a:cubicBezTo>
                  <a:pt y="722" x="9323"/>
                  <a:pt y="690" x="9340"/>
                  <a:pt y="655" x="9351"/>
                </a:cubicBezTo>
                <a:cubicBezTo>
                  <a:pt y="619" x="9363"/>
                  <a:pt y="581" x="9369"/>
                  <a:pt y="542" x="9369"/>
                </a:cubicBezTo>
                <a:cubicBezTo>
                  <a:pt y="509" x="9369"/>
                  <a:pt y="478" x="9365"/>
                  <a:pt y="448" x="9358"/>
                </a:cubicBezTo>
                <a:cubicBezTo>
                  <a:pt y="418" x="9351"/>
                  <a:pt y="391" x="9341"/>
                  <a:pt y="366" x="9326"/>
                </a:cubicBezTo>
                <a:cubicBezTo>
                  <a:pt y="340" x="9312"/>
                  <a:pt y="318" x="9294"/>
                  <a:pt y="300" x="9273"/>
                </a:cubicBezTo>
                <a:cubicBezTo>
                  <a:pt y="281" x="9252"/>
                  <a:pt y="266" x="9226"/>
                  <a:pt y="256" x="9197"/>
                </a:cubicBezTo>
                <a:cubicBezTo>
                  <a:pt y="245" x="9168"/>
                  <a:pt y="240" x="9136"/>
                  <a:pt y="240" x="9101"/>
                </a:cubicBezTo>
                <a:close/>
                <a:moveTo>
                  <a:pt y="240" x="9613"/>
                </a:moveTo>
                <a:cubicBezTo>
                  <a:pt y="240" x="9582"/>
                  <a:pt y="245" x="9553"/>
                  <a:pt y="255" x="9527"/>
                </a:cubicBezTo>
                <a:cubicBezTo>
                  <a:pt y="265" x="9502"/>
                  <a:pt y="277" x="9481"/>
                  <a:pt y="294" x="9464"/>
                </a:cubicBezTo>
                <a:cubicBezTo>
                  <a:pt y="310" x="9448"/>
                  <a:pt y="328" x="9436"/>
                  <a:pt y="348" x="9427"/>
                </a:cubicBezTo>
                <a:cubicBezTo>
                  <a:pt y="368" x="9418"/>
                  <a:pt y="389" x="9414"/>
                  <a:pt y="411" x="9414"/>
                </a:cubicBezTo>
                <a:cubicBezTo>
                  <a:pt y="452" x="9414"/>
                  <a:pt y="486" x="9426"/>
                  <a:pt y="515" x="9450"/>
                </a:cubicBezTo>
                <a:cubicBezTo>
                  <a:pt y="543" x="9474"/>
                  <a:pt y="565" x="9513"/>
                  <a:pt y="580" x="9568"/>
                </a:cubicBezTo>
                <a:lnTo>
                  <a:pt y="600" x="9639"/>
                </a:lnTo>
                <a:cubicBezTo>
                  <a:pt y="612" x="9683"/>
                  <a:pt y="633" x="9705"/>
                  <a:pt y="662" x="9705"/>
                </a:cubicBezTo>
                <a:lnTo>
                  <a:pt y="667" x="9705"/>
                </a:lnTo>
                <a:cubicBezTo>
                  <a:pt y="688" x="9703"/>
                  <a:pt y="705" x="9695"/>
                  <a:pt y="716" x="9681"/>
                </a:cubicBezTo>
                <a:cubicBezTo>
                  <a:pt y="728" x="9667"/>
                  <a:pt y="733" x="9647"/>
                  <a:pt y="733" x="9621"/>
                </a:cubicBezTo>
                <a:lnTo>
                  <a:pt y="733" x="9613"/>
                </a:lnTo>
                <a:cubicBezTo>
                  <a:pt y="733" x="9592"/>
                  <a:pt y="730" x="9572"/>
                  <a:pt y="725" x="9550"/>
                </a:cubicBezTo>
                <a:cubicBezTo>
                  <a:pt y="719" x="9529"/>
                  <a:pt y="713" x="9513"/>
                  <a:pt y="708" x="9502"/>
                </a:cubicBezTo>
                <a:cubicBezTo>
                  <a:pt y="703" x="9491"/>
                  <a:pt y="692" x="9473"/>
                  <a:pt y="677" x="9450"/>
                </a:cubicBezTo>
                <a:lnTo>
                  <a:pt y="779" x="9415"/>
                </a:lnTo>
                <a:cubicBezTo>
                  <a:pt y="800" x="9443"/>
                  <a:pt y="816" x="9475"/>
                  <a:pt y="827" x="9511"/>
                </a:cubicBezTo>
                <a:cubicBezTo>
                  <a:pt y="837" x="9547"/>
                  <a:pt y="843" x="9585"/>
                  <a:pt y="843" x="9625"/>
                </a:cubicBezTo>
                <a:cubicBezTo>
                  <a:pt y="843" x="9682"/>
                  <a:pt y="827" x="9729"/>
                  <a:pt y="796" x="9766"/>
                </a:cubicBezTo>
                <a:cubicBezTo>
                  <a:pt y="765" x="9802"/>
                  <a:pt y="722" x="9822"/>
                  <a:pt y="666" x="9823"/>
                </a:cubicBezTo>
                <a:lnTo>
                  <a:pt y="664" x="9823"/>
                </a:lnTo>
                <a:cubicBezTo>
                  <a:pt y="615" x="9823"/>
                  <a:pt y="577" x="9810"/>
                  <a:pt y="548" x="9785"/>
                </a:cubicBezTo>
                <a:cubicBezTo>
                  <a:pt y="520" x="9759"/>
                  <a:pt y="499" x="9722"/>
                  <a:pt y="486" x="9673"/>
                </a:cubicBezTo>
                <a:lnTo>
                  <a:pt y="466" x="9599"/>
                </a:lnTo>
                <a:cubicBezTo>
                  <a:pt y="460" x="9575"/>
                  <a:pt y="452" x="9559"/>
                  <a:pt y="443" x="9551"/>
                </a:cubicBezTo>
                <a:cubicBezTo>
                  <a:pt y="434" x="9542"/>
                  <a:pt y="424" x="9538"/>
                  <a:pt y="412" x="9538"/>
                </a:cubicBezTo>
                <a:cubicBezTo>
                  <a:pt y="391" x="9538"/>
                  <a:pt y="376" x="9545"/>
                  <a:pt y="364" x="9559"/>
                </a:cubicBezTo>
                <a:cubicBezTo>
                  <a:pt y="353" x="9574"/>
                  <a:pt y="347" x="9594"/>
                  <a:pt y="347" x="9620"/>
                </a:cubicBezTo>
                <a:cubicBezTo>
                  <a:pt y="347" x="9660"/>
                  <a:pt y="358" x="9710"/>
                  <a:pt y="382" x="9769"/>
                </a:cubicBezTo>
                <a:lnTo>
                  <a:pt y="285" x="9801"/>
                </a:lnTo>
                <a:cubicBezTo>
                  <a:pt y="255" x="9742"/>
                  <a:pt y="240" x="9680"/>
                  <a:pt y="240" x="961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79"/>
                </a:moveTo>
                <a:cubicBezTo>
                  <a:pt y="240" x="8204"/>
                  <a:pt y="256" x="8154"/>
                  <a:pt y="288" x="8131"/>
                </a:cubicBezTo>
                <a:lnTo>
                  <a:pt y="253" x="8128"/>
                </a:lnTo>
                <a:lnTo>
                  <a:pt y="253" x="8011"/>
                </a:lnTo>
                <a:lnTo>
                  <a:pt y="1058" x="8011"/>
                </a:lnTo>
                <a:lnTo>
                  <a:pt y="1041" x="8134"/>
                </a:lnTo>
                <a:lnTo>
                  <a:pt y="807" x="8134"/>
                </a:lnTo>
                <a:cubicBezTo>
                  <a:pt y="831" x="8149"/>
                  <a:pt y="843" x="8197"/>
                  <a:pt y="843" x="8279"/>
                </a:cubicBezTo>
                <a:cubicBezTo>
                  <a:pt y="843" x="8316"/>
                  <a:pt y="835" x="8351"/>
                  <a:pt y="818" x="8382"/>
                </a:cubicBezTo>
                <a:cubicBezTo>
                  <a:pt y="802" x="8414"/>
                  <a:pt y="780" x="8440"/>
                  <a:pt y="752" x="8460"/>
                </a:cubicBezTo>
                <a:cubicBezTo>
                  <a:pt y="725" x="8481"/>
                  <a:pt y="693" x="8497"/>
                  <a:pt y="658" x="8508"/>
                </a:cubicBezTo>
                <a:cubicBezTo>
                  <a:pt y="623" x="8519"/>
                  <a:pt y="586" x="8525"/>
                  <a:pt y="548" x="8525"/>
                </a:cubicBezTo>
                <a:cubicBezTo>
                  <a:pt y="506" x="8525"/>
                  <a:pt y="467" x="8520"/>
                  <a:pt y="432" x="8511"/>
                </a:cubicBezTo>
                <a:cubicBezTo>
                  <a:pt y="396" x="8501"/>
                  <a:pt y="363" x="8487"/>
                  <a:pt y="334" x="8468"/>
                </a:cubicBezTo>
                <a:cubicBezTo>
                  <a:pt y="305" x="8449"/>
                  <a:pt y="282" x="8423"/>
                  <a:pt y="265" x="8390"/>
                </a:cubicBezTo>
                <a:cubicBezTo>
                  <a:pt y="248" x="8358"/>
                  <a:pt y="240" x="8321"/>
                  <a:pt y="240" x="8279"/>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417"/>
                </a:moveTo>
                <a:lnTo>
                  <a:pt y="869" x="6417"/>
                </a:lnTo>
                <a:cubicBezTo>
                  <a:pt y="882" x="6417"/>
                  <a:pt y="892" x="6417"/>
                  <a:pt y="899" x="6416"/>
                </a:cubicBezTo>
                <a:cubicBezTo>
                  <a:pt y="907" x="6416"/>
                  <a:pt y="914" x="6416"/>
                  <a:pt y="922" x="6415"/>
                </a:cubicBezTo>
                <a:cubicBezTo>
                  <a:pt y="930" x="6414"/>
                  <a:pt y="935" x="6412"/>
                  <a:pt y="938" x="6411"/>
                </a:cubicBezTo>
                <a:cubicBezTo>
                  <a:pt y="941" x="6409"/>
                  <a:pt y="944" x="6407"/>
                  <a:pt y="947" x="6405"/>
                </a:cubicBezTo>
                <a:cubicBezTo>
                  <a:pt y="951" x="6402"/>
                  <a:pt y="953" x="6399"/>
                  <a:pt y="954" x="6395"/>
                </a:cubicBezTo>
                <a:cubicBezTo>
                  <a:pt y="956" x="6390"/>
                  <a:pt y="957" x="6384"/>
                  <a:pt y="958" x="6376"/>
                </a:cubicBezTo>
                <a:cubicBezTo>
                  <a:pt y="960" x="6368"/>
                  <a:pt y="960" x="6358"/>
                  <a:pt y="960" x="6347"/>
                </a:cubicBezTo>
                <a:lnTo>
                  <a:pt y="960" x="6297"/>
                </a:lnTo>
                <a:lnTo>
                  <a:pt y="1076" x="6314"/>
                </a:lnTo>
                <a:lnTo>
                  <a:pt y="1076" x="6357"/>
                </a:lnTo>
                <a:cubicBezTo>
                  <a:pt y="1076" x="6393"/>
                  <a:pt y="1072" x="6422"/>
                  <a:pt y="1066" x="6446"/>
                </a:cubicBezTo>
                <a:cubicBezTo>
                  <a:pt y="1059" x="6470"/>
                  <a:pt y="1047" x="6489"/>
                  <a:pt y="1029" x="6504"/>
                </a:cubicBezTo>
                <a:cubicBezTo>
                  <a:pt y="1011" x="6519"/>
                  <a:pt y="990" x="6528"/>
                  <a:pt y="967" x="6533"/>
                </a:cubicBezTo>
                <a:cubicBezTo>
                  <a:pt y="943" x="6538"/>
                  <a:pt y="914" x="6541"/>
                  <a:pt y="878" x="6541"/>
                </a:cubicBezTo>
                <a:lnTo>
                  <a:pt y="253" x="6541"/>
                </a:lnTo>
                <a:close/>
              </a:path>
            </a:pathLst>
          </a:custGeom>
          <a:solidFill>
            <a:srgbClr val="FFFFFF"/>
          </a:solidFill>
          <a:ln>
            <a:noFill/>
          </a:ln>
        </p:spPr>
      </p:sp>
      <p:sp>
        <p:nvSpPr>
          <p:cNvPr id="344" name="Shape 344"/>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345" name="Shape 345"/>
          <p:cNvSpPr/>
          <p:nvPr/>
        </p:nvSpPr>
        <p:spPr>
          <a:xfrm>
            <a:off y="269375" x="336412"/>
            <a:ext cy="352466" cx="1802753"/>
          </a:xfrm>
          <a:custGeom>
            <a:pathLst>
              <a:path w="4166" extrusionOk="0" h="802">
                <a:moveTo>
                  <a:pt y="58" x="2561"/>
                </a:moveTo>
                <a:lnTo>
                  <a:pt y="197" x="2561"/>
                </a:lnTo>
                <a:lnTo>
                  <a:pt y="197" x="2684"/>
                </a:lnTo>
                <a:lnTo>
                  <a:pt y="58" x="2684"/>
                </a:lnTo>
                <a:close/>
                <a:moveTo>
                  <a:pt y="0" x="3074"/>
                </a:moveTo>
                <a:lnTo>
                  <a:pt y="231" x="2964"/>
                </a:lnTo>
                <a:lnTo>
                  <a:pt y="231" x="3062"/>
                </a:lnTo>
                <a:lnTo>
                  <a:pt y="0" x="3256"/>
                </a:lnTo>
                <a:close/>
                <a:moveTo>
                  <a:pt y="348" x="1463"/>
                </a:moveTo>
                <a:cubicBezTo>
                  <a:pt y="348" x="1498"/>
                  <a:pt y="361" x="1526"/>
                  <a:pt y="386" x="1547"/>
                </a:cubicBezTo>
                <a:cubicBezTo>
                  <a:pt y="412" x="1568"/>
                  <a:pt y="442" x="1579"/>
                  <a:pt y="479" x="1579"/>
                </a:cubicBezTo>
                <a:lnTo>
                  <a:pt y="479" x="1337"/>
                </a:lnTo>
                <a:cubicBezTo>
                  <a:pt y="446" x="1340"/>
                  <a:pt y="416" x="1353"/>
                  <a:pt y="389" x="1376"/>
                </a:cubicBezTo>
                <a:cubicBezTo>
                  <a:pt y="362" x="1400"/>
                  <a:pt y="348" x="1429"/>
                  <a:pt y="348" x="1463"/>
                </a:cubicBezTo>
                <a:close/>
                <a:moveTo>
                  <a:pt y="349" x="3026"/>
                </a:moveTo>
                <a:cubicBezTo>
                  <a:pt y="349" x="3052"/>
                  <a:pt y="354" x="3074"/>
                  <a:pt y="364" x="3092"/>
                </a:cubicBezTo>
                <a:cubicBezTo>
                  <a:pt y="373" x="3111"/>
                  <a:pt y="387" x="3125"/>
                  <a:pt y="405" x="3136"/>
                </a:cubicBezTo>
                <a:cubicBezTo>
                  <a:pt y="423" x="3147"/>
                  <a:pt y="443" x="3155"/>
                  <a:pt y="466" x="3160"/>
                </a:cubicBezTo>
                <a:cubicBezTo>
                  <a:pt y="489" x="3166"/>
                  <a:pt y="515" x="3168"/>
                  <a:pt y="543" x="3168"/>
                </a:cubicBezTo>
                <a:cubicBezTo>
                  <a:pt y="569" x="3168"/>
                  <a:pt y="594" x="3166"/>
                  <a:pt y="617" x="3160"/>
                </a:cubicBezTo>
                <a:cubicBezTo>
                  <a:pt y="640" x="3154"/>
                  <a:pt y="660" x="3146"/>
                  <a:pt y="677" x="3135"/>
                </a:cubicBezTo>
                <a:cubicBezTo>
                  <a:pt y="695" x="3124"/>
                  <a:pt y="709" x="3110"/>
                  <a:pt y="719" x="3091"/>
                </a:cubicBezTo>
                <a:cubicBezTo>
                  <a:pt y="729" x="3073"/>
                  <a:pt y="734" x="3052"/>
                  <a:pt y="734" x="3028"/>
                </a:cubicBezTo>
                <a:cubicBezTo>
                  <a:pt y="734" x="3003"/>
                  <a:pt y="729" x="2981"/>
                  <a:pt y="719" x="2962"/>
                </a:cubicBezTo>
                <a:cubicBezTo>
                  <a:pt y="708" x="2943"/>
                  <a:pt y="695" x="2927"/>
                  <a:pt y="677" x="2916"/>
                </a:cubicBezTo>
                <a:cubicBezTo>
                  <a:pt y="660" x="2904"/>
                  <a:pt y="640" x="2895"/>
                  <a:pt y="617" x="2888"/>
                </a:cubicBezTo>
                <a:cubicBezTo>
                  <a:pt y="594" x="2882"/>
                  <a:pt y="570" x="2879"/>
                  <a:pt y="544" x="2879"/>
                </a:cubicBezTo>
                <a:cubicBezTo>
                  <a:pt y="518" x="2879"/>
                  <a:pt y="493" x="2882"/>
                  <a:pt y="470" x="2888"/>
                </a:cubicBezTo>
                <a:cubicBezTo>
                  <a:pt y="446" x="2895"/>
                  <a:pt y="425" x="2904"/>
                  <a:pt y="407" x="2916"/>
                </a:cubicBezTo>
                <a:cubicBezTo>
                  <a:pt y="389" x="2928"/>
                  <a:pt y="375" x="2943"/>
                  <a:pt y="365" x="2962"/>
                </a:cubicBezTo>
                <a:cubicBezTo>
                  <a:pt y="354" x="2981"/>
                  <a:pt y="349" x="3002"/>
                  <a:pt y="349" x="3026"/>
                </a:cubicBezTo>
                <a:close/>
                <a:moveTo>
                  <a:pt y="58" x="0"/>
                </a:moveTo>
                <a:lnTo>
                  <a:pt y="831" x="0"/>
                </a:lnTo>
                <a:lnTo>
                  <a:pt y="831" x="128"/>
                </a:lnTo>
                <a:lnTo>
                  <a:pt y="58" x="128"/>
                </a:lnTo>
                <a:close/>
                <a:moveTo>
                  <a:pt y="240" x="512"/>
                </a:moveTo>
                <a:cubicBezTo>
                  <a:pt y="240" x="470"/>
                  <a:pt y="248" x="430"/>
                  <a:pt y="263" x="393"/>
                </a:cubicBezTo>
                <a:cubicBezTo>
                  <a:pt y="277" x="356"/>
                  <a:pt y="286" x="337"/>
                  <a:pt y="287" x="336"/>
                </a:cubicBezTo>
                <a:lnTo>
                  <a:pt y="253" x="333"/>
                </a:lnTo>
                <a:lnTo>
                  <a:pt y="253" x="222"/>
                </a:lnTo>
                <a:lnTo>
                  <a:pt y="404" x="224"/>
                </a:lnTo>
                <a:lnTo>
                  <a:pt y="831" x="224"/>
                </a:lnTo>
                <a:lnTo>
                  <a:pt y="831" x="348"/>
                </a:lnTo>
                <a:lnTo>
                  <a:pt y="436" x="348"/>
                </a:lnTo>
                <a:cubicBezTo>
                  <a:pt y="416" x="353"/>
                  <a:pt y="398" x="369"/>
                  <a:pt y="379" x="396"/>
                </a:cubicBezTo>
                <a:cubicBezTo>
                  <a:pt y="361" x="424"/>
                  <a:pt y="352" x="456"/>
                  <a:pt y="352" x="494"/>
                </a:cubicBezTo>
                <a:cubicBezTo>
                  <a:pt y="352" x="506"/>
                  <a:pt y="353" x="517"/>
                  <a:pt y="356" x="525"/>
                </a:cubicBezTo>
                <a:cubicBezTo>
                  <a:pt y="358" x="534"/>
                  <a:pt y="361" x="541"/>
                  <a:pt y="365" x="546"/>
                </a:cubicBezTo>
                <a:cubicBezTo>
                  <a:pt y="368" x="551"/>
                  <a:pt y="374" x="555"/>
                  <a:pt y="381" x="559"/>
                </a:cubicBezTo>
                <a:cubicBezTo>
                  <a:pt y="389" x="563"/>
                  <a:pt y="397" x="567"/>
                  <a:pt y="405" x="569"/>
                </a:cubicBezTo>
                <a:cubicBezTo>
                  <a:pt y="414" x="572"/>
                  <a:pt y="426" x="574"/>
                  <a:pt y="441" x="575"/>
                </a:cubicBezTo>
                <a:cubicBezTo>
                  <a:pt y="457" x="576"/>
                  <a:pt y="472" x="577"/>
                  <a:pt y="486" x="578"/>
                </a:cubicBezTo>
                <a:cubicBezTo>
                  <a:pt y="499" x="578"/>
                  <a:pt y="518" x="578"/>
                  <a:pt y="541" x="578"/>
                </a:cubicBezTo>
                <a:lnTo>
                  <a:pt y="831" x="578"/>
                </a:lnTo>
                <a:lnTo>
                  <a:pt y="831" x="702"/>
                </a:lnTo>
                <a:lnTo>
                  <a:pt y="489" x="702"/>
                </a:lnTo>
                <a:cubicBezTo>
                  <a:pt y="408" x="702"/>
                  <a:pt y="347" x="686"/>
                  <a:pt y="304" x="656"/>
                </a:cubicBezTo>
                <a:cubicBezTo>
                  <a:pt y="261" x="625"/>
                  <a:pt y="240" x="577"/>
                  <a:pt y="240" x="512"/>
                </a:cubicBezTo>
                <a:close/>
                <a:moveTo>
                  <a:pt y="253" x="1757"/>
                </a:moveTo>
                <a:cubicBezTo>
                  <a:pt y="280" x="1757"/>
                  <a:pt y="307" x="1757"/>
                  <a:pt y="335" x="1757"/>
                </a:cubicBezTo>
                <a:cubicBezTo>
                  <a:pt y="362" x="1758"/>
                  <a:pt y="383" x="1758"/>
                  <a:pt y="397" x="1758"/>
                </a:cubicBezTo>
                <a:lnTo>
                  <a:pt y="831" x="1758"/>
                </a:lnTo>
                <a:lnTo>
                  <a:pt y="831" x="1882"/>
                </a:lnTo>
                <a:lnTo>
                  <a:pt y="495" x="1882"/>
                </a:lnTo>
                <a:cubicBezTo>
                  <a:pt y="458" x="1882"/>
                  <a:pt y="428" x="1893"/>
                  <a:pt y="405" x="1915"/>
                </a:cubicBezTo>
                <a:cubicBezTo>
                  <a:pt y="381" x="1938"/>
                  <a:pt y="369" x="1970"/>
                  <a:pt y="369" x="2012"/>
                </a:cubicBezTo>
                <a:lnTo>
                  <a:pt y="369" x="2054"/>
                </a:lnTo>
                <a:lnTo>
                  <a:pt y="253" x="2044"/>
                </a:lnTo>
                <a:lnTo>
                  <a:pt y="253" x="2010"/>
                </a:lnTo>
                <a:cubicBezTo>
                  <a:pt y="253" x="1931"/>
                  <a:pt y="266" x="1884"/>
                  <a:pt y="294" x="1869"/>
                </a:cubicBezTo>
                <a:lnTo>
                  <a:pt y="253" x="1866"/>
                </a:lnTo>
                <a:close/>
                <a:moveTo>
                  <a:pt y="253" x="2561"/>
                </a:moveTo>
                <a:lnTo>
                  <a:pt y="831" x="2561"/>
                </a:lnTo>
                <a:lnTo>
                  <a:pt y="831" x="2684"/>
                </a:lnTo>
                <a:lnTo>
                  <a:pt y="253" x="2684"/>
                </a:lnTo>
                <a:close/>
                <a:moveTo>
                  <a:pt y="240" x="3635"/>
                </a:moveTo>
                <a:cubicBezTo>
                  <a:pt y="240" x="3592"/>
                  <a:pt y="248" x="3553"/>
                  <a:pt y="263" x="3516"/>
                </a:cubicBezTo>
                <a:cubicBezTo>
                  <a:pt y="277" x="3479"/>
                  <a:pt y="286" x="3460"/>
                  <a:pt y="287" x="3459"/>
                </a:cubicBezTo>
                <a:lnTo>
                  <a:pt y="253" x="3455"/>
                </a:lnTo>
                <a:lnTo>
                  <a:pt y="253" x="3345"/>
                </a:lnTo>
                <a:lnTo>
                  <a:pt y="404" x="3347"/>
                </a:lnTo>
                <a:lnTo>
                  <a:pt y="831" x="3347"/>
                </a:lnTo>
                <a:lnTo>
                  <a:pt y="831" x="3470"/>
                </a:lnTo>
                <a:lnTo>
                  <a:pt y="436" x="3470"/>
                </a:lnTo>
                <a:cubicBezTo>
                  <a:pt y="416" x="3476"/>
                  <a:pt y="398" x="3492"/>
                  <a:pt y="379" x="3519"/>
                </a:cubicBezTo>
                <a:cubicBezTo>
                  <a:pt y="361" x="3546"/>
                  <a:pt y="352" x="3579"/>
                  <a:pt y="352" x="3617"/>
                </a:cubicBezTo>
                <a:cubicBezTo>
                  <a:pt y="352" x="3629"/>
                  <a:pt y="353" x="3639"/>
                  <a:pt y="356" x="3648"/>
                </a:cubicBezTo>
                <a:cubicBezTo>
                  <a:pt y="358" x="3657"/>
                  <a:pt y="361" x="3663"/>
                  <a:pt y="365" x="3668"/>
                </a:cubicBezTo>
                <a:cubicBezTo>
                  <a:pt y="368" x="3674"/>
                  <a:pt y="374" x="3678"/>
                  <a:pt y="381" x="3682"/>
                </a:cubicBezTo>
                <a:cubicBezTo>
                  <a:pt y="389" x="3686"/>
                  <a:pt y="397" x="3689"/>
                  <a:pt y="405" x="3692"/>
                </a:cubicBezTo>
                <a:cubicBezTo>
                  <a:pt y="414" x="3694"/>
                  <a:pt y="426" x="3696"/>
                  <a:pt y="441" x="3698"/>
                </a:cubicBezTo>
                <a:cubicBezTo>
                  <a:pt y="457" x="3699"/>
                  <a:pt y="472" x="3700"/>
                  <a:pt y="486" x="3700"/>
                </a:cubicBezTo>
                <a:cubicBezTo>
                  <a:pt y="499" x="3701"/>
                  <a:pt y="518" x="3701"/>
                  <a:pt y="541" x="3701"/>
                </a:cubicBezTo>
                <a:lnTo>
                  <a:pt y="831" x="3701"/>
                </a:lnTo>
                <a:lnTo>
                  <a:pt y="831" x="3824"/>
                </a:lnTo>
                <a:lnTo>
                  <a:pt y="489" x="3824"/>
                </a:lnTo>
                <a:cubicBezTo>
                  <a:pt y="408" x="3824"/>
                  <a:pt y="347" x="3809"/>
                  <a:pt y="304" x="3778"/>
                </a:cubicBezTo>
                <a:cubicBezTo>
                  <a:pt y="261" x="3748"/>
                  <a:pt y="240" x="3700"/>
                  <a:pt y="240" x="3635"/>
                </a:cubicBezTo>
                <a:close/>
                <a:moveTo>
                  <a:pt y="240" x="960"/>
                </a:moveTo>
                <a:cubicBezTo>
                  <a:pt y="240" x="929"/>
                  <a:pt y="245" x="900"/>
                  <a:pt y="255" x="874"/>
                </a:cubicBezTo>
                <a:cubicBezTo>
                  <a:pt y="265" x="848"/>
                  <a:pt y="277" x="827"/>
                  <a:pt y="294" x="811"/>
                </a:cubicBezTo>
                <a:cubicBezTo>
                  <a:pt y="310" x="795"/>
                  <a:pt y="328" x="782"/>
                  <a:pt y="348" x="773"/>
                </a:cubicBezTo>
                <a:cubicBezTo>
                  <a:pt y="368" x="765"/>
                  <a:pt y="389" x="760"/>
                  <a:pt y="411" x="760"/>
                </a:cubicBezTo>
                <a:cubicBezTo>
                  <a:pt y="452" x="761"/>
                  <a:pt y="486" x="773"/>
                  <a:pt y="515" x="797"/>
                </a:cubicBezTo>
                <a:cubicBezTo>
                  <a:pt y="543" x="820"/>
                  <a:pt y="565" x="860"/>
                  <a:pt y="580" x="914"/>
                </a:cubicBezTo>
                <a:lnTo>
                  <a:pt y="600" x="986"/>
                </a:lnTo>
                <a:cubicBezTo>
                  <a:pt y="612" x="1030"/>
                  <a:pt y="633" x="1052"/>
                  <a:pt y="662" x="1052"/>
                </a:cubicBezTo>
                <a:lnTo>
                  <a:pt y="667" x="1052"/>
                </a:lnTo>
                <a:cubicBezTo>
                  <a:pt y="688" x="1050"/>
                  <a:pt y="705" x="1042"/>
                  <a:pt y="716" x="1028"/>
                </a:cubicBezTo>
                <a:cubicBezTo>
                  <a:pt y="728" x="1014"/>
                  <a:pt y="733" x="994"/>
                  <a:pt y="733" x="968"/>
                </a:cubicBezTo>
                <a:lnTo>
                  <a:pt y="733" x="959"/>
                </a:lnTo>
                <a:cubicBezTo>
                  <a:pt y="733" x="939"/>
                  <a:pt y="730" x="918"/>
                  <a:pt y="725" x="897"/>
                </a:cubicBezTo>
                <a:cubicBezTo>
                  <a:pt y="719" x="876"/>
                  <a:pt y="713" x="860"/>
                  <a:pt y="708" x="848"/>
                </a:cubicBezTo>
                <a:cubicBezTo>
                  <a:pt y="703" x="837"/>
                  <a:pt y="692" x="820"/>
                  <a:pt y="677" x="796"/>
                </a:cubicBezTo>
                <a:lnTo>
                  <a:pt y="779" x="762"/>
                </a:lnTo>
                <a:cubicBezTo>
                  <a:pt y="800" x="790"/>
                  <a:pt y="816" x="822"/>
                  <a:pt y="827" x="858"/>
                </a:cubicBezTo>
                <a:cubicBezTo>
                  <a:pt y="837" x="894"/>
                  <a:pt y="843" x="932"/>
                  <a:pt y="843" x="972"/>
                </a:cubicBezTo>
                <a:cubicBezTo>
                  <a:pt y="843" x="1029"/>
                  <a:pt y="827" x="1076"/>
                  <a:pt y="796" x="1112"/>
                </a:cubicBezTo>
                <a:cubicBezTo>
                  <a:pt y="765" x="1149"/>
                  <a:pt y="722" x="1168"/>
                  <a:pt y="666" x="1170"/>
                </a:cubicBezTo>
                <a:lnTo>
                  <a:pt y="664" x="1170"/>
                </a:lnTo>
                <a:cubicBezTo>
                  <a:pt y="615" x="1170"/>
                  <a:pt y="577" x="1157"/>
                  <a:pt y="548" x="1131"/>
                </a:cubicBezTo>
                <a:cubicBezTo>
                  <a:pt y="520" x="1106"/>
                  <a:pt y="499" x="1068"/>
                  <a:pt y="486" x="1019"/>
                </a:cubicBezTo>
                <a:lnTo>
                  <a:pt y="466" x="946"/>
                </a:lnTo>
                <a:cubicBezTo>
                  <a:pt y="460" x="922"/>
                  <a:pt y="452" x="906"/>
                  <a:pt y="443" x="897"/>
                </a:cubicBezTo>
                <a:cubicBezTo>
                  <a:pt y="434" x="889"/>
                  <a:pt y="424" x="885"/>
                  <a:pt y="412" x="884"/>
                </a:cubicBezTo>
                <a:cubicBezTo>
                  <a:pt y="391" x="884"/>
                  <a:pt y="376" x="892"/>
                  <a:pt y="364" x="906"/>
                </a:cubicBezTo>
                <a:cubicBezTo>
                  <a:pt y="353" x="920"/>
                  <a:pt y="347" x="940"/>
                  <a:pt y="347" x="966"/>
                </a:cubicBezTo>
                <a:cubicBezTo>
                  <a:pt y="347" x="1006"/>
                  <a:pt y="358" x="1056"/>
                  <a:pt y="382" x="1116"/>
                </a:cubicBezTo>
                <a:lnTo>
                  <a:pt y="285" x="1148"/>
                </a:lnTo>
                <a:cubicBezTo>
                  <a:pt y="255" x="1089"/>
                  <a:pt y="240" x="1026"/>
                  <a:pt y="240" x="960"/>
                </a:cubicBezTo>
                <a:close/>
                <a:moveTo>
                  <a:pt y="240" x="1463"/>
                </a:moveTo>
                <a:cubicBezTo>
                  <a:pt y="242" x="1387"/>
                  <a:pt y="272" x="1325"/>
                  <a:pt y="328" x="1278"/>
                </a:cubicBezTo>
                <a:cubicBezTo>
                  <a:pt y="385" x="1230"/>
                  <a:pt y="456" x="1207"/>
                  <a:pt y="541" x="1207"/>
                </a:cubicBezTo>
                <a:cubicBezTo>
                  <a:pt y="632" x="1207"/>
                  <a:pt y="706" x="1230"/>
                  <a:pt y="761" x="1278"/>
                </a:cubicBezTo>
                <a:cubicBezTo>
                  <a:pt y="815" x="1326"/>
                  <a:pt y="843" x="1391"/>
                  <a:pt y="843" x="1473"/>
                </a:cubicBezTo>
                <a:cubicBezTo>
                  <a:pt y="843" x="1560"/>
                  <a:pt y="816" x="1635"/>
                  <a:pt y="763" x="1696"/>
                </a:cubicBezTo>
                <a:lnTo>
                  <a:pt y="666" x="1655"/>
                </a:lnTo>
                <a:cubicBezTo>
                  <a:pt y="709" x="1592"/>
                  <a:pt y="731" x="1532"/>
                  <a:pt y="731" x="1476"/>
                </a:cubicBezTo>
                <a:cubicBezTo>
                  <a:pt y="731" x="1434"/>
                  <a:pt y="715" x="1400"/>
                  <a:pt y="684" x="1373"/>
                </a:cubicBezTo>
                <a:cubicBezTo>
                  <a:pt y="653" x="1346"/>
                  <a:pt y="617" x="1332"/>
                  <a:pt y="577" x="1332"/>
                </a:cubicBezTo>
                <a:lnTo>
                  <a:pt y="577" x="1699"/>
                </a:lnTo>
                <a:cubicBezTo>
                  <a:pt y="560" x="1699"/>
                  <a:pt y="547" x="1699"/>
                  <a:pt y="538" x="1699"/>
                </a:cubicBezTo>
                <a:cubicBezTo>
                  <a:pt y="529" x="1700"/>
                  <a:pt y="523" x="1700"/>
                  <a:pt y="520" x="1700"/>
                </a:cubicBezTo>
                <a:cubicBezTo>
                  <a:pt y="435" x="1700"/>
                  <a:pt y="368" x="1679"/>
                  <a:pt y="317" x="1636"/>
                </a:cubicBezTo>
                <a:cubicBezTo>
                  <a:pt y="266" x="1594"/>
                  <a:pt y="240" x="1537"/>
                  <a:pt y="240" x="1463"/>
                </a:cubicBezTo>
                <a:close/>
                <a:moveTo>
                  <a:pt y="240" x="2333"/>
                </a:moveTo>
                <a:cubicBezTo>
                  <a:pt y="240" x="2292"/>
                  <a:pt y="248" x="2253"/>
                  <a:pt y="265" x="2217"/>
                </a:cubicBezTo>
                <a:cubicBezTo>
                  <a:pt y="282" x="2182"/>
                  <a:pt y="304" x="2152"/>
                  <a:pt y="332" x="2129"/>
                </a:cubicBezTo>
                <a:cubicBezTo>
                  <a:pt y="360" x="2106"/>
                  <a:pt y="392" x="2088"/>
                  <a:pt y="428" x="2075"/>
                </a:cubicBezTo>
                <a:cubicBezTo>
                  <a:pt y="464" x="2062"/>
                  <a:pt y="502" x="2055"/>
                  <a:pt y="541" x="2055"/>
                </a:cubicBezTo>
                <a:cubicBezTo>
                  <a:pt y="582" x="2055"/>
                  <a:pt y="620" x="2061"/>
                  <a:pt y="656" x="2074"/>
                </a:cubicBezTo>
                <a:cubicBezTo>
                  <a:pt y="691" x="2086"/>
                  <a:pt y="723" x="2104"/>
                  <a:pt y="751" x="2127"/>
                </a:cubicBezTo>
                <a:cubicBezTo>
                  <a:pt y="779" x="2150"/>
                  <a:pt y="802" x="2180"/>
                  <a:pt y="818" x="2216"/>
                </a:cubicBezTo>
                <a:cubicBezTo>
                  <a:pt y="835" x="2252"/>
                  <a:pt y="843" x="2291"/>
                  <a:pt y="843" x="2335"/>
                </a:cubicBezTo>
                <a:cubicBezTo>
                  <a:pt y="843" x="2365"/>
                  <a:pt y="838" x="2394"/>
                  <a:pt y="829" x="2422"/>
                </a:cubicBezTo>
                <a:cubicBezTo>
                  <a:pt y="820" x="2451"/>
                  <a:pt y="803" x="2478"/>
                  <a:pt y="779" x="2504"/>
                </a:cubicBezTo>
                <a:lnTo>
                  <a:pt y="681" x="2470"/>
                </a:lnTo>
                <a:cubicBezTo>
                  <a:pt y="716" x="2421"/>
                  <a:pt y="734" x="2377"/>
                  <a:pt y="734" x="2339"/>
                </a:cubicBezTo>
                <a:cubicBezTo>
                  <a:pt y="734" x="2292"/>
                  <a:pt y="716" x="2254"/>
                  <a:pt y="681" x="2224"/>
                </a:cubicBezTo>
                <a:cubicBezTo>
                  <a:pt y="646" x="2195"/>
                  <a:pt y="600" x="2180"/>
                  <a:pt y="543" x="2180"/>
                </a:cubicBezTo>
                <a:cubicBezTo>
                  <a:pt y="487" x="2180"/>
                  <a:pt y="440" x="2195"/>
                  <a:pt y="404" x="2224"/>
                </a:cubicBezTo>
                <a:cubicBezTo>
                  <a:pt y="367" x="2254"/>
                  <a:pt y="349" x="2290"/>
                  <a:pt y="349" x="2332"/>
                </a:cubicBezTo>
                <a:cubicBezTo>
                  <a:pt y="349" x="2375"/>
                  <a:pt y="365" x="2421"/>
                  <a:pt y="397" x="2470"/>
                </a:cubicBezTo>
                <a:lnTo>
                  <a:pt y="302" x="2503"/>
                </a:lnTo>
                <a:cubicBezTo>
                  <a:pt y="278" x="2479"/>
                  <a:pt y="262" x="2453"/>
                  <a:pt y="254" x="2425"/>
                </a:cubicBezTo>
                <a:cubicBezTo>
                  <a:pt y="245" x="2397"/>
                  <a:pt y="240" x="2366"/>
                  <a:pt y="240" x="2333"/>
                </a:cubicBezTo>
                <a:close/>
                <a:moveTo>
                  <a:pt y="240" x="3028"/>
                </a:moveTo>
                <a:cubicBezTo>
                  <a:pt y="240" x="2971"/>
                  <a:pt y="254" x="2921"/>
                  <a:pt y="282" x="2879"/>
                </a:cubicBezTo>
                <a:cubicBezTo>
                  <a:pt y="310" x="2837"/>
                  <a:pt y="347" x="2805"/>
                  <a:pt y="392" x="2784"/>
                </a:cubicBezTo>
                <a:cubicBezTo>
                  <a:pt y="438" x="2763"/>
                  <a:pt y="488" x="2753"/>
                  <a:pt y="543" x="2753"/>
                </a:cubicBezTo>
                <a:cubicBezTo>
                  <a:pt y="598" x="2753"/>
                  <a:pt y="648" x="2763"/>
                  <a:pt y="693" x="2784"/>
                </a:cubicBezTo>
                <a:cubicBezTo>
                  <a:pt y="738" x="2805"/>
                  <a:pt y="774" x="2836"/>
                  <a:pt y="801" x="2878"/>
                </a:cubicBezTo>
                <a:cubicBezTo>
                  <a:pt y="829" x="2920"/>
                  <a:pt y="843" x="2970"/>
                  <a:pt y="843" x="3026"/>
                </a:cubicBezTo>
                <a:cubicBezTo>
                  <a:pt y="843" x="3068"/>
                  <a:pt y="835" x="3107"/>
                  <a:pt y="818" x="3141"/>
                </a:cubicBezTo>
                <a:cubicBezTo>
                  <a:pt y="801" x="3176"/>
                  <a:pt y="779" x="3204"/>
                  <a:pt y="751" x="3227"/>
                </a:cubicBezTo>
                <a:cubicBezTo>
                  <a:pt y="722" x="3249"/>
                  <a:pt y="690" x="3266"/>
                  <a:pt y="655" x="3278"/>
                </a:cubicBezTo>
                <a:cubicBezTo>
                  <a:pt y="619" x="3289"/>
                  <a:pt y="581" x="3295"/>
                  <a:pt y="542" x="3295"/>
                </a:cubicBezTo>
                <a:cubicBezTo>
                  <a:pt y="509" x="3295"/>
                  <a:pt y="478" x="3292"/>
                  <a:pt y="448" x="3285"/>
                </a:cubicBezTo>
                <a:cubicBezTo>
                  <a:pt y="418" x="3278"/>
                  <a:pt y="391" x="3267"/>
                  <a:pt y="366" x="3252"/>
                </a:cubicBezTo>
                <a:cubicBezTo>
                  <a:pt y="340" x="3238"/>
                  <a:pt y="318" x="3220"/>
                  <a:pt y="300" x="3199"/>
                </a:cubicBezTo>
                <a:cubicBezTo>
                  <a:pt y="281" x="3178"/>
                  <a:pt y="266" x="3153"/>
                  <a:pt y="256" x="3123"/>
                </a:cubicBezTo>
                <a:cubicBezTo>
                  <a:pt y="245" x="3094"/>
                  <a:pt y="240" x="3062"/>
                  <a:pt y="240" x="3028"/>
                </a:cubicBezTo>
                <a:close/>
              </a:path>
            </a:pathLst>
          </a:custGeom>
          <a:solidFill>
            <a:srgbClr val="FFFFFF"/>
          </a:solidFill>
          <a:ln>
            <a:noFill/>
          </a:ln>
        </p:spPr>
      </p:sp>
      <p:sp>
        <p:nvSpPr>
          <p:cNvPr id="346" name="Shape 346"/>
          <p:cNvSpPr/>
          <p:nvPr/>
        </p:nvSpPr>
        <p:spPr>
          <a:xfrm>
            <a:off y="1418612" x="5717987"/>
            <a:ext cy="2729099" cx="2699700"/>
          </a:xfrm>
          <a:prstGeom prst="snip2DiagRect">
            <a:avLst>
              <a:gd fmla="val 0" name="adj1"/>
              <a:gd fmla="val 16667" name="adj2"/>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347" name="Shape 347"/>
          <p:cNvSpPr txBox="1"/>
          <p:nvPr/>
        </p:nvSpPr>
        <p:spPr>
          <a:xfrm>
            <a:off y="1688887" x="6001587"/>
            <a:ext cy="3010800" cx="2182799"/>
          </a:xfrm>
          <a:prstGeom prst="rect">
            <a:avLst/>
          </a:prstGeom>
        </p:spPr>
        <p:txBody>
          <a:bodyPr bIns="91425" rIns="91425" lIns="91425" tIns="91425" anchor="t" anchorCtr="0">
            <a:noAutofit/>
          </a:bodyPr>
          <a:lstStyle/>
          <a:p>
            <a:pPr rtl="0" lvl="0">
              <a:buNone/>
            </a:pPr>
            <a:r>
              <a:rPr sz="1800" lang="es"/>
              <a:t>-El criterio a la hora de insertar consiste en que el nodo insertado añada el menor coste posible.</a:t>
            </a:r>
          </a:p>
        </p:txBody>
      </p:sp>
      <p:sp>
        <p:nvSpPr>
          <p:cNvPr id="348" name="Shape 348"/>
          <p:cNvSpPr/>
          <p:nvPr/>
        </p:nvSpPr>
        <p:spPr>
          <a:xfrm>
            <a:off y="2776087" x="10213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349" name="Shape 349"/>
          <p:cNvSpPr/>
          <p:nvPr/>
        </p:nvSpPr>
        <p:spPr>
          <a:xfrm>
            <a:off y="1952062" x="22217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350" name="Shape 350"/>
          <p:cNvSpPr/>
          <p:nvPr/>
        </p:nvSpPr>
        <p:spPr>
          <a:xfrm>
            <a:off y="3914212" x="1658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351" name="Shape 351"/>
          <p:cNvSpPr/>
          <p:nvPr/>
        </p:nvSpPr>
        <p:spPr>
          <a:xfrm>
            <a:off y="2776087" x="34207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352" name="Shape 352"/>
          <p:cNvSpPr/>
          <p:nvPr/>
        </p:nvSpPr>
        <p:spPr>
          <a:xfrm>
            <a:off y="3914212" x="29118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353" name="Shape 353"/>
          <p:cNvCxnSpPr>
            <a:stCxn id="352" idx="6"/>
            <a:endCxn id="352" idx="6"/>
          </p:cNvCxnSpPr>
          <p:nvPr/>
        </p:nvCxnSpPr>
        <p:spPr>
          <a:xfrm>
            <a:off y="4086712" x="3270312"/>
            <a:ext cy="0" cx="0"/>
          </a:xfrm>
          <a:prstGeom prst="straightConnector1">
            <a:avLst/>
          </a:prstGeom>
          <a:noFill/>
          <a:ln w="19050" cap="flat">
            <a:solidFill>
              <a:schemeClr val="dk2"/>
            </a:solidFill>
            <a:prstDash val="solid"/>
            <a:round/>
            <a:headEnd w="lg" len="lg" type="none"/>
            <a:tailEnd w="lg" len="lg" type="none"/>
          </a:ln>
        </p:spPr>
      </p:cxnSp>
      <p:cxnSp>
        <p:nvCxnSpPr>
          <p:cNvPr id="354" name="Shape 354"/>
          <p:cNvCxnSpPr>
            <a:stCxn id="348" idx="7"/>
            <a:endCxn id="349" idx="2"/>
          </p:cNvCxnSpPr>
          <p:nvPr/>
        </p:nvCxnSpPr>
        <p:spPr>
          <a:xfrm rot="10800000" flipH="1">
            <a:off y="2124562" x="1327336"/>
            <a:ext cy="702049" cx="894376"/>
          </a:xfrm>
          <a:prstGeom prst="straightConnector1">
            <a:avLst/>
          </a:prstGeom>
          <a:noFill/>
          <a:ln w="19050" cap="flat">
            <a:solidFill>
              <a:srgbClr val="FF0000"/>
            </a:solidFill>
            <a:prstDash val="solid"/>
            <a:round/>
            <a:headEnd w="lg" len="lg" type="none"/>
            <a:tailEnd w="lg" len="lg" type="none"/>
          </a:ln>
        </p:spPr>
      </p:cxnSp>
      <p:cxnSp>
        <p:nvCxnSpPr>
          <p:cNvPr id="355" name="Shape 355"/>
          <p:cNvCxnSpPr>
            <a:stCxn id="349" idx="6"/>
          </p:cNvCxnSpPr>
          <p:nvPr/>
        </p:nvCxnSpPr>
        <p:spPr>
          <a:xfrm>
            <a:off y="2124562" x="2580212"/>
            <a:ext cy="701999" cx="893099"/>
          </a:xfrm>
          <a:prstGeom prst="straightConnector1">
            <a:avLst/>
          </a:prstGeom>
          <a:noFill/>
          <a:ln w="19050" cap="flat">
            <a:solidFill>
              <a:srgbClr val="000000"/>
            </a:solidFill>
            <a:prstDash val="solid"/>
            <a:round/>
            <a:headEnd w="lg" len="lg" type="none"/>
            <a:tailEnd w="lg" len="lg" type="none"/>
          </a:ln>
        </p:spPr>
      </p:cxnSp>
      <p:cxnSp>
        <p:nvCxnSpPr>
          <p:cNvPr id="356" name="Shape 356"/>
          <p:cNvCxnSpPr>
            <a:stCxn id="348" idx="5"/>
            <a:endCxn id="350" idx="1"/>
          </p:cNvCxnSpPr>
          <p:nvPr/>
        </p:nvCxnSpPr>
        <p:spPr>
          <a:xfrm>
            <a:off y="3070563" x="1327336"/>
            <a:ext cy="894173" cx="383752"/>
          </a:xfrm>
          <a:prstGeom prst="straightConnector1">
            <a:avLst/>
          </a:prstGeom>
          <a:noFill/>
          <a:ln w="19050" cap="flat">
            <a:solidFill>
              <a:srgbClr val="FF0000"/>
            </a:solidFill>
            <a:prstDash val="solid"/>
            <a:round/>
            <a:headEnd w="lg" len="lg" type="none"/>
            <a:tailEnd w="lg" len="lg" type="none"/>
          </a:ln>
        </p:spPr>
      </p:cxnSp>
      <p:cxnSp>
        <p:nvCxnSpPr>
          <p:cNvPr id="357" name="Shape 357"/>
          <p:cNvCxnSpPr>
            <a:stCxn id="350" idx="6"/>
            <a:endCxn id="352" idx="2"/>
          </p:cNvCxnSpPr>
          <p:nvPr/>
        </p:nvCxnSpPr>
        <p:spPr>
          <a:xfrm>
            <a:off y="4086712" x="2017087"/>
            <a:ext cy="0" cx="894725"/>
          </a:xfrm>
          <a:prstGeom prst="straightConnector1">
            <a:avLst/>
          </a:prstGeom>
          <a:noFill/>
          <a:ln w="19050" cap="flat">
            <a:solidFill>
              <a:srgbClr val="FF0000"/>
            </a:solidFill>
            <a:prstDash val="solid"/>
            <a:round/>
            <a:headEnd w="lg" len="lg" type="none"/>
            <a:tailEnd w="lg" len="lg" type="none"/>
          </a:ln>
        </p:spPr>
      </p:cxnSp>
      <p:cxnSp>
        <p:nvCxnSpPr>
          <p:cNvPr id="358" name="Shape 358"/>
          <p:cNvCxnSpPr>
            <a:stCxn id="352" idx="7"/>
            <a:endCxn id="351" idx="3"/>
          </p:cNvCxnSpPr>
          <p:nvPr/>
        </p:nvCxnSpPr>
        <p:spPr>
          <a:xfrm rot="10800000" flipH="1">
            <a:off y="3070563" x="3217811"/>
            <a:ext cy="894173" cx="255452"/>
          </a:xfrm>
          <a:prstGeom prst="straightConnector1">
            <a:avLst/>
          </a:prstGeom>
          <a:noFill/>
          <a:ln w="19050" cap="flat">
            <a:solidFill>
              <a:srgbClr val="FF0000"/>
            </a:solidFill>
            <a:prstDash val="solid"/>
            <a:round/>
            <a:headEnd w="lg" len="lg" type="none"/>
            <a:tailEnd w="lg" len="lg" type="none"/>
          </a:ln>
        </p:spPr>
      </p:cxnSp>
      <p:cxnSp>
        <p:nvCxnSpPr>
          <p:cNvPr id="359" name="Shape 359"/>
          <p:cNvCxnSpPr>
            <a:endCxn id="349" idx="4"/>
          </p:cNvCxnSpPr>
          <p:nvPr/>
        </p:nvCxnSpPr>
        <p:spPr>
          <a:xfrm rot="10800000" flipH="1">
            <a:off y="2297062" x="1931462"/>
            <a:ext cy="1670099" cx="469499"/>
          </a:xfrm>
          <a:prstGeom prst="straightConnector1">
            <a:avLst/>
          </a:prstGeom>
          <a:noFill/>
          <a:ln w="19050" cap="flat">
            <a:solidFill>
              <a:schemeClr val="dk2"/>
            </a:solidFill>
            <a:prstDash val="solid"/>
            <a:round/>
            <a:headEnd w="lg" len="lg" type="none"/>
            <a:tailEnd w="lg" len="lg" type="none"/>
          </a:ln>
        </p:spPr>
      </p:cxnSp>
      <p:cxnSp>
        <p:nvCxnSpPr>
          <p:cNvPr id="360" name="Shape 360"/>
          <p:cNvCxnSpPr>
            <a:stCxn id="352" idx="0"/>
            <a:endCxn id="349" idx="4"/>
          </p:cNvCxnSpPr>
          <p:nvPr/>
        </p:nvCxnSpPr>
        <p:spPr>
          <a:xfrm rot="10800000">
            <a:off y="2297062" x="2400962"/>
            <a:ext cy="1617149" cx="690100"/>
          </a:xfrm>
          <a:prstGeom prst="straightConnector1">
            <a:avLst/>
          </a:prstGeom>
          <a:noFill/>
          <a:ln w="19050" cap="flat">
            <a:solidFill>
              <a:srgbClr val="FF0000"/>
            </a:solidFill>
            <a:prstDash val="solid"/>
            <a:round/>
            <a:headEnd w="lg" len="lg" type="none"/>
            <a:tailEnd w="lg" len="lg" type="none"/>
          </a:ln>
        </p:spPr>
      </p:cxnSp>
      <p:cxnSp>
        <p:nvCxnSpPr>
          <p:cNvPr id="361" name="Shape 361"/>
          <p:cNvCxnSpPr>
            <a:stCxn id="348" idx="6"/>
            <a:endCxn id="351" idx="2"/>
          </p:cNvCxnSpPr>
          <p:nvPr/>
        </p:nvCxnSpPr>
        <p:spPr>
          <a:xfrm>
            <a:off y="2948587" x="1379837"/>
            <a:ext cy="0" cx="2040925"/>
          </a:xfrm>
          <a:prstGeom prst="straightConnector1">
            <a:avLst/>
          </a:prstGeom>
          <a:noFill/>
          <a:ln w="19050" cap="flat">
            <a:solidFill>
              <a:schemeClr val="dk2"/>
            </a:solidFill>
            <a:prstDash val="solid"/>
            <a:round/>
            <a:headEnd w="lg" len="lg" type="none"/>
            <a:tailEnd w="lg" len="lg" type="none"/>
          </a:ln>
        </p:spPr>
      </p:cxnSp>
      <p:cxnSp>
        <p:nvCxnSpPr>
          <p:cNvPr id="362" name="Shape 362"/>
          <p:cNvCxnSpPr>
            <a:stCxn id="352" idx="1"/>
          </p:cNvCxnSpPr>
          <p:nvPr/>
        </p:nvCxnSpPr>
        <p:spPr>
          <a:xfrm rot="10800000">
            <a:off y="2986436" x="1401013"/>
            <a:ext cy="978299" cx="1563299"/>
          </a:xfrm>
          <a:prstGeom prst="straightConnector1">
            <a:avLst/>
          </a:prstGeom>
          <a:noFill/>
          <a:ln w="19050" cap="flat">
            <a:solidFill>
              <a:srgbClr val="000000"/>
            </a:solidFill>
            <a:prstDash val="solid"/>
            <a:round/>
            <a:headEnd w="lg" len="lg" type="none"/>
            <a:tailEnd w="lg" len="lg" type="none"/>
          </a:ln>
        </p:spPr>
      </p:cxnSp>
      <p:cxnSp>
        <p:nvCxnSpPr>
          <p:cNvPr id="363" name="Shape 363"/>
          <p:cNvCxnSpPr>
            <a:stCxn id="350" idx="7"/>
            <a:endCxn id="351" idx="2"/>
          </p:cNvCxnSpPr>
          <p:nvPr/>
        </p:nvCxnSpPr>
        <p:spPr>
          <a:xfrm rot="10800000" flipH="1">
            <a:off y="2948587" x="1964586"/>
            <a:ext cy="1016149" cx="1456176"/>
          </a:xfrm>
          <a:prstGeom prst="straightConnector1">
            <a:avLst/>
          </a:prstGeom>
          <a:noFill/>
          <a:ln w="19050" cap="flat">
            <a:solidFill>
              <a:schemeClr val="dk2"/>
            </a:solidFill>
            <a:prstDash val="solid"/>
            <a:round/>
            <a:headEnd w="lg" len="lg" type="none"/>
            <a:tailEnd w="lg" len="lg" type="none"/>
          </a:ln>
        </p:spPr>
      </p:cxnSp>
      <p:sp>
        <p:nvSpPr>
          <p:cNvPr id="364" name="Shape 364"/>
          <p:cNvSpPr/>
          <p:nvPr/>
        </p:nvSpPr>
        <p:spPr>
          <a:xfrm>
            <a:off y="3546162" x="12622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365" name="Shape 365"/>
          <p:cNvSpPr/>
          <p:nvPr/>
        </p:nvSpPr>
        <p:spPr>
          <a:xfrm>
            <a:off y="4206262" x="239506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366" name="Shape 366"/>
          <p:cNvSpPr/>
          <p:nvPr/>
        </p:nvSpPr>
        <p:spPr>
          <a:xfrm>
            <a:off y="3470487" x="35306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367" name="Shape 367"/>
          <p:cNvSpPr/>
          <p:nvPr/>
        </p:nvSpPr>
        <p:spPr>
          <a:xfrm>
            <a:off y="2196262" x="152641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368" name="Shape 368"/>
          <p:cNvSpPr/>
          <p:nvPr/>
        </p:nvSpPr>
        <p:spPr>
          <a:xfrm>
            <a:off y="2198662" x="314333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369" name="Shape 369"/>
          <p:cNvSpPr/>
          <p:nvPr/>
        </p:nvSpPr>
        <p:spPr>
          <a:xfrm>
            <a:off y="2521275" x="26174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370" name="Shape 370"/>
          <p:cNvSpPr/>
          <p:nvPr/>
        </p:nvSpPr>
        <p:spPr>
          <a:xfrm>
            <a:off y="2948575" x="238918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371" name="Shape 371"/>
          <p:cNvSpPr/>
          <p:nvPr/>
        </p:nvSpPr>
        <p:spPr>
          <a:xfrm>
            <a:off y="2531162" x="20909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372" name="Shape 372"/>
          <p:cNvSpPr/>
          <p:nvPr/>
        </p:nvSpPr>
        <p:spPr>
          <a:xfrm>
            <a:off y="3169725" x="165858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373" name="Shape 373"/>
          <p:cNvSpPr/>
          <p:nvPr/>
        </p:nvSpPr>
        <p:spPr>
          <a:xfrm>
            <a:off y="3056425" x="312645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sp>
        <p:nvSpPr>
          <p:cNvPr id="374" name="Shape 374"/>
          <p:cNvSpPr txBox="1"/>
          <p:nvPr/>
        </p:nvSpPr>
        <p:spPr>
          <a:xfrm>
            <a:off y="1562325" x="3925450"/>
            <a:ext cy="2441699" cx="2119800"/>
          </a:xfrm>
          <a:prstGeom prst="rect">
            <a:avLst/>
          </a:prstGeom>
        </p:spPr>
        <p:txBody>
          <a:bodyPr bIns="91425" rIns="91425" lIns="91425" tIns="91425" anchor="t" anchorCtr="0">
            <a:noAutofit/>
          </a:bodyPr>
          <a:lstStyle/>
          <a:p>
            <a:pPr rtl="0" lvl="0">
              <a:buNone/>
            </a:pPr>
            <a:r>
              <a:rPr lang="es"/>
              <a:t>Añadiendo el 3 al conjunto:</a:t>
            </a:r>
          </a:p>
          <a:p>
            <a:r>
              <a:t/>
            </a:r>
          </a:p>
          <a:p>
            <a:pPr rtl="0" lvl="0">
              <a:buNone/>
            </a:pPr>
            <a:r>
              <a:rPr lang="es"/>
              <a:t>Ciudades:</a:t>
            </a:r>
          </a:p>
          <a:p>
            <a:pPr rtl="0" lvl="0">
              <a:buNone/>
            </a:pPr>
            <a:r>
              <a:rPr lang="es"/>
              <a:t> [0 , 1, 4, 3]</a:t>
            </a:r>
          </a:p>
          <a:p>
            <a:r>
              <a:t/>
            </a:r>
          </a:p>
          <a:p>
            <a:pPr rtl="0" lvl="0">
              <a:buNone/>
            </a:pPr>
            <a:r>
              <a:rPr lang="es"/>
              <a:t>Distancia Recorrida:</a:t>
            </a:r>
          </a:p>
          <a:p>
            <a:pPr rtl="0" lvl="0">
              <a:buNone/>
            </a:pPr>
            <a:r>
              <a:rPr lang="es"/>
              <a:t>2+8+3+3=16</a:t>
            </a:r>
          </a:p>
          <a:p>
            <a:pPr rtl="0" lvl="0">
              <a:buNone/>
            </a:pPr>
            <a:r>
              <a:rPr lang="es"/>
              <a:t>Anterior:16</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y="0" x="0"/>
          <a:ext cy="0" cx="0"/>
          <a:chOff y="0" x="0"/>
          <a:chExt cy="0" cx="0"/>
        </a:xfrm>
      </p:grpSpPr>
      <p:sp>
        <p:nvSpPr>
          <p:cNvPr id="379" name="Shape 379"/>
          <p:cNvSpPr/>
          <p:nvPr/>
        </p:nvSpPr>
        <p:spPr>
          <a:xfrm rot="10800000" flipH="1">
            <a:off y="777649" x="4597450"/>
            <a:ext cy="345000" cx="2853900"/>
          </a:xfrm>
          <a:prstGeom prst="snip2DiagRect">
            <a:avLst>
              <a:gd fmla="val 0" name="adj1"/>
              <a:gd fmla="val 31086" name="adj2"/>
            </a:avLst>
          </a:prstGeom>
          <a:solidFill>
            <a:srgbClr val="4A86E8"/>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380" name="Shape 380"/>
          <p:cNvSpPr/>
          <p:nvPr/>
        </p:nvSpPr>
        <p:spPr>
          <a:xfrm>
            <a:off y="830487" x="4808150"/>
            <a:ext cy="251163" cx="2474881"/>
          </a:xfrm>
          <a:custGeom>
            <a:pathLst>
              <a:path w="10673" extrusionOk="0" h="1017">
                <a:moveTo>
                  <a:pt y="58" x="1913"/>
                </a:moveTo>
                <a:lnTo>
                  <a:pt y="197" x="1913"/>
                </a:lnTo>
                <a:lnTo>
                  <a:pt y="197" x="2037"/>
                </a:lnTo>
                <a:lnTo>
                  <a:pt y="58" x="2037"/>
                </a:lnTo>
                <a:close/>
                <a:moveTo>
                  <a:pt y="58" x="3587"/>
                </a:moveTo>
                <a:lnTo>
                  <a:pt y="197" x="3587"/>
                </a:lnTo>
                <a:lnTo>
                  <a:pt y="197" x="3711"/>
                </a:lnTo>
                <a:lnTo>
                  <a:pt y="58" x="3711"/>
                </a:lnTo>
                <a:close/>
                <a:moveTo>
                  <a:pt y="58" x="6417"/>
                </a:moveTo>
                <a:lnTo>
                  <a:pt y="197" x="6417"/>
                </a:lnTo>
                <a:lnTo>
                  <a:pt y="197" x="6541"/>
                </a:lnTo>
                <a:lnTo>
                  <a:pt y="58" x="6541"/>
                </a:lnTo>
                <a:close/>
                <a:moveTo>
                  <a:pt y="0" x="4101"/>
                </a:moveTo>
                <a:lnTo>
                  <a:pt y="231" x="3990"/>
                </a:lnTo>
                <a:lnTo>
                  <a:pt y="231" x="4088"/>
                </a:lnTo>
                <a:lnTo>
                  <a:pt y="0" x="4282"/>
                </a:lnTo>
                <a:close/>
                <a:moveTo>
                  <a:pt y="348" x="6850"/>
                </a:moveTo>
                <a:cubicBezTo>
                  <a:pt y="348" x="6885"/>
                  <a:pt y="361" x="6912"/>
                  <a:pt y="386" x="6934"/>
                </a:cubicBezTo>
                <a:cubicBezTo>
                  <a:pt y="412" x="6955"/>
                  <a:pt y="442" x="6966"/>
                  <a:pt y="479" x="6966"/>
                </a:cubicBezTo>
                <a:lnTo>
                  <a:pt y="479" x="6724"/>
                </a:lnTo>
                <a:cubicBezTo>
                  <a:pt y="446" x="6727"/>
                  <a:pt y="416" x="6740"/>
                  <a:pt y="389" x="6763"/>
                </a:cubicBezTo>
                <a:cubicBezTo>
                  <a:pt y="362" x="6787"/>
                  <a:pt y="348" x="6816"/>
                  <a:pt y="348" x="6850"/>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67"/>
                </a:moveTo>
                <a:cubicBezTo>
                  <a:pt y="351" x="8285"/>
                  <a:pt y="355" x="8302"/>
                  <a:pt y="362" x="8317"/>
                </a:cubicBezTo>
                <a:cubicBezTo>
                  <a:pt y="369" x="8331"/>
                  <a:pt y="378" x="8344"/>
                  <a:pt y="390" x="8353"/>
                </a:cubicBezTo>
                <a:cubicBezTo>
                  <a:pt y="402" x="8363"/>
                  <a:pt y="417" x="8372"/>
                  <a:pt y="434" x="8379"/>
                </a:cubicBezTo>
                <a:cubicBezTo>
                  <a:pt y="451" x="8386"/>
                  <a:pt y="469" x="8391"/>
                  <a:pt y="487" x="8394"/>
                </a:cubicBezTo>
                <a:cubicBezTo>
                  <a:pt y="505" x="8397"/>
                  <a:pt y="523" x="8398"/>
                  <a:pt y="542" x="8398"/>
                </a:cubicBezTo>
                <a:cubicBezTo>
                  <a:pt y="566" x="8398"/>
                  <a:pt y="589" x="8396"/>
                  <a:pt y="611" x="8391"/>
                </a:cubicBezTo>
                <a:cubicBezTo>
                  <a:pt y="634" x="8386"/>
                  <a:pt y="654" x="8378"/>
                  <a:pt y="672" x="8368"/>
                </a:cubicBezTo>
                <a:cubicBezTo>
                  <a:pt y="691" x="8358"/>
                  <a:pt y="705" x="8344"/>
                  <a:pt y="715" x="8327"/>
                </a:cubicBezTo>
                <a:cubicBezTo>
                  <a:pt y="726" x="8310"/>
                  <a:pt y="731" x="8290"/>
                  <a:pt y="731" x="8267"/>
                </a:cubicBezTo>
                <a:cubicBezTo>
                  <a:pt y="731" x="8243"/>
                  <a:pt y="727" x="8223"/>
                  <a:pt y="717" x="8206"/>
                </a:cubicBezTo>
                <a:cubicBezTo>
                  <a:pt y="708" x="8189"/>
                  <a:pt y="695" x="8175"/>
                  <a:pt y="678" x="8165"/>
                </a:cubicBezTo>
                <a:cubicBezTo>
                  <a:pt y="661" x="8154"/>
                  <a:pt y="641" x="8147"/>
                  <a:pt y="618" x="8141"/>
                </a:cubicBezTo>
                <a:cubicBezTo>
                  <a:pt y="596" x="8136"/>
                  <a:pt y="570" x="8133"/>
                  <a:pt y="542" x="8133"/>
                </a:cubicBezTo>
                <a:cubicBezTo>
                  <a:pt y="514" x="8133"/>
                  <a:pt y="488" x="8136"/>
                  <a:pt y="465" x="8141"/>
                </a:cubicBezTo>
                <a:cubicBezTo>
                  <a:pt y="442" x="8147"/>
                  <a:pt y="422" x="8154"/>
                  <a:pt y="405" x="8165"/>
                </a:cubicBezTo>
                <a:cubicBezTo>
                  <a:pt y="388" x="8175"/>
                  <a:pt y="374" x="8189"/>
                  <a:pt y="365" x="8206"/>
                </a:cubicBezTo>
                <a:cubicBezTo>
                  <a:pt y="356" x="8223"/>
                  <a:pt y="351" x="8243"/>
                  <a:pt y="351" x="8267"/>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100"/>
                </a:moveTo>
                <a:cubicBezTo>
                  <a:pt y="349" x="9125"/>
                  <a:pt y="354" x="9147"/>
                  <a:pt y="364" x="9166"/>
                </a:cubicBezTo>
                <a:cubicBezTo>
                  <a:pt y="373" x="9184"/>
                  <a:pt y="387" x="9199"/>
                  <a:pt y="405" x="9210"/>
                </a:cubicBezTo>
                <a:cubicBezTo>
                  <a:pt y="423" x="9220"/>
                  <a:pt y="443" x="9229"/>
                  <a:pt y="466" x="9234"/>
                </a:cubicBezTo>
                <a:cubicBezTo>
                  <a:pt y="489" x="9239"/>
                  <a:pt y="515" x="9242"/>
                  <a:pt y="543" x="9242"/>
                </a:cubicBezTo>
                <a:cubicBezTo>
                  <a:pt y="569" x="9242"/>
                  <a:pt y="594" x="9239"/>
                  <a:pt y="617" x="9234"/>
                </a:cubicBezTo>
                <a:cubicBezTo>
                  <a:pt y="640" x="9228"/>
                  <a:pt y="660" x="9219"/>
                  <a:pt y="677" x="9209"/>
                </a:cubicBezTo>
                <a:cubicBezTo>
                  <a:pt y="695" x="9198"/>
                  <a:pt y="709" x="9183"/>
                  <a:pt y="719" x="9165"/>
                </a:cubicBezTo>
                <a:cubicBezTo>
                  <a:pt y="729" x="9147"/>
                  <a:pt y="734" x="9126"/>
                  <a:pt y="734" x="9101"/>
                </a:cubicBezTo>
                <a:cubicBezTo>
                  <a:pt y="734" x="9077"/>
                  <a:pt y="729" x="9055"/>
                  <a:pt y="719" x="9035"/>
                </a:cubicBezTo>
                <a:cubicBezTo>
                  <a:pt y="708" x="9016"/>
                  <a:pt y="695" x="9001"/>
                  <a:pt y="677" x="8989"/>
                </a:cubicBezTo>
                <a:cubicBezTo>
                  <a:pt y="660" x="8978"/>
                  <a:pt y="640" x="8969"/>
                  <a:pt y="617" x="8962"/>
                </a:cubicBezTo>
                <a:cubicBezTo>
                  <a:pt y="594" x="8956"/>
                  <a:pt y="570" x="8953"/>
                  <a:pt y="544" x="8953"/>
                </a:cubicBezTo>
                <a:cubicBezTo>
                  <a:pt y="518" x="8953"/>
                  <a:pt y="493" x="8956"/>
                  <a:pt y="470" x="8962"/>
                </a:cubicBezTo>
                <a:cubicBezTo>
                  <a:pt y="446" x="8969"/>
                  <a:pt y="425" x="8978"/>
                  <a:pt y="407" x="8989"/>
                </a:cubicBezTo>
                <a:cubicBezTo>
                  <a:pt y="389" x="9001"/>
                  <a:pt y="375" x="9017"/>
                  <a:pt y="365" x="9035"/>
                </a:cubicBezTo>
                <a:cubicBezTo>
                  <a:pt y="354" x="9054"/>
                  <a:pt y="349" x="9076"/>
                  <a:pt y="349" x="9100"/>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58" x="5849"/>
                </a:moveTo>
                <a:lnTo>
                  <a:pt y="831" x="5849"/>
                </a:lnTo>
                <a:lnTo>
                  <a:pt y="831" x="6326"/>
                </a:lnTo>
                <a:lnTo>
                  <a:pt y="713" x="6338"/>
                </a:lnTo>
                <a:lnTo>
                  <a:pt y="713" x="5977"/>
                </a:lnTo>
                <a:lnTo>
                  <a:pt y="493" x="5977"/>
                </a:lnTo>
                <a:lnTo>
                  <a:pt y="493" x="6301"/>
                </a:lnTo>
                <a:lnTo>
                  <a:pt y="376" x="6301"/>
                </a:lnTo>
                <a:lnTo>
                  <a:pt y="376" x="5977"/>
                </a:lnTo>
                <a:lnTo>
                  <a:pt y="176" x="5977"/>
                </a:lnTo>
                <a:lnTo>
                  <a:pt y="176" x="6313"/>
                </a:lnTo>
                <a:lnTo>
                  <a:pt y="58" x="6323"/>
                </a:lnTo>
                <a:close/>
                <a:moveTo>
                  <a:pt y="240" x="7415"/>
                </a:moveTo>
                <a:cubicBezTo>
                  <a:pt y="240" x="7378"/>
                  <a:pt y="247" x="7343"/>
                  <a:pt y="262" x="7308"/>
                </a:cubicBezTo>
                <a:cubicBezTo>
                  <a:pt y="277" x="7274"/>
                  <a:pt y="286" x="7256"/>
                  <a:pt y="289" x="7253"/>
                </a:cubicBezTo>
                <a:lnTo>
                  <a:pt y="253" x="7249"/>
                </a:lnTo>
                <a:lnTo>
                  <a:pt y="253" x="7139"/>
                </a:lnTo>
                <a:cubicBezTo>
                  <a:pt y="327" x="7140"/>
                  <a:pt y="379" x="7141"/>
                  <a:pt y="409" x="7141"/>
                </a:cubicBezTo>
                <a:lnTo>
                  <a:pt y="831" x="7141"/>
                </a:lnTo>
                <a:lnTo>
                  <a:pt y="831" x="7264"/>
                </a:lnTo>
                <a:lnTo>
                  <a:pt y="437" x="7264"/>
                </a:lnTo>
                <a:cubicBezTo>
                  <a:pt y="415" x="7272"/>
                  <a:pt y="395" x="7288"/>
                  <a:pt y="378" x="7313"/>
                </a:cubicBezTo>
                <a:cubicBezTo>
                  <a:pt y="361" x="7339"/>
                  <a:pt y="353" x="7371"/>
                  <a:pt y="353" x="7411"/>
                </a:cubicBezTo>
                <a:cubicBezTo>
                  <a:pt y="353" x="7441"/>
                  <a:pt y="364" x="7461"/>
                  <a:pt y="386" x="7472"/>
                </a:cubicBezTo>
                <a:cubicBezTo>
                  <a:pt y="407" x="7482"/>
                  <a:pt y="447" x="7488"/>
                  <a:pt y="503" x="7488"/>
                </a:cubicBezTo>
                <a:lnTo>
                  <a:pt y="831" x="7488"/>
                </a:lnTo>
                <a:lnTo>
                  <a:pt y="831" x="7611"/>
                </a:lnTo>
                <a:lnTo>
                  <a:pt y="442" x="7611"/>
                </a:lnTo>
                <a:cubicBezTo>
                  <a:pt y="416" x="7620"/>
                  <a:pt y="394" x="7636"/>
                  <a:pt y="378" x="7660"/>
                </a:cubicBezTo>
                <a:cubicBezTo>
                  <a:pt y="361" x="7685"/>
                  <a:pt y="353" x="7712"/>
                  <a:pt y="353" x="7742"/>
                </a:cubicBezTo>
                <a:cubicBezTo>
                  <a:pt y="353" x="7752"/>
                  <a:pt y="354" x="7761"/>
                  <a:pt y="356" x="7769"/>
                </a:cubicBezTo>
                <a:cubicBezTo>
                  <a:pt y="359" x="7777"/>
                  <a:pt y="362" x="7783"/>
                  <a:pt y="366" x="7788"/>
                </a:cubicBezTo>
                <a:cubicBezTo>
                  <a:pt y="369" x="7792"/>
                  <a:pt y="374" x="7796"/>
                  <a:pt y="382" x="7800"/>
                </a:cubicBezTo>
                <a:cubicBezTo>
                  <a:pt y="389" x="7804"/>
                  <a:pt y="396" x="7807"/>
                  <a:pt y="403" x="7809"/>
                </a:cubicBezTo>
                <a:cubicBezTo>
                  <a:pt y="410" x="7811"/>
                  <a:pt y="420" x="7813"/>
                  <a:pt y="432" x="7814"/>
                </a:cubicBezTo>
                <a:cubicBezTo>
                  <a:pt y="444" x="7816"/>
                  <a:pt y="455" x="7817"/>
                  <a:pt y="465" x="7817"/>
                </a:cubicBezTo>
                <a:cubicBezTo>
                  <a:pt y="475" x="7817"/>
                  <a:pt y="487" x="7817"/>
                  <a:pt y="502" x="7817"/>
                </a:cubicBezTo>
                <a:lnTo>
                  <a:pt y="831" x="7817"/>
                </a:lnTo>
                <a:lnTo>
                  <a:pt y="831" x="7941"/>
                </a:lnTo>
                <a:lnTo>
                  <a:pt y="484" x="7941"/>
                </a:lnTo>
                <a:cubicBezTo>
                  <a:pt y="321" x="7941"/>
                  <a:pt y="240" x="7880"/>
                  <a:pt y="240" x="7759"/>
                </a:cubicBezTo>
                <a:cubicBezTo>
                  <a:pt y="240" x="7672"/>
                  <a:pt y="265" x="7609"/>
                  <a:pt y="313" x="7570"/>
                </a:cubicBezTo>
                <a:cubicBezTo>
                  <a:pt y="265" x="7551"/>
                  <a:pt y="240" x="7499"/>
                  <a:pt y="240" x="741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714"/>
                </a:moveTo>
                <a:lnTo>
                  <a:pt y="64" x="8590"/>
                </a:lnTo>
                <a:lnTo>
                  <a:pt y="581" x="8590"/>
                </a:lnTo>
                <a:cubicBezTo>
                  <a:pt y="612" x="8590"/>
                  <a:pt y="635" x="8590"/>
                  <a:pt y="652" x="8591"/>
                </a:cubicBezTo>
                <a:cubicBezTo>
                  <a:pt y="668" x="8591"/>
                  <a:pt y="687" x="8592"/>
                  <a:pt y="708" x="8594"/>
                </a:cubicBezTo>
                <a:cubicBezTo>
                  <a:pt y="730" x="8596"/>
                  <a:pt y="746" x="8599"/>
                  <a:pt y="757" x="8603"/>
                </a:cubicBezTo>
                <a:cubicBezTo>
                  <a:pt y="768" x="8607"/>
                  <a:pt y="781" x="8613"/>
                  <a:pt y="794" x="8621"/>
                </a:cubicBezTo>
                <a:cubicBezTo>
                  <a:pt y="808" x="8628"/>
                  <a:pt y="817" x="8638"/>
                  <a:pt y="823" x="8651"/>
                </a:cubicBezTo>
                <a:cubicBezTo>
                  <a:pt y="828" x="8664"/>
                  <a:pt y="832" x="8678"/>
                  <a:pt y="836" x="8693"/>
                </a:cubicBezTo>
                <a:cubicBezTo>
                  <a:pt y="839" x="8708"/>
                  <a:pt y="841" x="8726"/>
                  <a:pt y="841" x="8746"/>
                </a:cubicBezTo>
                <a:cubicBezTo>
                  <a:pt y="841" x="8760"/>
                  <a:pt y="837" x="8786"/>
                  <a:pt y="831" x="8824"/>
                </a:cubicBezTo>
                <a:lnTo>
                  <a:pt y="727" x="8815"/>
                </a:lnTo>
                <a:cubicBezTo>
                  <a:pt y="730" x="8777"/>
                  <a:pt y="732" x="8756"/>
                  <a:pt y="732" x="8752"/>
                </a:cubicBezTo>
                <a:cubicBezTo>
                  <a:pt y="732" x="8745"/>
                  <a:pt y="731" x="8740"/>
                  <a:pt y="730" x="8736"/>
                </a:cubicBezTo>
                <a:cubicBezTo>
                  <a:pt y="729" x="8733"/>
                  <a:pt y="727" x="8730"/>
                  <a:pt y="724" x="8728"/>
                </a:cubicBezTo>
                <a:cubicBezTo>
                  <a:pt y="721" x="8725"/>
                  <a:pt y="717" x="8723"/>
                  <a:pt y="712" x="8721"/>
                </a:cubicBezTo>
                <a:cubicBezTo>
                  <a:pt y="708" x="8719"/>
                  <a:pt y="699" x="8718"/>
                  <a:pt y="687" x="8717"/>
                </a:cubicBezTo>
                <a:cubicBezTo>
                  <a:pt y="675" x="8716"/>
                  <a:pt y="663" x="8715"/>
                  <a:pt y="651" x="8715"/>
                </a:cubicBezTo>
                <a:cubicBezTo>
                  <a:pt y="638" x="8714"/>
                  <a:pt y="621" x="8714"/>
                  <a:pt y="599" x="8714"/>
                </a:cubicBezTo>
                <a:lnTo>
                  <a:pt y="49" x="8714"/>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850"/>
                </a:moveTo>
                <a:cubicBezTo>
                  <a:pt y="242" x="6774"/>
                  <a:pt y="272" x="6712"/>
                  <a:pt y="328" x="6665"/>
                </a:cubicBezTo>
                <a:cubicBezTo>
                  <a:pt y="385" x="6617"/>
                  <a:pt y="456" x="6593"/>
                  <a:pt y="541" x="6593"/>
                </a:cubicBezTo>
                <a:cubicBezTo>
                  <a:pt y="632" x="6593"/>
                  <a:pt y="706" x="6617"/>
                  <a:pt y="761" x="6665"/>
                </a:cubicBezTo>
                <a:cubicBezTo>
                  <a:pt y="815" x="6713"/>
                  <a:pt y="843" x="6778"/>
                  <a:pt y="843" x="6860"/>
                </a:cubicBezTo>
                <a:cubicBezTo>
                  <a:pt y="843" x="6947"/>
                  <a:pt y="816" x="7021"/>
                  <a:pt y="763" x="7083"/>
                </a:cubicBezTo>
                <a:lnTo>
                  <a:pt y="666" x="7042"/>
                </a:lnTo>
                <a:cubicBezTo>
                  <a:pt y="709" x="6979"/>
                  <a:pt y="731" x="6919"/>
                  <a:pt y="731" x="6863"/>
                </a:cubicBezTo>
                <a:cubicBezTo>
                  <a:pt y="731" x="6821"/>
                  <a:pt y="715" x="6787"/>
                  <a:pt y="684" x="6760"/>
                </a:cubicBezTo>
                <a:cubicBezTo>
                  <a:pt y="653" x="6732"/>
                  <a:pt y="617" x="6719"/>
                  <a:pt y="577" x="6719"/>
                </a:cubicBezTo>
                <a:lnTo>
                  <a:pt y="577" x="7086"/>
                </a:lnTo>
                <a:cubicBezTo>
                  <a:pt y="560" x="7086"/>
                  <a:pt y="547" x="7086"/>
                  <a:pt y="538" x="7086"/>
                </a:cubicBezTo>
                <a:cubicBezTo>
                  <a:pt y="529" x="7086"/>
                  <a:pt y="523" x="7087"/>
                  <a:pt y="520" x="7087"/>
                </a:cubicBezTo>
                <a:cubicBezTo>
                  <a:pt y="435" x="7087"/>
                  <a:pt y="368" x="7065"/>
                  <a:pt y="317" x="7023"/>
                </a:cubicBezTo>
                <a:cubicBezTo>
                  <a:pt y="266" x="6981"/>
                  <a:pt y="240" x="6923"/>
                  <a:pt y="240" x="6850"/>
                </a:cubicBezTo>
                <a:close/>
                <a:moveTo>
                  <a:pt y="240" x="9101"/>
                </a:moveTo>
                <a:cubicBezTo>
                  <a:pt y="240" x="9045"/>
                  <a:pt y="254" x="8995"/>
                  <a:pt y="282" x="8953"/>
                </a:cubicBezTo>
                <a:cubicBezTo>
                  <a:pt y="310" x="8910"/>
                  <a:pt y="347" x="8879"/>
                  <a:pt y="392" x="8858"/>
                </a:cubicBezTo>
                <a:cubicBezTo>
                  <a:pt y="438" x="8837"/>
                  <a:pt y="488" x="8827"/>
                  <a:pt y="543" x="8827"/>
                </a:cubicBezTo>
                <a:cubicBezTo>
                  <a:pt y="598" x="8827"/>
                  <a:pt y="648" x="8837"/>
                  <a:pt y="693" x="8858"/>
                </a:cubicBezTo>
                <a:cubicBezTo>
                  <a:pt y="738" x="8878"/>
                  <a:pt y="774" x="8910"/>
                  <a:pt y="801" x="8952"/>
                </a:cubicBezTo>
                <a:cubicBezTo>
                  <a:pt y="829" x="8994"/>
                  <a:pt y="843" x="9043"/>
                  <a:pt y="843" x="9100"/>
                </a:cubicBezTo>
                <a:cubicBezTo>
                  <a:pt y="843" x="9142"/>
                  <a:pt y="835" x="9181"/>
                  <a:pt y="818" x="9215"/>
                </a:cubicBezTo>
                <a:cubicBezTo>
                  <a:pt y="801" x="9250"/>
                  <a:pt y="779" x="9278"/>
                  <a:pt y="751" x="9300"/>
                </a:cubicBezTo>
                <a:cubicBezTo>
                  <a:pt y="722" x="9323"/>
                  <a:pt y="690" x="9340"/>
                  <a:pt y="655" x="9351"/>
                </a:cubicBezTo>
                <a:cubicBezTo>
                  <a:pt y="619" x="9363"/>
                  <a:pt y="581" x="9369"/>
                  <a:pt y="542" x="9369"/>
                </a:cubicBezTo>
                <a:cubicBezTo>
                  <a:pt y="509" x="9369"/>
                  <a:pt y="478" x="9365"/>
                  <a:pt y="448" x="9358"/>
                </a:cubicBezTo>
                <a:cubicBezTo>
                  <a:pt y="418" x="9351"/>
                  <a:pt y="391" x="9341"/>
                  <a:pt y="366" x="9326"/>
                </a:cubicBezTo>
                <a:cubicBezTo>
                  <a:pt y="340" x="9312"/>
                  <a:pt y="318" x="9294"/>
                  <a:pt y="300" x="9273"/>
                </a:cubicBezTo>
                <a:cubicBezTo>
                  <a:pt y="281" x="9252"/>
                  <a:pt y="266" x="9226"/>
                  <a:pt y="256" x="9197"/>
                </a:cubicBezTo>
                <a:cubicBezTo>
                  <a:pt y="245" x="9168"/>
                  <a:pt y="240" x="9136"/>
                  <a:pt y="240" x="9101"/>
                </a:cubicBezTo>
                <a:close/>
                <a:moveTo>
                  <a:pt y="240" x="9613"/>
                </a:moveTo>
                <a:cubicBezTo>
                  <a:pt y="240" x="9582"/>
                  <a:pt y="245" x="9553"/>
                  <a:pt y="255" x="9527"/>
                </a:cubicBezTo>
                <a:cubicBezTo>
                  <a:pt y="265" x="9502"/>
                  <a:pt y="277" x="9481"/>
                  <a:pt y="294" x="9464"/>
                </a:cubicBezTo>
                <a:cubicBezTo>
                  <a:pt y="310" x="9448"/>
                  <a:pt y="328" x="9436"/>
                  <a:pt y="348" x="9427"/>
                </a:cubicBezTo>
                <a:cubicBezTo>
                  <a:pt y="368" x="9418"/>
                  <a:pt y="389" x="9414"/>
                  <a:pt y="411" x="9414"/>
                </a:cubicBezTo>
                <a:cubicBezTo>
                  <a:pt y="452" x="9414"/>
                  <a:pt y="486" x="9426"/>
                  <a:pt y="515" x="9450"/>
                </a:cubicBezTo>
                <a:cubicBezTo>
                  <a:pt y="543" x="9474"/>
                  <a:pt y="565" x="9513"/>
                  <a:pt y="580" x="9568"/>
                </a:cubicBezTo>
                <a:lnTo>
                  <a:pt y="600" x="9639"/>
                </a:lnTo>
                <a:cubicBezTo>
                  <a:pt y="612" x="9683"/>
                  <a:pt y="633" x="9705"/>
                  <a:pt y="662" x="9705"/>
                </a:cubicBezTo>
                <a:lnTo>
                  <a:pt y="667" x="9705"/>
                </a:lnTo>
                <a:cubicBezTo>
                  <a:pt y="688" x="9703"/>
                  <a:pt y="705" x="9695"/>
                  <a:pt y="716" x="9681"/>
                </a:cubicBezTo>
                <a:cubicBezTo>
                  <a:pt y="728" x="9667"/>
                  <a:pt y="733" x="9647"/>
                  <a:pt y="733" x="9621"/>
                </a:cubicBezTo>
                <a:lnTo>
                  <a:pt y="733" x="9613"/>
                </a:lnTo>
                <a:cubicBezTo>
                  <a:pt y="733" x="9592"/>
                  <a:pt y="730" x="9572"/>
                  <a:pt y="725" x="9550"/>
                </a:cubicBezTo>
                <a:cubicBezTo>
                  <a:pt y="719" x="9529"/>
                  <a:pt y="713" x="9513"/>
                  <a:pt y="708" x="9502"/>
                </a:cubicBezTo>
                <a:cubicBezTo>
                  <a:pt y="703" x="9491"/>
                  <a:pt y="692" x="9473"/>
                  <a:pt y="677" x="9450"/>
                </a:cubicBezTo>
                <a:lnTo>
                  <a:pt y="779" x="9415"/>
                </a:lnTo>
                <a:cubicBezTo>
                  <a:pt y="800" x="9443"/>
                  <a:pt y="816" x="9475"/>
                  <a:pt y="827" x="9511"/>
                </a:cubicBezTo>
                <a:cubicBezTo>
                  <a:pt y="837" x="9547"/>
                  <a:pt y="843" x="9585"/>
                  <a:pt y="843" x="9625"/>
                </a:cubicBezTo>
                <a:cubicBezTo>
                  <a:pt y="843" x="9682"/>
                  <a:pt y="827" x="9729"/>
                  <a:pt y="796" x="9766"/>
                </a:cubicBezTo>
                <a:cubicBezTo>
                  <a:pt y="765" x="9802"/>
                  <a:pt y="722" x="9822"/>
                  <a:pt y="666" x="9823"/>
                </a:cubicBezTo>
                <a:lnTo>
                  <a:pt y="664" x="9823"/>
                </a:lnTo>
                <a:cubicBezTo>
                  <a:pt y="615" x="9823"/>
                  <a:pt y="577" x="9810"/>
                  <a:pt y="548" x="9785"/>
                </a:cubicBezTo>
                <a:cubicBezTo>
                  <a:pt y="520" x="9759"/>
                  <a:pt y="499" x="9722"/>
                  <a:pt y="486" x="9673"/>
                </a:cubicBezTo>
                <a:lnTo>
                  <a:pt y="466" x="9599"/>
                </a:lnTo>
                <a:cubicBezTo>
                  <a:pt y="460" x="9575"/>
                  <a:pt y="452" x="9559"/>
                  <a:pt y="443" x="9551"/>
                </a:cubicBezTo>
                <a:cubicBezTo>
                  <a:pt y="434" x="9542"/>
                  <a:pt y="424" x="9538"/>
                  <a:pt y="412" x="9538"/>
                </a:cubicBezTo>
                <a:cubicBezTo>
                  <a:pt y="391" x="9538"/>
                  <a:pt y="376" x="9545"/>
                  <a:pt y="364" x="9559"/>
                </a:cubicBezTo>
                <a:cubicBezTo>
                  <a:pt y="353" x="9574"/>
                  <a:pt y="347" x="9594"/>
                  <a:pt y="347" x="9620"/>
                </a:cubicBezTo>
                <a:cubicBezTo>
                  <a:pt y="347" x="9660"/>
                  <a:pt y="358" x="9710"/>
                  <a:pt y="382" x="9769"/>
                </a:cubicBezTo>
                <a:lnTo>
                  <a:pt y="285" x="9801"/>
                </a:lnTo>
                <a:cubicBezTo>
                  <a:pt y="255" x="9742"/>
                  <a:pt y="240" x="9680"/>
                  <a:pt y="240" x="961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79"/>
                </a:moveTo>
                <a:cubicBezTo>
                  <a:pt y="240" x="8204"/>
                  <a:pt y="256" x="8154"/>
                  <a:pt y="288" x="8131"/>
                </a:cubicBezTo>
                <a:lnTo>
                  <a:pt y="253" x="8128"/>
                </a:lnTo>
                <a:lnTo>
                  <a:pt y="253" x="8011"/>
                </a:lnTo>
                <a:lnTo>
                  <a:pt y="1058" x="8011"/>
                </a:lnTo>
                <a:lnTo>
                  <a:pt y="1041" x="8134"/>
                </a:lnTo>
                <a:lnTo>
                  <a:pt y="807" x="8134"/>
                </a:lnTo>
                <a:cubicBezTo>
                  <a:pt y="831" x="8149"/>
                  <a:pt y="843" x="8197"/>
                  <a:pt y="843" x="8279"/>
                </a:cubicBezTo>
                <a:cubicBezTo>
                  <a:pt y="843" x="8316"/>
                  <a:pt y="835" x="8351"/>
                  <a:pt y="818" x="8382"/>
                </a:cubicBezTo>
                <a:cubicBezTo>
                  <a:pt y="802" x="8414"/>
                  <a:pt y="780" x="8440"/>
                  <a:pt y="752" x="8460"/>
                </a:cubicBezTo>
                <a:cubicBezTo>
                  <a:pt y="725" x="8481"/>
                  <a:pt y="693" x="8497"/>
                  <a:pt y="658" x="8508"/>
                </a:cubicBezTo>
                <a:cubicBezTo>
                  <a:pt y="623" x="8519"/>
                  <a:pt y="586" x="8525"/>
                  <a:pt y="548" x="8525"/>
                </a:cubicBezTo>
                <a:cubicBezTo>
                  <a:pt y="506" x="8525"/>
                  <a:pt y="467" x="8520"/>
                  <a:pt y="432" x="8511"/>
                </a:cubicBezTo>
                <a:cubicBezTo>
                  <a:pt y="396" x="8501"/>
                  <a:pt y="363" x="8487"/>
                  <a:pt y="334" x="8468"/>
                </a:cubicBezTo>
                <a:cubicBezTo>
                  <a:pt y="305" x="8449"/>
                  <a:pt y="282" x="8423"/>
                  <a:pt y="265" x="8390"/>
                </a:cubicBezTo>
                <a:cubicBezTo>
                  <a:pt y="248" x="8358"/>
                  <a:pt y="240" x="8321"/>
                  <a:pt y="240" x="8279"/>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417"/>
                </a:moveTo>
                <a:lnTo>
                  <a:pt y="869" x="6417"/>
                </a:lnTo>
                <a:cubicBezTo>
                  <a:pt y="882" x="6417"/>
                  <a:pt y="892" x="6417"/>
                  <a:pt y="899" x="6416"/>
                </a:cubicBezTo>
                <a:cubicBezTo>
                  <a:pt y="907" x="6416"/>
                  <a:pt y="914" x="6416"/>
                  <a:pt y="922" x="6415"/>
                </a:cubicBezTo>
                <a:cubicBezTo>
                  <a:pt y="930" x="6414"/>
                  <a:pt y="935" x="6412"/>
                  <a:pt y="938" x="6411"/>
                </a:cubicBezTo>
                <a:cubicBezTo>
                  <a:pt y="941" x="6409"/>
                  <a:pt y="944" x="6407"/>
                  <a:pt y="947" x="6405"/>
                </a:cubicBezTo>
                <a:cubicBezTo>
                  <a:pt y="951" x="6402"/>
                  <a:pt y="953" x="6399"/>
                  <a:pt y="954" x="6395"/>
                </a:cubicBezTo>
                <a:cubicBezTo>
                  <a:pt y="956" x="6390"/>
                  <a:pt y="957" x="6384"/>
                  <a:pt y="958" x="6376"/>
                </a:cubicBezTo>
                <a:cubicBezTo>
                  <a:pt y="960" x="6368"/>
                  <a:pt y="960" x="6358"/>
                  <a:pt y="960" x="6347"/>
                </a:cubicBezTo>
                <a:lnTo>
                  <a:pt y="960" x="6297"/>
                </a:lnTo>
                <a:lnTo>
                  <a:pt y="1076" x="6314"/>
                </a:lnTo>
                <a:lnTo>
                  <a:pt y="1076" x="6357"/>
                </a:lnTo>
                <a:cubicBezTo>
                  <a:pt y="1076" x="6393"/>
                  <a:pt y="1072" x="6422"/>
                  <a:pt y="1066" x="6446"/>
                </a:cubicBezTo>
                <a:cubicBezTo>
                  <a:pt y="1059" x="6470"/>
                  <a:pt y="1047" x="6489"/>
                  <a:pt y="1029" x="6504"/>
                </a:cubicBezTo>
                <a:cubicBezTo>
                  <a:pt y="1011" x="6519"/>
                  <a:pt y="990" x="6528"/>
                  <a:pt y="967" x="6533"/>
                </a:cubicBezTo>
                <a:cubicBezTo>
                  <a:pt y="943" x="6538"/>
                  <a:pt y="914" x="6541"/>
                  <a:pt y="878" x="6541"/>
                </a:cubicBezTo>
                <a:lnTo>
                  <a:pt y="253" x="6541"/>
                </a:lnTo>
                <a:close/>
              </a:path>
            </a:pathLst>
          </a:custGeom>
          <a:solidFill>
            <a:srgbClr val="FFFFFF"/>
          </a:solidFill>
          <a:ln>
            <a:noFill/>
          </a:ln>
        </p:spPr>
      </p:sp>
      <p:sp>
        <p:nvSpPr>
          <p:cNvPr id="381" name="Shape 381"/>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382" name="Shape 382"/>
          <p:cNvSpPr/>
          <p:nvPr/>
        </p:nvSpPr>
        <p:spPr>
          <a:xfrm>
            <a:off y="269375" x="336412"/>
            <a:ext cy="352466" cx="1802753"/>
          </a:xfrm>
          <a:custGeom>
            <a:pathLst>
              <a:path w="4166" extrusionOk="0" h="802">
                <a:moveTo>
                  <a:pt y="58" x="2561"/>
                </a:moveTo>
                <a:lnTo>
                  <a:pt y="197" x="2561"/>
                </a:lnTo>
                <a:lnTo>
                  <a:pt y="197" x="2684"/>
                </a:lnTo>
                <a:lnTo>
                  <a:pt y="58" x="2684"/>
                </a:lnTo>
                <a:close/>
                <a:moveTo>
                  <a:pt y="0" x="3074"/>
                </a:moveTo>
                <a:lnTo>
                  <a:pt y="231" x="2964"/>
                </a:lnTo>
                <a:lnTo>
                  <a:pt y="231" x="3062"/>
                </a:lnTo>
                <a:lnTo>
                  <a:pt y="0" x="3256"/>
                </a:lnTo>
                <a:close/>
                <a:moveTo>
                  <a:pt y="348" x="1463"/>
                </a:moveTo>
                <a:cubicBezTo>
                  <a:pt y="348" x="1498"/>
                  <a:pt y="361" x="1526"/>
                  <a:pt y="386" x="1547"/>
                </a:cubicBezTo>
                <a:cubicBezTo>
                  <a:pt y="412" x="1568"/>
                  <a:pt y="442" x="1579"/>
                  <a:pt y="479" x="1579"/>
                </a:cubicBezTo>
                <a:lnTo>
                  <a:pt y="479" x="1337"/>
                </a:lnTo>
                <a:cubicBezTo>
                  <a:pt y="446" x="1340"/>
                  <a:pt y="416" x="1353"/>
                  <a:pt y="389" x="1376"/>
                </a:cubicBezTo>
                <a:cubicBezTo>
                  <a:pt y="362" x="1400"/>
                  <a:pt y="348" x="1429"/>
                  <a:pt y="348" x="1463"/>
                </a:cubicBezTo>
                <a:close/>
                <a:moveTo>
                  <a:pt y="349" x="3026"/>
                </a:moveTo>
                <a:cubicBezTo>
                  <a:pt y="349" x="3052"/>
                  <a:pt y="354" x="3074"/>
                  <a:pt y="364" x="3092"/>
                </a:cubicBezTo>
                <a:cubicBezTo>
                  <a:pt y="373" x="3111"/>
                  <a:pt y="387" x="3125"/>
                  <a:pt y="405" x="3136"/>
                </a:cubicBezTo>
                <a:cubicBezTo>
                  <a:pt y="423" x="3147"/>
                  <a:pt y="443" x="3155"/>
                  <a:pt y="466" x="3160"/>
                </a:cubicBezTo>
                <a:cubicBezTo>
                  <a:pt y="489" x="3166"/>
                  <a:pt y="515" x="3168"/>
                  <a:pt y="543" x="3168"/>
                </a:cubicBezTo>
                <a:cubicBezTo>
                  <a:pt y="569" x="3168"/>
                  <a:pt y="594" x="3166"/>
                  <a:pt y="617" x="3160"/>
                </a:cubicBezTo>
                <a:cubicBezTo>
                  <a:pt y="640" x="3154"/>
                  <a:pt y="660" x="3146"/>
                  <a:pt y="677" x="3135"/>
                </a:cubicBezTo>
                <a:cubicBezTo>
                  <a:pt y="695" x="3124"/>
                  <a:pt y="709" x="3110"/>
                  <a:pt y="719" x="3091"/>
                </a:cubicBezTo>
                <a:cubicBezTo>
                  <a:pt y="729" x="3073"/>
                  <a:pt y="734" x="3052"/>
                  <a:pt y="734" x="3028"/>
                </a:cubicBezTo>
                <a:cubicBezTo>
                  <a:pt y="734" x="3003"/>
                  <a:pt y="729" x="2981"/>
                  <a:pt y="719" x="2962"/>
                </a:cubicBezTo>
                <a:cubicBezTo>
                  <a:pt y="708" x="2943"/>
                  <a:pt y="695" x="2927"/>
                  <a:pt y="677" x="2916"/>
                </a:cubicBezTo>
                <a:cubicBezTo>
                  <a:pt y="660" x="2904"/>
                  <a:pt y="640" x="2895"/>
                  <a:pt y="617" x="2888"/>
                </a:cubicBezTo>
                <a:cubicBezTo>
                  <a:pt y="594" x="2882"/>
                  <a:pt y="570" x="2879"/>
                  <a:pt y="544" x="2879"/>
                </a:cubicBezTo>
                <a:cubicBezTo>
                  <a:pt y="518" x="2879"/>
                  <a:pt y="493" x="2882"/>
                  <a:pt y="470" x="2888"/>
                </a:cubicBezTo>
                <a:cubicBezTo>
                  <a:pt y="446" x="2895"/>
                  <a:pt y="425" x="2904"/>
                  <a:pt y="407" x="2916"/>
                </a:cubicBezTo>
                <a:cubicBezTo>
                  <a:pt y="389" x="2928"/>
                  <a:pt y="375" x="2943"/>
                  <a:pt y="365" x="2962"/>
                </a:cubicBezTo>
                <a:cubicBezTo>
                  <a:pt y="354" x="2981"/>
                  <a:pt y="349" x="3002"/>
                  <a:pt y="349" x="3026"/>
                </a:cubicBezTo>
                <a:close/>
                <a:moveTo>
                  <a:pt y="58" x="0"/>
                </a:moveTo>
                <a:lnTo>
                  <a:pt y="831" x="0"/>
                </a:lnTo>
                <a:lnTo>
                  <a:pt y="831" x="128"/>
                </a:lnTo>
                <a:lnTo>
                  <a:pt y="58" x="128"/>
                </a:lnTo>
                <a:close/>
                <a:moveTo>
                  <a:pt y="240" x="512"/>
                </a:moveTo>
                <a:cubicBezTo>
                  <a:pt y="240" x="470"/>
                  <a:pt y="248" x="430"/>
                  <a:pt y="263" x="393"/>
                </a:cubicBezTo>
                <a:cubicBezTo>
                  <a:pt y="277" x="356"/>
                  <a:pt y="286" x="337"/>
                  <a:pt y="287" x="336"/>
                </a:cubicBezTo>
                <a:lnTo>
                  <a:pt y="253" x="333"/>
                </a:lnTo>
                <a:lnTo>
                  <a:pt y="253" x="222"/>
                </a:lnTo>
                <a:lnTo>
                  <a:pt y="404" x="224"/>
                </a:lnTo>
                <a:lnTo>
                  <a:pt y="831" x="224"/>
                </a:lnTo>
                <a:lnTo>
                  <a:pt y="831" x="348"/>
                </a:lnTo>
                <a:lnTo>
                  <a:pt y="436" x="348"/>
                </a:lnTo>
                <a:cubicBezTo>
                  <a:pt y="416" x="353"/>
                  <a:pt y="398" x="369"/>
                  <a:pt y="379" x="396"/>
                </a:cubicBezTo>
                <a:cubicBezTo>
                  <a:pt y="361" x="424"/>
                  <a:pt y="352" x="456"/>
                  <a:pt y="352" x="494"/>
                </a:cubicBezTo>
                <a:cubicBezTo>
                  <a:pt y="352" x="506"/>
                  <a:pt y="353" x="517"/>
                  <a:pt y="356" x="525"/>
                </a:cubicBezTo>
                <a:cubicBezTo>
                  <a:pt y="358" x="534"/>
                  <a:pt y="361" x="541"/>
                  <a:pt y="365" x="546"/>
                </a:cubicBezTo>
                <a:cubicBezTo>
                  <a:pt y="368" x="551"/>
                  <a:pt y="374" x="555"/>
                  <a:pt y="381" x="559"/>
                </a:cubicBezTo>
                <a:cubicBezTo>
                  <a:pt y="389" x="563"/>
                  <a:pt y="397" x="567"/>
                  <a:pt y="405" x="569"/>
                </a:cubicBezTo>
                <a:cubicBezTo>
                  <a:pt y="414" x="572"/>
                  <a:pt y="426" x="574"/>
                  <a:pt y="441" x="575"/>
                </a:cubicBezTo>
                <a:cubicBezTo>
                  <a:pt y="457" x="576"/>
                  <a:pt y="472" x="577"/>
                  <a:pt y="486" x="578"/>
                </a:cubicBezTo>
                <a:cubicBezTo>
                  <a:pt y="499" x="578"/>
                  <a:pt y="518" x="578"/>
                  <a:pt y="541" x="578"/>
                </a:cubicBezTo>
                <a:lnTo>
                  <a:pt y="831" x="578"/>
                </a:lnTo>
                <a:lnTo>
                  <a:pt y="831" x="702"/>
                </a:lnTo>
                <a:lnTo>
                  <a:pt y="489" x="702"/>
                </a:lnTo>
                <a:cubicBezTo>
                  <a:pt y="408" x="702"/>
                  <a:pt y="347" x="686"/>
                  <a:pt y="304" x="656"/>
                </a:cubicBezTo>
                <a:cubicBezTo>
                  <a:pt y="261" x="625"/>
                  <a:pt y="240" x="577"/>
                  <a:pt y="240" x="512"/>
                </a:cubicBezTo>
                <a:close/>
                <a:moveTo>
                  <a:pt y="253" x="1757"/>
                </a:moveTo>
                <a:cubicBezTo>
                  <a:pt y="280" x="1757"/>
                  <a:pt y="307" x="1757"/>
                  <a:pt y="335" x="1757"/>
                </a:cubicBezTo>
                <a:cubicBezTo>
                  <a:pt y="362" x="1758"/>
                  <a:pt y="383" x="1758"/>
                  <a:pt y="397" x="1758"/>
                </a:cubicBezTo>
                <a:lnTo>
                  <a:pt y="831" x="1758"/>
                </a:lnTo>
                <a:lnTo>
                  <a:pt y="831" x="1882"/>
                </a:lnTo>
                <a:lnTo>
                  <a:pt y="495" x="1882"/>
                </a:lnTo>
                <a:cubicBezTo>
                  <a:pt y="458" x="1882"/>
                  <a:pt y="428" x="1893"/>
                  <a:pt y="405" x="1915"/>
                </a:cubicBezTo>
                <a:cubicBezTo>
                  <a:pt y="381" x="1938"/>
                  <a:pt y="369" x="1970"/>
                  <a:pt y="369" x="2012"/>
                </a:cubicBezTo>
                <a:lnTo>
                  <a:pt y="369" x="2054"/>
                </a:lnTo>
                <a:lnTo>
                  <a:pt y="253" x="2044"/>
                </a:lnTo>
                <a:lnTo>
                  <a:pt y="253" x="2010"/>
                </a:lnTo>
                <a:cubicBezTo>
                  <a:pt y="253" x="1931"/>
                  <a:pt y="266" x="1884"/>
                  <a:pt y="294" x="1869"/>
                </a:cubicBezTo>
                <a:lnTo>
                  <a:pt y="253" x="1866"/>
                </a:lnTo>
                <a:close/>
                <a:moveTo>
                  <a:pt y="253" x="2561"/>
                </a:moveTo>
                <a:lnTo>
                  <a:pt y="831" x="2561"/>
                </a:lnTo>
                <a:lnTo>
                  <a:pt y="831" x="2684"/>
                </a:lnTo>
                <a:lnTo>
                  <a:pt y="253" x="2684"/>
                </a:lnTo>
                <a:close/>
                <a:moveTo>
                  <a:pt y="240" x="3635"/>
                </a:moveTo>
                <a:cubicBezTo>
                  <a:pt y="240" x="3592"/>
                  <a:pt y="248" x="3553"/>
                  <a:pt y="263" x="3516"/>
                </a:cubicBezTo>
                <a:cubicBezTo>
                  <a:pt y="277" x="3479"/>
                  <a:pt y="286" x="3460"/>
                  <a:pt y="287" x="3459"/>
                </a:cubicBezTo>
                <a:lnTo>
                  <a:pt y="253" x="3455"/>
                </a:lnTo>
                <a:lnTo>
                  <a:pt y="253" x="3345"/>
                </a:lnTo>
                <a:lnTo>
                  <a:pt y="404" x="3347"/>
                </a:lnTo>
                <a:lnTo>
                  <a:pt y="831" x="3347"/>
                </a:lnTo>
                <a:lnTo>
                  <a:pt y="831" x="3470"/>
                </a:lnTo>
                <a:lnTo>
                  <a:pt y="436" x="3470"/>
                </a:lnTo>
                <a:cubicBezTo>
                  <a:pt y="416" x="3476"/>
                  <a:pt y="398" x="3492"/>
                  <a:pt y="379" x="3519"/>
                </a:cubicBezTo>
                <a:cubicBezTo>
                  <a:pt y="361" x="3546"/>
                  <a:pt y="352" x="3579"/>
                  <a:pt y="352" x="3617"/>
                </a:cubicBezTo>
                <a:cubicBezTo>
                  <a:pt y="352" x="3629"/>
                  <a:pt y="353" x="3639"/>
                  <a:pt y="356" x="3648"/>
                </a:cubicBezTo>
                <a:cubicBezTo>
                  <a:pt y="358" x="3657"/>
                  <a:pt y="361" x="3663"/>
                  <a:pt y="365" x="3668"/>
                </a:cubicBezTo>
                <a:cubicBezTo>
                  <a:pt y="368" x="3674"/>
                  <a:pt y="374" x="3678"/>
                  <a:pt y="381" x="3682"/>
                </a:cubicBezTo>
                <a:cubicBezTo>
                  <a:pt y="389" x="3686"/>
                  <a:pt y="397" x="3689"/>
                  <a:pt y="405" x="3692"/>
                </a:cubicBezTo>
                <a:cubicBezTo>
                  <a:pt y="414" x="3694"/>
                  <a:pt y="426" x="3696"/>
                  <a:pt y="441" x="3698"/>
                </a:cubicBezTo>
                <a:cubicBezTo>
                  <a:pt y="457" x="3699"/>
                  <a:pt y="472" x="3700"/>
                  <a:pt y="486" x="3700"/>
                </a:cubicBezTo>
                <a:cubicBezTo>
                  <a:pt y="499" x="3701"/>
                  <a:pt y="518" x="3701"/>
                  <a:pt y="541" x="3701"/>
                </a:cubicBezTo>
                <a:lnTo>
                  <a:pt y="831" x="3701"/>
                </a:lnTo>
                <a:lnTo>
                  <a:pt y="831" x="3824"/>
                </a:lnTo>
                <a:lnTo>
                  <a:pt y="489" x="3824"/>
                </a:lnTo>
                <a:cubicBezTo>
                  <a:pt y="408" x="3824"/>
                  <a:pt y="347" x="3809"/>
                  <a:pt y="304" x="3778"/>
                </a:cubicBezTo>
                <a:cubicBezTo>
                  <a:pt y="261" x="3748"/>
                  <a:pt y="240" x="3700"/>
                  <a:pt y="240" x="3635"/>
                </a:cubicBezTo>
                <a:close/>
                <a:moveTo>
                  <a:pt y="240" x="960"/>
                </a:moveTo>
                <a:cubicBezTo>
                  <a:pt y="240" x="929"/>
                  <a:pt y="245" x="900"/>
                  <a:pt y="255" x="874"/>
                </a:cubicBezTo>
                <a:cubicBezTo>
                  <a:pt y="265" x="848"/>
                  <a:pt y="277" x="827"/>
                  <a:pt y="294" x="811"/>
                </a:cubicBezTo>
                <a:cubicBezTo>
                  <a:pt y="310" x="795"/>
                  <a:pt y="328" x="782"/>
                  <a:pt y="348" x="773"/>
                </a:cubicBezTo>
                <a:cubicBezTo>
                  <a:pt y="368" x="765"/>
                  <a:pt y="389" x="760"/>
                  <a:pt y="411" x="760"/>
                </a:cubicBezTo>
                <a:cubicBezTo>
                  <a:pt y="452" x="761"/>
                  <a:pt y="486" x="773"/>
                  <a:pt y="515" x="797"/>
                </a:cubicBezTo>
                <a:cubicBezTo>
                  <a:pt y="543" x="820"/>
                  <a:pt y="565" x="860"/>
                  <a:pt y="580" x="914"/>
                </a:cubicBezTo>
                <a:lnTo>
                  <a:pt y="600" x="986"/>
                </a:lnTo>
                <a:cubicBezTo>
                  <a:pt y="612" x="1030"/>
                  <a:pt y="633" x="1052"/>
                  <a:pt y="662" x="1052"/>
                </a:cubicBezTo>
                <a:lnTo>
                  <a:pt y="667" x="1052"/>
                </a:lnTo>
                <a:cubicBezTo>
                  <a:pt y="688" x="1050"/>
                  <a:pt y="705" x="1042"/>
                  <a:pt y="716" x="1028"/>
                </a:cubicBezTo>
                <a:cubicBezTo>
                  <a:pt y="728" x="1014"/>
                  <a:pt y="733" x="994"/>
                  <a:pt y="733" x="968"/>
                </a:cubicBezTo>
                <a:lnTo>
                  <a:pt y="733" x="959"/>
                </a:lnTo>
                <a:cubicBezTo>
                  <a:pt y="733" x="939"/>
                  <a:pt y="730" x="918"/>
                  <a:pt y="725" x="897"/>
                </a:cubicBezTo>
                <a:cubicBezTo>
                  <a:pt y="719" x="876"/>
                  <a:pt y="713" x="860"/>
                  <a:pt y="708" x="848"/>
                </a:cubicBezTo>
                <a:cubicBezTo>
                  <a:pt y="703" x="837"/>
                  <a:pt y="692" x="820"/>
                  <a:pt y="677" x="796"/>
                </a:cubicBezTo>
                <a:lnTo>
                  <a:pt y="779" x="762"/>
                </a:lnTo>
                <a:cubicBezTo>
                  <a:pt y="800" x="790"/>
                  <a:pt y="816" x="822"/>
                  <a:pt y="827" x="858"/>
                </a:cubicBezTo>
                <a:cubicBezTo>
                  <a:pt y="837" x="894"/>
                  <a:pt y="843" x="932"/>
                  <a:pt y="843" x="972"/>
                </a:cubicBezTo>
                <a:cubicBezTo>
                  <a:pt y="843" x="1029"/>
                  <a:pt y="827" x="1076"/>
                  <a:pt y="796" x="1112"/>
                </a:cubicBezTo>
                <a:cubicBezTo>
                  <a:pt y="765" x="1149"/>
                  <a:pt y="722" x="1168"/>
                  <a:pt y="666" x="1170"/>
                </a:cubicBezTo>
                <a:lnTo>
                  <a:pt y="664" x="1170"/>
                </a:lnTo>
                <a:cubicBezTo>
                  <a:pt y="615" x="1170"/>
                  <a:pt y="577" x="1157"/>
                  <a:pt y="548" x="1131"/>
                </a:cubicBezTo>
                <a:cubicBezTo>
                  <a:pt y="520" x="1106"/>
                  <a:pt y="499" x="1068"/>
                  <a:pt y="486" x="1019"/>
                </a:cubicBezTo>
                <a:lnTo>
                  <a:pt y="466" x="946"/>
                </a:lnTo>
                <a:cubicBezTo>
                  <a:pt y="460" x="922"/>
                  <a:pt y="452" x="906"/>
                  <a:pt y="443" x="897"/>
                </a:cubicBezTo>
                <a:cubicBezTo>
                  <a:pt y="434" x="889"/>
                  <a:pt y="424" x="885"/>
                  <a:pt y="412" x="884"/>
                </a:cubicBezTo>
                <a:cubicBezTo>
                  <a:pt y="391" x="884"/>
                  <a:pt y="376" x="892"/>
                  <a:pt y="364" x="906"/>
                </a:cubicBezTo>
                <a:cubicBezTo>
                  <a:pt y="353" x="920"/>
                  <a:pt y="347" x="940"/>
                  <a:pt y="347" x="966"/>
                </a:cubicBezTo>
                <a:cubicBezTo>
                  <a:pt y="347" x="1006"/>
                  <a:pt y="358" x="1056"/>
                  <a:pt y="382" x="1116"/>
                </a:cubicBezTo>
                <a:lnTo>
                  <a:pt y="285" x="1148"/>
                </a:lnTo>
                <a:cubicBezTo>
                  <a:pt y="255" x="1089"/>
                  <a:pt y="240" x="1026"/>
                  <a:pt y="240" x="960"/>
                </a:cubicBezTo>
                <a:close/>
                <a:moveTo>
                  <a:pt y="240" x="1463"/>
                </a:moveTo>
                <a:cubicBezTo>
                  <a:pt y="242" x="1387"/>
                  <a:pt y="272" x="1325"/>
                  <a:pt y="328" x="1278"/>
                </a:cubicBezTo>
                <a:cubicBezTo>
                  <a:pt y="385" x="1230"/>
                  <a:pt y="456" x="1207"/>
                  <a:pt y="541" x="1207"/>
                </a:cubicBezTo>
                <a:cubicBezTo>
                  <a:pt y="632" x="1207"/>
                  <a:pt y="706" x="1230"/>
                  <a:pt y="761" x="1278"/>
                </a:cubicBezTo>
                <a:cubicBezTo>
                  <a:pt y="815" x="1326"/>
                  <a:pt y="843" x="1391"/>
                  <a:pt y="843" x="1473"/>
                </a:cubicBezTo>
                <a:cubicBezTo>
                  <a:pt y="843" x="1560"/>
                  <a:pt y="816" x="1635"/>
                  <a:pt y="763" x="1696"/>
                </a:cubicBezTo>
                <a:lnTo>
                  <a:pt y="666" x="1655"/>
                </a:lnTo>
                <a:cubicBezTo>
                  <a:pt y="709" x="1592"/>
                  <a:pt y="731" x="1532"/>
                  <a:pt y="731" x="1476"/>
                </a:cubicBezTo>
                <a:cubicBezTo>
                  <a:pt y="731" x="1434"/>
                  <a:pt y="715" x="1400"/>
                  <a:pt y="684" x="1373"/>
                </a:cubicBezTo>
                <a:cubicBezTo>
                  <a:pt y="653" x="1346"/>
                  <a:pt y="617" x="1332"/>
                  <a:pt y="577" x="1332"/>
                </a:cubicBezTo>
                <a:lnTo>
                  <a:pt y="577" x="1699"/>
                </a:lnTo>
                <a:cubicBezTo>
                  <a:pt y="560" x="1699"/>
                  <a:pt y="547" x="1699"/>
                  <a:pt y="538" x="1699"/>
                </a:cubicBezTo>
                <a:cubicBezTo>
                  <a:pt y="529" x="1700"/>
                  <a:pt y="523" x="1700"/>
                  <a:pt y="520" x="1700"/>
                </a:cubicBezTo>
                <a:cubicBezTo>
                  <a:pt y="435" x="1700"/>
                  <a:pt y="368" x="1679"/>
                  <a:pt y="317" x="1636"/>
                </a:cubicBezTo>
                <a:cubicBezTo>
                  <a:pt y="266" x="1594"/>
                  <a:pt y="240" x="1537"/>
                  <a:pt y="240" x="1463"/>
                </a:cubicBezTo>
                <a:close/>
                <a:moveTo>
                  <a:pt y="240" x="2333"/>
                </a:moveTo>
                <a:cubicBezTo>
                  <a:pt y="240" x="2292"/>
                  <a:pt y="248" x="2253"/>
                  <a:pt y="265" x="2217"/>
                </a:cubicBezTo>
                <a:cubicBezTo>
                  <a:pt y="282" x="2182"/>
                  <a:pt y="304" x="2152"/>
                  <a:pt y="332" x="2129"/>
                </a:cubicBezTo>
                <a:cubicBezTo>
                  <a:pt y="360" x="2106"/>
                  <a:pt y="392" x="2088"/>
                  <a:pt y="428" x="2075"/>
                </a:cubicBezTo>
                <a:cubicBezTo>
                  <a:pt y="464" x="2062"/>
                  <a:pt y="502" x="2055"/>
                  <a:pt y="541" x="2055"/>
                </a:cubicBezTo>
                <a:cubicBezTo>
                  <a:pt y="582" x="2055"/>
                  <a:pt y="620" x="2061"/>
                  <a:pt y="656" x="2074"/>
                </a:cubicBezTo>
                <a:cubicBezTo>
                  <a:pt y="691" x="2086"/>
                  <a:pt y="723" x="2104"/>
                  <a:pt y="751" x="2127"/>
                </a:cubicBezTo>
                <a:cubicBezTo>
                  <a:pt y="779" x="2150"/>
                  <a:pt y="802" x="2180"/>
                  <a:pt y="818" x="2216"/>
                </a:cubicBezTo>
                <a:cubicBezTo>
                  <a:pt y="835" x="2252"/>
                  <a:pt y="843" x="2291"/>
                  <a:pt y="843" x="2335"/>
                </a:cubicBezTo>
                <a:cubicBezTo>
                  <a:pt y="843" x="2365"/>
                  <a:pt y="838" x="2394"/>
                  <a:pt y="829" x="2422"/>
                </a:cubicBezTo>
                <a:cubicBezTo>
                  <a:pt y="820" x="2451"/>
                  <a:pt y="803" x="2478"/>
                  <a:pt y="779" x="2504"/>
                </a:cubicBezTo>
                <a:lnTo>
                  <a:pt y="681" x="2470"/>
                </a:lnTo>
                <a:cubicBezTo>
                  <a:pt y="716" x="2421"/>
                  <a:pt y="734" x="2377"/>
                  <a:pt y="734" x="2339"/>
                </a:cubicBezTo>
                <a:cubicBezTo>
                  <a:pt y="734" x="2292"/>
                  <a:pt y="716" x="2254"/>
                  <a:pt y="681" x="2224"/>
                </a:cubicBezTo>
                <a:cubicBezTo>
                  <a:pt y="646" x="2195"/>
                  <a:pt y="600" x="2180"/>
                  <a:pt y="543" x="2180"/>
                </a:cubicBezTo>
                <a:cubicBezTo>
                  <a:pt y="487" x="2180"/>
                  <a:pt y="440" x="2195"/>
                  <a:pt y="404" x="2224"/>
                </a:cubicBezTo>
                <a:cubicBezTo>
                  <a:pt y="367" x="2254"/>
                  <a:pt y="349" x="2290"/>
                  <a:pt y="349" x="2332"/>
                </a:cubicBezTo>
                <a:cubicBezTo>
                  <a:pt y="349" x="2375"/>
                  <a:pt y="365" x="2421"/>
                  <a:pt y="397" x="2470"/>
                </a:cubicBezTo>
                <a:lnTo>
                  <a:pt y="302" x="2503"/>
                </a:lnTo>
                <a:cubicBezTo>
                  <a:pt y="278" x="2479"/>
                  <a:pt y="262" x="2453"/>
                  <a:pt y="254" x="2425"/>
                </a:cubicBezTo>
                <a:cubicBezTo>
                  <a:pt y="245" x="2397"/>
                  <a:pt y="240" x="2366"/>
                  <a:pt y="240" x="2333"/>
                </a:cubicBezTo>
                <a:close/>
                <a:moveTo>
                  <a:pt y="240" x="3028"/>
                </a:moveTo>
                <a:cubicBezTo>
                  <a:pt y="240" x="2971"/>
                  <a:pt y="254" x="2921"/>
                  <a:pt y="282" x="2879"/>
                </a:cubicBezTo>
                <a:cubicBezTo>
                  <a:pt y="310" x="2837"/>
                  <a:pt y="347" x="2805"/>
                  <a:pt y="392" x="2784"/>
                </a:cubicBezTo>
                <a:cubicBezTo>
                  <a:pt y="438" x="2763"/>
                  <a:pt y="488" x="2753"/>
                  <a:pt y="543" x="2753"/>
                </a:cubicBezTo>
                <a:cubicBezTo>
                  <a:pt y="598" x="2753"/>
                  <a:pt y="648" x="2763"/>
                  <a:pt y="693" x="2784"/>
                </a:cubicBezTo>
                <a:cubicBezTo>
                  <a:pt y="738" x="2805"/>
                  <a:pt y="774" x="2836"/>
                  <a:pt y="801" x="2878"/>
                </a:cubicBezTo>
                <a:cubicBezTo>
                  <a:pt y="829" x="2920"/>
                  <a:pt y="843" x="2970"/>
                  <a:pt y="843" x="3026"/>
                </a:cubicBezTo>
                <a:cubicBezTo>
                  <a:pt y="843" x="3068"/>
                  <a:pt y="835" x="3107"/>
                  <a:pt y="818" x="3141"/>
                </a:cubicBezTo>
                <a:cubicBezTo>
                  <a:pt y="801" x="3176"/>
                  <a:pt y="779" x="3204"/>
                  <a:pt y="751" x="3227"/>
                </a:cubicBezTo>
                <a:cubicBezTo>
                  <a:pt y="722" x="3249"/>
                  <a:pt y="690" x="3266"/>
                  <a:pt y="655" x="3278"/>
                </a:cubicBezTo>
                <a:cubicBezTo>
                  <a:pt y="619" x="3289"/>
                  <a:pt y="581" x="3295"/>
                  <a:pt y="542" x="3295"/>
                </a:cubicBezTo>
                <a:cubicBezTo>
                  <a:pt y="509" x="3295"/>
                  <a:pt y="478" x="3292"/>
                  <a:pt y="448" x="3285"/>
                </a:cubicBezTo>
                <a:cubicBezTo>
                  <a:pt y="418" x="3278"/>
                  <a:pt y="391" x="3267"/>
                  <a:pt y="366" x="3252"/>
                </a:cubicBezTo>
                <a:cubicBezTo>
                  <a:pt y="340" x="3238"/>
                  <a:pt y="318" x="3220"/>
                  <a:pt y="300" x="3199"/>
                </a:cubicBezTo>
                <a:cubicBezTo>
                  <a:pt y="281" x="3178"/>
                  <a:pt y="266" x="3153"/>
                  <a:pt y="256" x="3123"/>
                </a:cubicBezTo>
                <a:cubicBezTo>
                  <a:pt y="245" x="3094"/>
                  <a:pt y="240" x="3062"/>
                  <a:pt y="240" x="3028"/>
                </a:cubicBezTo>
                <a:close/>
              </a:path>
            </a:pathLst>
          </a:custGeom>
          <a:solidFill>
            <a:srgbClr val="FFFFFF"/>
          </a:solidFill>
          <a:ln>
            <a:noFill/>
          </a:ln>
        </p:spPr>
      </p:sp>
      <p:sp>
        <p:nvSpPr>
          <p:cNvPr id="383" name="Shape 383"/>
          <p:cNvSpPr/>
          <p:nvPr/>
        </p:nvSpPr>
        <p:spPr>
          <a:xfrm>
            <a:off y="1418612" x="5717987"/>
            <a:ext cy="2729099" cx="2699700"/>
          </a:xfrm>
          <a:prstGeom prst="snip2DiagRect">
            <a:avLst>
              <a:gd fmla="val 0" name="adj1"/>
              <a:gd fmla="val 16667" name="adj2"/>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384" name="Shape 384"/>
          <p:cNvSpPr txBox="1"/>
          <p:nvPr/>
        </p:nvSpPr>
        <p:spPr>
          <a:xfrm>
            <a:off y="1688887" x="6001587"/>
            <a:ext cy="3010800" cx="2182799"/>
          </a:xfrm>
          <a:prstGeom prst="rect">
            <a:avLst/>
          </a:prstGeom>
        </p:spPr>
        <p:txBody>
          <a:bodyPr bIns="91425" rIns="91425" lIns="91425" tIns="91425" anchor="t" anchorCtr="0">
            <a:noAutofit/>
          </a:bodyPr>
          <a:lstStyle/>
          <a:p>
            <a:pPr rtl="0" lvl="0">
              <a:buNone/>
            </a:pPr>
            <a:r>
              <a:rPr sz="1800" lang="es"/>
              <a:t>-El criterio a la hora de insertar consiste en que el nodo insertado añada el menor coste posible.</a:t>
            </a:r>
          </a:p>
        </p:txBody>
      </p:sp>
      <p:sp>
        <p:nvSpPr>
          <p:cNvPr id="385" name="Shape 385"/>
          <p:cNvSpPr/>
          <p:nvPr/>
        </p:nvSpPr>
        <p:spPr>
          <a:xfrm>
            <a:off y="2776087" x="10213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386" name="Shape 386"/>
          <p:cNvSpPr/>
          <p:nvPr/>
        </p:nvSpPr>
        <p:spPr>
          <a:xfrm>
            <a:off y="1952062" x="22217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387" name="Shape 387"/>
          <p:cNvSpPr/>
          <p:nvPr/>
        </p:nvSpPr>
        <p:spPr>
          <a:xfrm>
            <a:off y="3914212" x="1658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388" name="Shape 388"/>
          <p:cNvSpPr/>
          <p:nvPr/>
        </p:nvSpPr>
        <p:spPr>
          <a:xfrm>
            <a:off y="2776087" x="34207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389" name="Shape 389"/>
          <p:cNvSpPr/>
          <p:nvPr/>
        </p:nvSpPr>
        <p:spPr>
          <a:xfrm>
            <a:off y="3914212" x="29118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390" name="Shape 390"/>
          <p:cNvCxnSpPr>
            <a:stCxn id="389" idx="6"/>
            <a:endCxn id="389" idx="6"/>
          </p:cNvCxnSpPr>
          <p:nvPr/>
        </p:nvCxnSpPr>
        <p:spPr>
          <a:xfrm>
            <a:off y="4086712" x="3270312"/>
            <a:ext cy="0" cx="0"/>
          </a:xfrm>
          <a:prstGeom prst="straightConnector1">
            <a:avLst/>
          </a:prstGeom>
          <a:noFill/>
          <a:ln w="19050" cap="flat">
            <a:solidFill>
              <a:schemeClr val="dk2"/>
            </a:solidFill>
            <a:prstDash val="solid"/>
            <a:round/>
            <a:headEnd w="lg" len="lg" type="none"/>
            <a:tailEnd w="lg" len="lg" type="none"/>
          </a:ln>
        </p:spPr>
      </p:cxnSp>
      <p:cxnSp>
        <p:nvCxnSpPr>
          <p:cNvPr id="391" name="Shape 391"/>
          <p:cNvCxnSpPr>
            <a:stCxn id="385" idx="7"/>
            <a:endCxn id="386" idx="2"/>
          </p:cNvCxnSpPr>
          <p:nvPr/>
        </p:nvCxnSpPr>
        <p:spPr>
          <a:xfrm rot="10800000" flipH="1">
            <a:off y="2124562" x="1327336"/>
            <a:ext cy="702049" cx="894376"/>
          </a:xfrm>
          <a:prstGeom prst="straightConnector1">
            <a:avLst/>
          </a:prstGeom>
          <a:noFill/>
          <a:ln w="19050" cap="flat">
            <a:solidFill>
              <a:srgbClr val="FF0000"/>
            </a:solidFill>
            <a:prstDash val="solid"/>
            <a:round/>
            <a:headEnd w="lg" len="lg" type="none"/>
            <a:tailEnd w="lg" len="lg" type="none"/>
          </a:ln>
        </p:spPr>
      </p:cxnSp>
      <p:cxnSp>
        <p:nvCxnSpPr>
          <p:cNvPr id="392" name="Shape 392"/>
          <p:cNvCxnSpPr>
            <a:stCxn id="386" idx="6"/>
          </p:cNvCxnSpPr>
          <p:nvPr/>
        </p:nvCxnSpPr>
        <p:spPr>
          <a:xfrm>
            <a:off y="2124562" x="2580212"/>
            <a:ext cy="701999" cx="893099"/>
          </a:xfrm>
          <a:prstGeom prst="straightConnector1">
            <a:avLst/>
          </a:prstGeom>
          <a:noFill/>
          <a:ln w="19050" cap="flat">
            <a:solidFill>
              <a:srgbClr val="FF0000"/>
            </a:solidFill>
            <a:prstDash val="solid"/>
            <a:round/>
            <a:headEnd w="lg" len="lg" type="none"/>
            <a:tailEnd w="lg" len="lg" type="none"/>
          </a:ln>
        </p:spPr>
      </p:cxnSp>
      <p:cxnSp>
        <p:nvCxnSpPr>
          <p:cNvPr id="393" name="Shape 393"/>
          <p:cNvCxnSpPr>
            <a:stCxn id="385" idx="5"/>
            <a:endCxn id="387" idx="1"/>
          </p:cNvCxnSpPr>
          <p:nvPr/>
        </p:nvCxnSpPr>
        <p:spPr>
          <a:xfrm>
            <a:off y="3070563" x="1327336"/>
            <a:ext cy="894173" cx="383752"/>
          </a:xfrm>
          <a:prstGeom prst="straightConnector1">
            <a:avLst/>
          </a:prstGeom>
          <a:noFill/>
          <a:ln w="19050" cap="flat">
            <a:solidFill>
              <a:schemeClr val="dk2"/>
            </a:solidFill>
            <a:prstDash val="solid"/>
            <a:round/>
            <a:headEnd w="lg" len="lg" type="none"/>
            <a:tailEnd w="lg" len="lg" type="none"/>
          </a:ln>
        </p:spPr>
      </p:cxnSp>
      <p:cxnSp>
        <p:nvCxnSpPr>
          <p:cNvPr id="394" name="Shape 394"/>
          <p:cNvCxnSpPr>
            <a:stCxn id="387" idx="6"/>
            <a:endCxn id="389" idx="2"/>
          </p:cNvCxnSpPr>
          <p:nvPr/>
        </p:nvCxnSpPr>
        <p:spPr>
          <a:xfrm>
            <a:off y="4086712" x="2017087"/>
            <a:ext cy="0" cx="894725"/>
          </a:xfrm>
          <a:prstGeom prst="straightConnector1">
            <a:avLst/>
          </a:prstGeom>
          <a:noFill/>
          <a:ln w="19050" cap="flat">
            <a:solidFill>
              <a:schemeClr val="dk2"/>
            </a:solidFill>
            <a:prstDash val="solid"/>
            <a:round/>
            <a:headEnd w="lg" len="lg" type="none"/>
            <a:tailEnd w="lg" len="lg" type="none"/>
          </a:ln>
        </p:spPr>
      </p:cxnSp>
      <p:cxnSp>
        <p:nvCxnSpPr>
          <p:cNvPr id="395" name="Shape 395"/>
          <p:cNvCxnSpPr>
            <a:stCxn id="389" idx="7"/>
            <a:endCxn id="388" idx="3"/>
          </p:cNvCxnSpPr>
          <p:nvPr/>
        </p:nvCxnSpPr>
        <p:spPr>
          <a:xfrm rot="10800000" flipH="1">
            <a:off y="3070563" x="3217811"/>
            <a:ext cy="894173" cx="255452"/>
          </a:xfrm>
          <a:prstGeom prst="straightConnector1">
            <a:avLst/>
          </a:prstGeom>
          <a:noFill/>
          <a:ln w="19050" cap="flat">
            <a:solidFill>
              <a:srgbClr val="FF0000"/>
            </a:solidFill>
            <a:prstDash val="solid"/>
            <a:round/>
            <a:headEnd w="lg" len="lg" type="none"/>
            <a:tailEnd w="lg" len="lg" type="none"/>
          </a:ln>
        </p:spPr>
      </p:cxnSp>
      <p:cxnSp>
        <p:nvCxnSpPr>
          <p:cNvPr id="396" name="Shape 396"/>
          <p:cNvCxnSpPr>
            <a:endCxn id="386" idx="4"/>
          </p:cNvCxnSpPr>
          <p:nvPr/>
        </p:nvCxnSpPr>
        <p:spPr>
          <a:xfrm rot="10800000" flipH="1">
            <a:off y="2297062" x="1931462"/>
            <a:ext cy="1670099" cx="469499"/>
          </a:xfrm>
          <a:prstGeom prst="straightConnector1">
            <a:avLst/>
          </a:prstGeom>
          <a:noFill/>
          <a:ln w="19050" cap="flat">
            <a:solidFill>
              <a:schemeClr val="dk2"/>
            </a:solidFill>
            <a:prstDash val="solid"/>
            <a:round/>
            <a:headEnd w="lg" len="lg" type="none"/>
            <a:tailEnd w="lg" len="lg" type="none"/>
          </a:ln>
        </p:spPr>
      </p:cxnSp>
      <p:cxnSp>
        <p:nvCxnSpPr>
          <p:cNvPr id="397" name="Shape 397"/>
          <p:cNvCxnSpPr>
            <a:stCxn id="389" idx="0"/>
            <a:endCxn id="386" idx="4"/>
          </p:cNvCxnSpPr>
          <p:nvPr/>
        </p:nvCxnSpPr>
        <p:spPr>
          <a:xfrm rot="10800000">
            <a:off y="2297062" x="2400962"/>
            <a:ext cy="1617149" cx="690100"/>
          </a:xfrm>
          <a:prstGeom prst="straightConnector1">
            <a:avLst/>
          </a:prstGeom>
          <a:noFill/>
          <a:ln w="19050" cap="flat">
            <a:solidFill>
              <a:srgbClr val="000000"/>
            </a:solidFill>
            <a:prstDash val="solid"/>
            <a:round/>
            <a:headEnd w="lg" len="lg" type="none"/>
            <a:tailEnd w="lg" len="lg" type="none"/>
          </a:ln>
        </p:spPr>
      </p:cxnSp>
      <p:cxnSp>
        <p:nvCxnSpPr>
          <p:cNvPr id="398" name="Shape 398"/>
          <p:cNvCxnSpPr>
            <a:stCxn id="385" idx="6"/>
            <a:endCxn id="388" idx="2"/>
          </p:cNvCxnSpPr>
          <p:nvPr/>
        </p:nvCxnSpPr>
        <p:spPr>
          <a:xfrm>
            <a:off y="2948587" x="1379837"/>
            <a:ext cy="0" cx="2040925"/>
          </a:xfrm>
          <a:prstGeom prst="straightConnector1">
            <a:avLst/>
          </a:prstGeom>
          <a:noFill/>
          <a:ln w="19050" cap="flat">
            <a:solidFill>
              <a:schemeClr val="dk2"/>
            </a:solidFill>
            <a:prstDash val="solid"/>
            <a:round/>
            <a:headEnd w="lg" len="lg" type="none"/>
            <a:tailEnd w="lg" len="lg" type="none"/>
          </a:ln>
        </p:spPr>
      </p:cxnSp>
      <p:cxnSp>
        <p:nvCxnSpPr>
          <p:cNvPr id="399" name="Shape 399"/>
          <p:cNvCxnSpPr>
            <a:stCxn id="389" idx="1"/>
          </p:cNvCxnSpPr>
          <p:nvPr/>
        </p:nvCxnSpPr>
        <p:spPr>
          <a:xfrm rot="10800000">
            <a:off y="2986436" x="1401013"/>
            <a:ext cy="978299" cx="1563299"/>
          </a:xfrm>
          <a:prstGeom prst="straightConnector1">
            <a:avLst/>
          </a:prstGeom>
          <a:noFill/>
          <a:ln w="19050" cap="flat">
            <a:solidFill>
              <a:srgbClr val="FF0000"/>
            </a:solidFill>
            <a:prstDash val="solid"/>
            <a:round/>
            <a:headEnd w="lg" len="lg" type="none"/>
            <a:tailEnd w="lg" len="lg" type="none"/>
          </a:ln>
        </p:spPr>
      </p:cxnSp>
      <p:cxnSp>
        <p:nvCxnSpPr>
          <p:cNvPr id="400" name="Shape 400"/>
          <p:cNvCxnSpPr>
            <a:stCxn id="387" idx="7"/>
            <a:endCxn id="388" idx="2"/>
          </p:cNvCxnSpPr>
          <p:nvPr/>
        </p:nvCxnSpPr>
        <p:spPr>
          <a:xfrm rot="10800000" flipH="1">
            <a:off y="2948587" x="1964586"/>
            <a:ext cy="1016149" cx="1456176"/>
          </a:xfrm>
          <a:prstGeom prst="straightConnector1">
            <a:avLst/>
          </a:prstGeom>
          <a:noFill/>
          <a:ln w="19050" cap="flat">
            <a:solidFill>
              <a:schemeClr val="dk2"/>
            </a:solidFill>
            <a:prstDash val="solid"/>
            <a:round/>
            <a:headEnd w="lg" len="lg" type="none"/>
            <a:tailEnd w="lg" len="lg" type="none"/>
          </a:ln>
        </p:spPr>
      </p:cxnSp>
      <p:sp>
        <p:nvSpPr>
          <p:cNvPr id="401" name="Shape 401"/>
          <p:cNvSpPr/>
          <p:nvPr/>
        </p:nvSpPr>
        <p:spPr>
          <a:xfrm>
            <a:off y="3546162" x="12622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402" name="Shape 402"/>
          <p:cNvSpPr/>
          <p:nvPr/>
        </p:nvSpPr>
        <p:spPr>
          <a:xfrm>
            <a:off y="4206262" x="239506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403" name="Shape 403"/>
          <p:cNvSpPr/>
          <p:nvPr/>
        </p:nvSpPr>
        <p:spPr>
          <a:xfrm>
            <a:off y="3470487" x="353062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404" name="Shape 404"/>
          <p:cNvSpPr/>
          <p:nvPr/>
        </p:nvSpPr>
        <p:spPr>
          <a:xfrm>
            <a:off y="2196262" x="152641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405" name="Shape 405"/>
          <p:cNvSpPr/>
          <p:nvPr/>
        </p:nvSpPr>
        <p:spPr>
          <a:xfrm>
            <a:off y="2198662" x="314333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406" name="Shape 406"/>
          <p:cNvSpPr/>
          <p:nvPr/>
        </p:nvSpPr>
        <p:spPr>
          <a:xfrm>
            <a:off y="2521275" x="26174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407" name="Shape 407"/>
          <p:cNvSpPr/>
          <p:nvPr/>
        </p:nvSpPr>
        <p:spPr>
          <a:xfrm>
            <a:off y="2948575" x="238918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408" name="Shape 408"/>
          <p:cNvSpPr/>
          <p:nvPr/>
        </p:nvSpPr>
        <p:spPr>
          <a:xfrm>
            <a:off y="2531162" x="20909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409" name="Shape 409"/>
          <p:cNvSpPr/>
          <p:nvPr/>
        </p:nvSpPr>
        <p:spPr>
          <a:xfrm>
            <a:off y="3169725" x="165858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410" name="Shape 410"/>
          <p:cNvSpPr/>
          <p:nvPr/>
        </p:nvSpPr>
        <p:spPr>
          <a:xfrm>
            <a:off y="3056425" x="312645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sp>
        <p:nvSpPr>
          <p:cNvPr id="411" name="Shape 411"/>
          <p:cNvSpPr txBox="1"/>
          <p:nvPr/>
        </p:nvSpPr>
        <p:spPr>
          <a:xfrm>
            <a:off y="1562325" x="3925450"/>
            <a:ext cy="2441699" cx="2119800"/>
          </a:xfrm>
          <a:prstGeom prst="rect">
            <a:avLst/>
          </a:prstGeom>
        </p:spPr>
        <p:txBody>
          <a:bodyPr bIns="91425" rIns="91425" lIns="91425" tIns="91425" anchor="t" anchorCtr="0">
            <a:noAutofit/>
          </a:bodyPr>
          <a:lstStyle/>
          <a:p>
            <a:pPr rtl="0" lvl="0">
              <a:buNone/>
            </a:pPr>
            <a:r>
              <a:rPr lang="es"/>
              <a:t>Añadiendo el 2 al conjunto se obtiene</a:t>
            </a:r>
          </a:p>
          <a:p>
            <a:pPr rtl="0" lvl="0">
              <a:buNone/>
            </a:pPr>
            <a:r>
              <a:rPr lang="es"/>
              <a:t>un mejor resultado</a:t>
            </a:r>
          </a:p>
          <a:p>
            <a:r>
              <a:t/>
            </a:r>
          </a:p>
          <a:p>
            <a:pPr rtl="0" lvl="0">
              <a:buNone/>
            </a:pPr>
            <a:r>
              <a:rPr lang="es"/>
              <a:t>Ciudades:</a:t>
            </a:r>
          </a:p>
          <a:p>
            <a:pPr rtl="0" lvl="0">
              <a:buNone/>
            </a:pPr>
            <a:r>
              <a:rPr lang="es"/>
              <a:t> [0 ,1, 2, 4]</a:t>
            </a:r>
          </a:p>
          <a:p>
            <a:r>
              <a:t/>
            </a:r>
          </a:p>
          <a:p>
            <a:pPr rtl="0" lvl="0">
              <a:buNone/>
            </a:pPr>
            <a:r>
              <a:rPr lang="es"/>
              <a:t>Distancia Recorrida:</a:t>
            </a:r>
          </a:p>
          <a:p>
            <a:pPr rtl="0" lvl="0">
              <a:buNone/>
            </a:pPr>
            <a:r>
              <a:rPr lang="es"/>
              <a:t>2+4+3+6=15</a:t>
            </a:r>
          </a:p>
          <a:p>
            <a:pPr rtl="0" lvl="0">
              <a:buNone/>
            </a:pPr>
            <a:r>
              <a:rPr lang="es"/>
              <a:t>Anterior:16</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y="0" x="0"/>
          <a:ext cy="0" cx="0"/>
          <a:chOff y="0" x="0"/>
          <a:chExt cy="0" cx="0"/>
        </a:xfrm>
      </p:grpSpPr>
      <p:sp>
        <p:nvSpPr>
          <p:cNvPr id="416" name="Shape 416"/>
          <p:cNvSpPr/>
          <p:nvPr/>
        </p:nvSpPr>
        <p:spPr>
          <a:xfrm rot="10800000" flipH="1">
            <a:off y="777649" x="4597450"/>
            <a:ext cy="345000" cx="1987799"/>
          </a:xfrm>
          <a:prstGeom prst="snip2DiagRect">
            <a:avLst>
              <a:gd fmla="val 0" name="adj1"/>
              <a:gd fmla="val 31086" name="adj2"/>
            </a:avLst>
          </a:prstGeom>
          <a:solidFill>
            <a:srgbClr val="4A86E8"/>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17" name="Shape 417"/>
          <p:cNvSpPr/>
          <p:nvPr/>
        </p:nvSpPr>
        <p:spPr>
          <a:xfrm>
            <a:off y="830487" x="4808150"/>
            <a:ext cy="185964" cx="1572163"/>
          </a:xfrm>
          <a:custGeom>
            <a:pathLst>
              <a:path w="6780" extrusionOk="0" h="753">
                <a:moveTo>
                  <a:pt y="9" x="3035"/>
                </a:moveTo>
                <a:lnTo>
                  <a:pt y="147" x="3035"/>
                </a:lnTo>
                <a:lnTo>
                  <a:pt y="147" x="3158"/>
                </a:lnTo>
                <a:lnTo>
                  <a:pt y="9" x="3158"/>
                </a:lnTo>
                <a:close/>
                <a:moveTo>
                  <a:pt y="9" x="4133"/>
                </a:moveTo>
                <a:lnTo>
                  <a:pt y="147" x="4133"/>
                </a:lnTo>
                <a:lnTo>
                  <a:pt y="147" x="4256"/>
                </a:lnTo>
                <a:lnTo>
                  <a:pt y="9" x="4256"/>
                </a:lnTo>
                <a:close/>
                <a:moveTo>
                  <a:pt y="128" x="258"/>
                </a:moveTo>
                <a:cubicBezTo>
                  <a:pt y="128" x="301"/>
                  <a:pt y="136" x="334"/>
                  <a:pt y="152" x="357"/>
                </a:cubicBezTo>
                <a:cubicBezTo>
                  <a:pt y="169" x="381"/>
                  <a:pt y="194" x="392"/>
                  <a:pt y="228" x="392"/>
                </a:cubicBezTo>
                <a:cubicBezTo>
                  <a:pt y="244" x="392"/>
                  <a:pt y="258" x="391"/>
                  <a:pt y="269" x="390"/>
                </a:cubicBezTo>
                <a:cubicBezTo>
                  <a:pt y="279" x="388"/>
                  <a:pt y="291" x="385"/>
                  <a:pt y="303" x="379"/>
                </a:cubicBezTo>
                <a:cubicBezTo>
                  <a:pt y="315" x="373"/>
                  <a:pt y="324" x="366"/>
                  <a:pt y="332" x="356"/>
                </a:cubicBezTo>
                <a:cubicBezTo>
                  <a:pt y="339" x="346"/>
                  <a:pt y="346" x="331"/>
                  <a:pt y="351" x="310"/>
                </a:cubicBezTo>
                <a:cubicBezTo>
                  <a:pt y="357" x="290"/>
                  <a:pt y="360" x="264"/>
                  <a:pt y="360" x="234"/>
                </a:cubicBezTo>
                <a:cubicBezTo>
                  <a:pt y="360" x="212"/>
                  <a:pt y="359" x="177"/>
                  <a:pt y="359" x="128"/>
                </a:cubicBezTo>
                <a:lnTo>
                  <a:pt y="128" x="128"/>
                </a:lnTo>
                <a:close/>
                <a:moveTo>
                  <a:pt y="299" x="2149"/>
                </a:moveTo>
                <a:cubicBezTo>
                  <a:pt y="299" x="2184"/>
                  <a:pt y="311" x="2212"/>
                  <a:pt y="337" x="2233"/>
                </a:cubicBezTo>
                <a:cubicBezTo>
                  <a:pt y="362" x="2254"/>
                  <a:pt y="393" x="2265"/>
                  <a:pt y="429" x="2265"/>
                </a:cubicBezTo>
                <a:lnTo>
                  <a:pt y="429" x="2023"/>
                </a:lnTo>
                <a:cubicBezTo>
                  <a:pt y="396" x="2026"/>
                  <a:pt y="366" x="2039"/>
                  <a:pt y="339" x="2062"/>
                </a:cubicBezTo>
                <a:cubicBezTo>
                  <a:pt y="312" x="2086"/>
                  <a:pt y="299" x="2115"/>
                  <a:pt y="299" x="2149"/>
                </a:cubicBezTo>
                <a:close/>
                <a:moveTo>
                  <a:pt y="299" x="4582"/>
                </a:moveTo>
                <a:cubicBezTo>
                  <a:pt y="299" x="4617"/>
                  <a:pt y="311" x="4645"/>
                  <a:pt y="337" x="4666"/>
                </a:cubicBezTo>
                <a:cubicBezTo>
                  <a:pt y="362" x="4688"/>
                  <a:pt y="393" x="4698"/>
                  <a:pt y="429" x="4698"/>
                </a:cubicBezTo>
                <a:lnTo>
                  <a:pt y="429" x="4456"/>
                </a:lnTo>
                <a:cubicBezTo>
                  <a:pt y="396" x="4459"/>
                  <a:pt y="366" x="4472"/>
                  <a:pt y="339" x="4496"/>
                </a:cubicBezTo>
                <a:cubicBezTo>
                  <a:pt y="312" x="4519"/>
                  <a:pt y="299" x="4548"/>
                  <a:pt y="299" x="4582"/>
                </a:cubicBezTo>
                <a:close/>
                <a:moveTo>
                  <a:pt y="304" x="2676"/>
                </a:moveTo>
                <a:cubicBezTo>
                  <a:pt y="304" x="2700"/>
                  <a:pt y="309" x="2722"/>
                  <a:pt y="318" x="2740"/>
                </a:cubicBezTo>
                <a:cubicBezTo>
                  <a:pt y="327" x="2758"/>
                  <a:pt y="340" x="2772"/>
                  <a:pt y="357" x="2783"/>
                </a:cubicBezTo>
                <a:cubicBezTo>
                  <a:pt y="373" x="2794"/>
                  <a:pt y="393" x="2803"/>
                  <a:pt y="416" x="2809"/>
                </a:cubicBezTo>
                <a:cubicBezTo>
                  <a:pt y="439" x="2814"/>
                  <a:pt y="464" x="2817"/>
                  <a:pt y="491" x="2817"/>
                </a:cubicBezTo>
                <a:cubicBezTo>
                  <a:pt y="548" x="2817"/>
                  <a:pt y="593" x="2805"/>
                  <a:pt y="627" x="2781"/>
                </a:cubicBezTo>
                <a:cubicBezTo>
                  <a:pt y="662" x="2757"/>
                  <a:pt y="679" x="2722"/>
                  <a:pt y="679" x="2677"/>
                </a:cubicBezTo>
                <a:cubicBezTo>
                  <a:pt y="679" x="2654"/>
                  <a:pt y="674" x="2634"/>
                  <a:pt y="664" x="2618"/>
                </a:cubicBezTo>
                <a:cubicBezTo>
                  <a:pt y="654" x="2601"/>
                  <a:pt y="640" x="2588"/>
                  <a:pt y="622" x="2578"/>
                </a:cubicBezTo>
                <a:cubicBezTo>
                  <a:pt y="604" x="2568"/>
                  <a:pt y="584" x="2560"/>
                  <a:pt y="562" x="2555"/>
                </a:cubicBezTo>
                <a:cubicBezTo>
                  <a:pt y="539" x="2550"/>
                  <a:pt y="515" x="2548"/>
                  <a:pt y="488" x="2548"/>
                </a:cubicBezTo>
                <a:cubicBezTo>
                  <a:pt y="464" x="2548"/>
                  <a:pt y="441" x="2551"/>
                  <a:pt y="420" x="2556"/>
                </a:cubicBezTo>
                <a:cubicBezTo>
                  <a:pt y="398" x="2561"/>
                  <a:pt y="379" x="2568"/>
                  <a:pt y="361" x="2578"/>
                </a:cubicBezTo>
                <a:cubicBezTo>
                  <a:pt y="343" x="2588"/>
                  <a:pt y="329" x="2601"/>
                  <a:pt y="319" x="2618"/>
                </a:cubicBezTo>
                <a:cubicBezTo>
                  <a:pt y="309" x="2634"/>
                  <a:pt y="304" x="2654"/>
                  <a:pt y="304" x="2676"/>
                </a:cubicBezTo>
                <a:close/>
                <a:moveTo>
                  <a:pt y="300" x="1124"/>
                </a:moveTo>
                <a:cubicBezTo>
                  <a:pt y="300" x="1150"/>
                  <a:pt y="305" x="1172"/>
                  <a:pt y="314" x="1190"/>
                </a:cubicBezTo>
                <a:cubicBezTo>
                  <a:pt y="324" x="1209"/>
                  <a:pt y="338" x="1223"/>
                  <a:pt y="355" x="1234"/>
                </a:cubicBezTo>
                <a:cubicBezTo>
                  <a:pt y="373" x="1245"/>
                  <a:pt y="394" x="1253"/>
                  <a:pt y="417" x="1258"/>
                </a:cubicBezTo>
                <a:cubicBezTo>
                  <a:pt y="440" x="1264"/>
                  <a:pt y="465" x="1267"/>
                  <a:pt y="493" x="1267"/>
                </a:cubicBezTo>
                <a:cubicBezTo>
                  <a:pt y="520" x="1267"/>
                  <a:pt y="544" x="1264"/>
                  <a:pt y="567" x="1258"/>
                </a:cubicBezTo>
                <a:cubicBezTo>
                  <a:pt y="590" x="1252"/>
                  <a:pt y="610" x="1244"/>
                  <a:pt y="628" x="1233"/>
                </a:cubicBezTo>
                <a:cubicBezTo>
                  <a:pt y="645" x="1222"/>
                  <a:pt y="659" x="1208"/>
                  <a:pt y="669" x="1190"/>
                </a:cubicBezTo>
                <a:cubicBezTo>
                  <a:pt y="679" x="1171"/>
                  <a:pt y="684" x="1150"/>
                  <a:pt y="684" x="1126"/>
                </a:cubicBezTo>
                <a:cubicBezTo>
                  <a:pt y="684" x="1101"/>
                  <a:pt y="679" x="1079"/>
                  <a:pt y="669" x="1060"/>
                </a:cubicBezTo>
                <a:cubicBezTo>
                  <a:pt y="659" x="1041"/>
                  <a:pt y="645" x="1025"/>
                  <a:pt y="628" x="1014"/>
                </a:cubicBezTo>
                <a:cubicBezTo>
                  <a:pt y="610" x="1002"/>
                  <a:pt y="590" x="993"/>
                  <a:pt y="568" x="987"/>
                </a:cubicBezTo>
                <a:cubicBezTo>
                  <a:pt y="545" x="980"/>
                  <a:pt y="520" x="977"/>
                  <a:pt y="495" x="977"/>
                </a:cubicBezTo>
                <a:cubicBezTo>
                  <a:pt y="468" x="977"/>
                  <a:pt y="444" x="980"/>
                  <a:pt y="420" x="987"/>
                </a:cubicBezTo>
                <a:cubicBezTo>
                  <a:pt y="397" x="993"/>
                  <a:pt y="376" x="1002"/>
                  <a:pt y="358" x="1014"/>
                </a:cubicBezTo>
                <a:cubicBezTo>
                  <a:pt y="340" x="1026"/>
                  <a:pt y="326" x="1041"/>
                  <a:pt y="315" x="1060"/>
                </a:cubicBezTo>
                <a:cubicBezTo>
                  <a:pt y="305" x="1079"/>
                  <a:pt y="300" x="1100"/>
                  <a:pt y="300" x="1124"/>
                </a:cubicBezTo>
                <a:close/>
                <a:moveTo>
                  <a:pt y="300" x="6009"/>
                </a:moveTo>
                <a:cubicBezTo>
                  <a:pt y="300" x="6034"/>
                  <a:pt y="305" x="6056"/>
                  <a:pt y="314" x="6075"/>
                </a:cubicBezTo>
                <a:cubicBezTo>
                  <a:pt y="324" x="6093"/>
                  <a:pt y="338" x="6108"/>
                  <a:pt y="355" x="6118"/>
                </a:cubicBezTo>
                <a:cubicBezTo>
                  <a:pt y="373" x="6129"/>
                  <a:pt y="394" x="6137"/>
                  <a:pt y="417" x="6143"/>
                </a:cubicBezTo>
                <a:cubicBezTo>
                  <a:pt y="440" x="6148"/>
                  <a:pt y="465" x="6151"/>
                  <a:pt y="493" x="6151"/>
                </a:cubicBezTo>
                <a:cubicBezTo>
                  <a:pt y="520" x="6151"/>
                  <a:pt y="544" x="6148"/>
                  <a:pt y="567" x="6142"/>
                </a:cubicBezTo>
                <a:cubicBezTo>
                  <a:pt y="590" x="6136"/>
                  <a:pt y="610" x="6128"/>
                  <a:pt y="628" x="6117"/>
                </a:cubicBezTo>
                <a:cubicBezTo>
                  <a:pt y="645" x="6107"/>
                  <a:pt y="659" x="6092"/>
                  <a:pt y="669" x="6074"/>
                </a:cubicBezTo>
                <a:cubicBezTo>
                  <a:pt y="679" x="6056"/>
                  <a:pt y="684" x="6034"/>
                  <a:pt y="684" x="6010"/>
                </a:cubicBezTo>
                <a:cubicBezTo>
                  <a:pt y="684" x="5985"/>
                  <a:pt y="679" x="5963"/>
                  <a:pt y="669" x="5944"/>
                </a:cubicBezTo>
                <a:cubicBezTo>
                  <a:pt y="659" x="5925"/>
                  <a:pt y="645" x="5910"/>
                  <a:pt y="628" x="5898"/>
                </a:cubicBezTo>
                <a:cubicBezTo>
                  <a:pt y="610" x="5886"/>
                  <a:pt y="590" x="5877"/>
                  <a:pt y="568" x="5871"/>
                </a:cubicBezTo>
                <a:cubicBezTo>
                  <a:pt y="545" x="5865"/>
                  <a:pt y="520" x="5861"/>
                  <a:pt y="495" x="5861"/>
                </a:cubicBezTo>
                <a:cubicBezTo>
                  <a:pt y="468" x="5861"/>
                  <a:pt y="444" x="5865"/>
                  <a:pt y="420" x="5871"/>
                </a:cubicBezTo>
                <a:cubicBezTo>
                  <a:pt y="397" x="5877"/>
                  <a:pt y="376" x="5886"/>
                  <a:pt y="358" x="5898"/>
                </a:cubicBezTo>
                <a:cubicBezTo>
                  <a:pt y="340" x="5910"/>
                  <a:pt y="326" x="5925"/>
                  <a:pt y="315" x="5944"/>
                </a:cubicBezTo>
                <a:cubicBezTo>
                  <a:pt y="305" x="5963"/>
                  <a:pt y="300" x="5985"/>
                  <a:pt y="300" x="6009"/>
                </a:cubicBezTo>
                <a:close/>
                <a:moveTo>
                  <a:pt y="9" x="0"/>
                </a:moveTo>
                <a:lnTo>
                  <a:pt y="781" x="0"/>
                </a:lnTo>
                <a:lnTo>
                  <a:pt y="781" x="128"/>
                </a:lnTo>
                <a:lnTo>
                  <a:pt y="472" x="128"/>
                </a:lnTo>
                <a:cubicBezTo>
                  <a:pt y="474" x="159"/>
                  <a:pt y="476" x="192"/>
                  <a:pt y="476" x="226"/>
                </a:cubicBezTo>
                <a:cubicBezTo>
                  <a:pt y="476" x="270"/>
                  <a:pt y="472" x="309"/>
                  <a:pt y="464" x="343"/>
                </a:cubicBezTo>
                <a:cubicBezTo>
                  <a:pt y="457" x="377"/>
                  <a:pt y="445" x="405"/>
                  <a:pt y="431" x="428"/>
                </a:cubicBezTo>
                <a:cubicBezTo>
                  <a:pt y="417" x="451"/>
                  <a:pt y="399" x="469"/>
                  <a:pt y="377" x="483"/>
                </a:cubicBezTo>
                <a:cubicBezTo>
                  <a:pt y="355" x="498"/>
                  <a:pt y="332" x="508"/>
                  <a:pt y="308" x="513"/>
                </a:cubicBezTo>
                <a:cubicBezTo>
                  <a:pt y="284" x="519"/>
                  <a:pt y="256" x="522"/>
                  <a:pt y="227" x="522"/>
                </a:cubicBezTo>
                <a:cubicBezTo>
                  <a:pt y="189" x="522"/>
                  <a:pt y="156" x="515"/>
                  <a:pt y="127" x="501"/>
                </a:cubicBezTo>
                <a:cubicBezTo>
                  <a:pt y="98" x="487"/>
                  <a:pt y="76" x="468"/>
                  <a:pt y="59" x="443"/>
                </a:cubicBezTo>
                <a:cubicBezTo>
                  <a:pt y="42" x="418"/>
                  <a:pt y="29" x="390"/>
                  <a:pt y="21" x="359"/>
                </a:cubicBezTo>
                <a:cubicBezTo>
                  <a:pt y="13" x="328"/>
                  <a:pt y="9" x="293"/>
                  <a:pt y="9" x="256"/>
                </a:cubicBezTo>
                <a:close/>
                <a:moveTo>
                  <a:pt y="203" x="553"/>
                </a:moveTo>
                <a:cubicBezTo>
                  <a:pt y="231" x="553"/>
                  <a:pt y="258" x="553"/>
                  <a:pt y="285" x="553"/>
                </a:cubicBezTo>
                <a:cubicBezTo>
                  <a:pt y="313" x="554"/>
                  <a:pt y="333" x="554"/>
                  <a:pt y="348" x="554"/>
                </a:cubicBezTo>
                <a:lnTo>
                  <a:pt y="781" x="554"/>
                </a:lnTo>
                <a:lnTo>
                  <a:pt y="781" x="678"/>
                </a:lnTo>
                <a:lnTo>
                  <a:pt y="446" x="678"/>
                </a:lnTo>
                <a:cubicBezTo>
                  <a:pt y="409" x="678"/>
                  <a:pt y="379" x="689"/>
                  <a:pt y="355" x="711"/>
                </a:cubicBezTo>
                <a:cubicBezTo>
                  <a:pt y="331" x="733"/>
                  <a:pt y="320" x="766"/>
                  <a:pt y="320" x="807"/>
                </a:cubicBezTo>
                <a:lnTo>
                  <a:pt y="320" x="850"/>
                </a:lnTo>
                <a:lnTo>
                  <a:pt y="203" x="840"/>
                </a:lnTo>
                <a:lnTo>
                  <a:pt y="203" x="805"/>
                </a:lnTo>
                <a:cubicBezTo>
                  <a:pt y="203" x="727"/>
                  <a:pt y="217" x="680"/>
                  <a:pt y="244" x="665"/>
                </a:cubicBezTo>
                <a:lnTo>
                  <a:pt y="203" x="662"/>
                </a:lnTo>
                <a:close/>
                <a:moveTo>
                  <a:pt y="203" x="3035"/>
                </a:moveTo>
                <a:lnTo>
                  <a:pt y="781" x="3035"/>
                </a:lnTo>
                <a:lnTo>
                  <a:pt y="781" x="3158"/>
                </a:lnTo>
                <a:lnTo>
                  <a:pt y="203" x="3158"/>
                </a:lnTo>
                <a:close/>
                <a:moveTo>
                  <a:pt y="191" x="3520"/>
                </a:moveTo>
                <a:cubicBezTo>
                  <a:pt y="191" x="3483"/>
                  <a:pt y="198" x="3447"/>
                  <a:pt y="213" x="3413"/>
                </a:cubicBezTo>
                <a:cubicBezTo>
                  <a:pt y="227" x="3379"/>
                  <a:pt y="236" x="3360"/>
                  <a:pt y="240" x="3358"/>
                </a:cubicBezTo>
                <a:lnTo>
                  <a:pt y="203" x="3354"/>
                </a:lnTo>
                <a:lnTo>
                  <a:pt y="203" x="3243"/>
                </a:lnTo>
                <a:cubicBezTo>
                  <a:pt y="277" x="3245"/>
                  <a:pt y="330" x="3245"/>
                  <a:pt y="360" x="3245"/>
                </a:cubicBezTo>
                <a:lnTo>
                  <a:pt y="781" x="3245"/>
                </a:lnTo>
                <a:lnTo>
                  <a:pt y="781" x="3369"/>
                </a:lnTo>
                <a:lnTo>
                  <a:pt y="388" x="3369"/>
                </a:lnTo>
                <a:cubicBezTo>
                  <a:pt y="365" x="3376"/>
                  <a:pt y="346" x="3393"/>
                  <a:pt y="329" x="3418"/>
                </a:cubicBezTo>
                <a:cubicBezTo>
                  <a:pt y="312" x="3443"/>
                  <a:pt y="303" x="3476"/>
                  <a:pt y="303" x="3516"/>
                </a:cubicBezTo>
                <a:cubicBezTo>
                  <a:pt y="303" x="3545"/>
                  <a:pt y="314" x="3565"/>
                  <a:pt y="336" x="3576"/>
                </a:cubicBezTo>
                <a:cubicBezTo>
                  <a:pt y="358" x="3587"/>
                  <a:pt y="397" x="3592"/>
                  <a:pt y="454" x="3592"/>
                </a:cubicBezTo>
                <a:lnTo>
                  <a:pt y="781" x="3592"/>
                </a:lnTo>
                <a:lnTo>
                  <a:pt y="781" x="3716"/>
                </a:lnTo>
                <a:lnTo>
                  <a:pt y="392" x="3716"/>
                </a:lnTo>
                <a:cubicBezTo>
                  <a:pt y="366" x="3725"/>
                  <a:pt y="345" x="3741"/>
                  <a:pt y="328" x="3765"/>
                </a:cubicBezTo>
                <a:cubicBezTo>
                  <a:pt y="311" x="3789"/>
                  <a:pt y="303" x="3816"/>
                  <a:pt y="303" x="3847"/>
                </a:cubicBezTo>
                <a:cubicBezTo>
                  <a:pt y="303" x="3857"/>
                  <a:pt y="304" x="3866"/>
                  <a:pt y="307" x="3874"/>
                </a:cubicBezTo>
                <a:cubicBezTo>
                  <a:pt y="309" x="3881"/>
                  <a:pt y="312" x="3888"/>
                  <a:pt y="316" x="3892"/>
                </a:cubicBezTo>
                <a:cubicBezTo>
                  <a:pt y="320" x="3897"/>
                  <a:pt y="325" x="3901"/>
                  <a:pt y="332" x="3905"/>
                </a:cubicBezTo>
                <a:cubicBezTo>
                  <a:pt y="339" x="3909"/>
                  <a:pt y="347" x="3912"/>
                  <a:pt y="354" x="3914"/>
                </a:cubicBezTo>
                <a:cubicBezTo>
                  <a:pt y="361" x="3916"/>
                  <a:pt y="370" x="3917"/>
                  <a:pt y="383" x="3919"/>
                </a:cubicBezTo>
                <a:cubicBezTo>
                  <a:pt y="395" x="3920"/>
                  <a:pt y="406" x="3921"/>
                  <a:pt y="416" x="3921"/>
                </a:cubicBezTo>
                <a:cubicBezTo>
                  <a:pt y="426" x="3922"/>
                  <a:pt y="438" x="3922"/>
                  <a:pt y="453" x="3922"/>
                </a:cubicBezTo>
                <a:lnTo>
                  <a:pt y="781" x="3922"/>
                </a:lnTo>
                <a:lnTo>
                  <a:pt y="781" x="4046"/>
                </a:lnTo>
                <a:lnTo>
                  <a:pt y="435" x="4046"/>
                </a:lnTo>
                <a:cubicBezTo>
                  <a:pt y="272" x="4046"/>
                  <a:pt y="191" x="3985"/>
                  <a:pt y="191" x="3864"/>
                </a:cubicBezTo>
                <a:cubicBezTo>
                  <a:pt y="191" x="3776"/>
                  <a:pt y="215" x="3713"/>
                  <a:pt y="264" x="3674"/>
                </a:cubicBezTo>
                <a:cubicBezTo>
                  <a:pt y="215" x="3655"/>
                  <a:pt y="191" x="3604"/>
                  <a:pt y="191" x="3520"/>
                </a:cubicBezTo>
                <a:close/>
                <a:moveTo>
                  <a:pt y="203" x="4133"/>
                </a:moveTo>
                <a:lnTo>
                  <a:pt y="781" x="4133"/>
                </a:lnTo>
                <a:lnTo>
                  <a:pt y="781" x="4256"/>
                </a:lnTo>
                <a:lnTo>
                  <a:pt y="203" x="4256"/>
                </a:lnTo>
                <a:close/>
                <a:moveTo>
                  <a:pt y="191" x="5161"/>
                </a:moveTo>
                <a:cubicBezTo>
                  <a:pt y="191" x="5119"/>
                  <a:pt y="198" x="5079"/>
                  <a:pt y="213" x="5042"/>
                </a:cubicBezTo>
                <a:cubicBezTo>
                  <a:pt y="228" x="5005"/>
                  <a:pt y="236" x="4986"/>
                  <a:pt y="238" x="4985"/>
                </a:cubicBezTo>
                <a:lnTo>
                  <a:pt y="203" x="4981"/>
                </a:lnTo>
                <a:lnTo>
                  <a:pt y="203" x="4871"/>
                </a:lnTo>
                <a:lnTo>
                  <a:pt y="355" x="4873"/>
                </a:lnTo>
                <a:lnTo>
                  <a:pt y="781" x="4873"/>
                </a:lnTo>
                <a:lnTo>
                  <a:pt y="781" x="4997"/>
                </a:lnTo>
                <a:lnTo>
                  <a:pt y="387" x="4997"/>
                </a:lnTo>
                <a:cubicBezTo>
                  <a:pt y="367" x="5002"/>
                  <a:pt y="348" x="5018"/>
                  <a:pt y="330" x="5045"/>
                </a:cubicBezTo>
                <a:cubicBezTo>
                  <a:pt y="312" x="5073"/>
                  <a:pt y="303" x="5105"/>
                  <a:pt y="303" x="5143"/>
                </a:cubicBezTo>
                <a:cubicBezTo>
                  <a:pt y="303" x="5155"/>
                  <a:pt y="304" x="5166"/>
                  <a:pt y="306" x="5174"/>
                </a:cubicBezTo>
                <a:cubicBezTo>
                  <a:pt y="309" x="5183"/>
                  <a:pt y="312" x="5190"/>
                  <a:pt y="315" x="5195"/>
                </a:cubicBezTo>
                <a:cubicBezTo>
                  <a:pt y="319" x="5200"/>
                  <a:pt y="324" x="5204"/>
                  <a:pt y="332" x="5208"/>
                </a:cubicBezTo>
                <a:cubicBezTo>
                  <a:pt y="340" x="5212"/>
                  <a:pt y="348" x="5216"/>
                  <a:pt y="356" x="5218"/>
                </a:cubicBezTo>
                <a:cubicBezTo>
                  <a:pt y="364" x="5221"/>
                  <a:pt y="376" x="5223"/>
                  <a:pt y="392" x="5224"/>
                </a:cubicBezTo>
                <a:cubicBezTo>
                  <a:pt y="407" x="5225"/>
                  <a:pt y="422" x="5226"/>
                  <a:pt y="436" x="5227"/>
                </a:cubicBezTo>
                <a:cubicBezTo>
                  <a:pt y="450" x="5227"/>
                  <a:pt y="468" x="5227"/>
                  <a:pt y="491" x="5227"/>
                </a:cubicBezTo>
                <a:lnTo>
                  <a:pt y="781" x="5227"/>
                </a:lnTo>
                <a:lnTo>
                  <a:pt y="781" x="5351"/>
                </a:lnTo>
                <a:lnTo>
                  <a:pt y="439" x="5351"/>
                </a:lnTo>
                <a:cubicBezTo>
                  <a:pt y="359" x="5351"/>
                  <a:pt y="297" x="5335"/>
                  <a:pt y="255" x="5305"/>
                </a:cubicBezTo>
                <a:cubicBezTo>
                  <a:pt y="212" x="5274"/>
                  <a:pt y="191" x="5226"/>
                  <a:pt y="191" x="5161"/>
                </a:cubicBezTo>
                <a:close/>
                <a:moveTo>
                  <a:pt y="24" x="5577"/>
                </a:moveTo>
                <a:lnTo>
                  <a:pt y="31" x="5477"/>
                </a:lnTo>
                <a:lnTo>
                  <a:pt y="203" x="5456"/>
                </a:lnTo>
                <a:lnTo>
                  <a:pt y="203" x="5380"/>
                </a:lnTo>
                <a:lnTo>
                  <a:pt y="303" x="5369"/>
                </a:lnTo>
                <a:lnTo>
                  <a:pt y="303" x="5453"/>
                </a:lnTo>
                <a:lnTo>
                  <a:pt y="543" x="5453"/>
                </a:lnTo>
                <a:cubicBezTo>
                  <a:pt y="563" x="5453"/>
                  <a:pt y="581" x="5453"/>
                  <a:pt y="595" x="5454"/>
                </a:cubicBezTo>
                <a:cubicBezTo>
                  <a:pt y="609" x="5454"/>
                  <a:pt y="624" x="5455"/>
                  <a:pt y="639" x="5456"/>
                </a:cubicBezTo>
                <a:cubicBezTo>
                  <a:pt y="655" x="5457"/>
                  <a:pt y="668" x="5459"/>
                  <a:pt y="679" x="5461"/>
                </a:cubicBezTo>
                <a:cubicBezTo>
                  <a:pt y="690" x="5463"/>
                  <a:pt y="701" x="5467"/>
                  <a:pt y="712" x="5471"/>
                </a:cubicBezTo>
                <a:cubicBezTo>
                  <a:pt y="724" x="5474"/>
                  <a:pt y="734" x="5479"/>
                  <a:pt y="742" x="5486"/>
                </a:cubicBezTo>
                <a:cubicBezTo>
                  <a:pt y="750" x="5492"/>
                  <a:pt y="757" x="5499"/>
                  <a:pt y="764" x="5508"/>
                </a:cubicBezTo>
                <a:cubicBezTo>
                  <a:pt y="771" x="5516"/>
                  <a:pt y="776" x="5526"/>
                  <a:pt y="780" x="5537"/>
                </a:cubicBezTo>
                <a:cubicBezTo>
                  <a:pt y="783" x="5548"/>
                  <a:pt y="786" x="5560"/>
                  <a:pt y="788" x="5572"/>
                </a:cubicBezTo>
                <a:cubicBezTo>
                  <a:pt y="790" x="5585"/>
                  <a:pt y="791" x="5599"/>
                  <a:pt y="791" x="5615"/>
                </a:cubicBezTo>
                <a:cubicBezTo>
                  <a:pt y="791" x="5629"/>
                  <a:pt y="788" x="5668"/>
                  <a:pt y="783" x="5730"/>
                </a:cubicBezTo>
                <a:lnTo>
                  <a:pt y="675" x="5719"/>
                </a:lnTo>
                <a:cubicBezTo>
                  <a:pt y="677" x="5695"/>
                  <a:pt y="678" x="5678"/>
                  <a:pt y="679" x="5667"/>
                </a:cubicBezTo>
                <a:cubicBezTo>
                  <a:pt y="680" x="5657"/>
                  <a:pt y="681" x="5649"/>
                  <a:pt y="681" x="5644"/>
                </a:cubicBezTo>
                <a:cubicBezTo>
                  <a:pt y="682" x="5639"/>
                  <a:pt y="682" x="5636"/>
                  <a:pt y="682" x="5634"/>
                </a:cubicBezTo>
                <a:cubicBezTo>
                  <a:pt y="682" x="5609"/>
                  <a:pt y="677" x="5593"/>
                  <a:pt y="666" x="5587"/>
                </a:cubicBezTo>
                <a:cubicBezTo>
                  <a:pt y="656" x="5580"/>
                  <a:pt y="627" x="5577"/>
                  <a:pt y="581" x="5577"/>
                </a:cubicBezTo>
                <a:lnTo>
                  <a:pt y="303" x="5577"/>
                </a:lnTo>
                <a:lnTo>
                  <a:pt y="303" x="5719"/>
                </a:lnTo>
                <a:lnTo>
                  <a:pt y="203" x="5719"/>
                </a:lnTo>
                <a:lnTo>
                  <a:pt y="203" x="5577"/>
                </a:lnTo>
                <a:lnTo>
                  <a:pt y="24" x="5577"/>
                </a:lnTo>
                <a:close/>
                <a:moveTo>
                  <a:pt y="0" x="2941"/>
                </a:moveTo>
                <a:lnTo>
                  <a:pt y="14" x="2817"/>
                </a:lnTo>
                <a:lnTo>
                  <a:pt y="303" x="2838"/>
                </a:lnTo>
                <a:cubicBezTo>
                  <a:pt y="265" x="2835"/>
                  <a:pt y="236" x="2816"/>
                  <a:pt y="218" x="2781"/>
                </a:cubicBezTo>
                <a:cubicBezTo>
                  <a:pt y="199" x="2746"/>
                  <a:pt y="190" x="2708"/>
                  <a:pt y="190" x="2669"/>
                </a:cubicBezTo>
                <a:cubicBezTo>
                  <a:pt y="190" x="2620"/>
                  <a:pt y="204" x="2577"/>
                  <a:pt y="231" x="2539"/>
                </a:cubicBezTo>
                <a:cubicBezTo>
                  <a:pt y="258" x="2501"/>
                  <a:pt y="294" x="2472"/>
                  <a:pt y="339" x="2452"/>
                </a:cubicBezTo>
                <a:cubicBezTo>
                  <a:pt y="383" x="2432"/>
                  <a:pt y="432" x="2422"/>
                  <a:pt y="486" x="2422"/>
                </a:cubicBezTo>
                <a:cubicBezTo>
                  <a:pt y="576" x="2422"/>
                  <a:pt y="650" x="2444"/>
                  <a:pt y="707" x="2488"/>
                </a:cubicBezTo>
                <a:cubicBezTo>
                  <a:pt y="764" x="2533"/>
                  <a:pt y="793" x="2594"/>
                  <a:pt y="793" x="2672"/>
                </a:cubicBezTo>
                <a:cubicBezTo>
                  <a:pt y="793" x="2711"/>
                  <a:pt y="783" x="2747"/>
                  <a:pt y="763" x="2780"/>
                </a:cubicBezTo>
                <a:cubicBezTo>
                  <a:pt y="748" x="2805"/>
                  <a:pt y="740" x="2820"/>
                  <a:pt y="740" x="2823"/>
                </a:cubicBezTo>
                <a:cubicBezTo>
                  <a:pt y="740" x="2824"/>
                  <a:pt y="741" x="2825"/>
                  <a:pt y="742" x="2824"/>
                </a:cubicBezTo>
                <a:lnTo>
                  <a:pt y="781" x="2829"/>
                </a:lnTo>
                <a:lnTo>
                  <a:pt y="781" x="2941"/>
                </a:lnTo>
                <a:lnTo>
                  <a:pt y="0" x="2941"/>
                </a:lnTo>
                <a:close/>
                <a:moveTo>
                  <a:pt y="191" x="1126"/>
                </a:moveTo>
                <a:cubicBezTo>
                  <a:pt y="191" x="1069"/>
                  <a:pt y="205" x="1020"/>
                  <a:pt y="233" x="977"/>
                </a:cubicBezTo>
                <a:cubicBezTo>
                  <a:pt y="261" x="935"/>
                  <a:pt y="298" x="903"/>
                  <a:pt y="343" x="882"/>
                </a:cubicBezTo>
                <a:cubicBezTo>
                  <a:pt y="388" x="861"/>
                  <a:pt y="438" x="851"/>
                  <a:pt y="493" x="851"/>
                </a:cubicBezTo>
                <a:cubicBezTo>
                  <a:pt y="548" x="851"/>
                  <a:pt y="598" x="861"/>
                  <a:pt y="643" x="882"/>
                </a:cubicBezTo>
                <a:cubicBezTo>
                  <a:pt y="688" x="903"/>
                  <a:pt y="724" x="934"/>
                  <a:pt y="752" x="976"/>
                </a:cubicBezTo>
                <a:cubicBezTo>
                  <a:pt y="780" x="1018"/>
                  <a:pt y="793" x="1068"/>
                  <a:pt y="793" x="1124"/>
                </a:cubicBezTo>
                <a:cubicBezTo>
                  <a:pt y="793" x="1167"/>
                  <a:pt y="785" x="1205"/>
                  <a:pt y="769" x="1240"/>
                </a:cubicBezTo>
                <a:cubicBezTo>
                  <a:pt y="752" x="1274"/>
                  <a:pt y="730" x="1303"/>
                  <a:pt y="701" x="1325"/>
                </a:cubicBezTo>
                <a:cubicBezTo>
                  <a:pt y="673" x="1347"/>
                  <a:pt y="641" x="1364"/>
                  <a:pt y="605" x="1376"/>
                </a:cubicBezTo>
                <a:cubicBezTo>
                  <a:pt y="569" x="1387"/>
                  <a:pt y="532" x="1393"/>
                  <a:pt y="492" x="1393"/>
                </a:cubicBezTo>
                <a:cubicBezTo>
                  <a:pt y="459" x="1393"/>
                  <a:pt y="428" x="1390"/>
                  <a:pt y="399" x="1383"/>
                </a:cubicBezTo>
                <a:cubicBezTo>
                  <a:pt y="369" x="1376"/>
                  <a:pt y="342" x="1365"/>
                  <a:pt y="316" x="1351"/>
                </a:cubicBezTo>
                <a:cubicBezTo>
                  <a:pt y="291" x="1336"/>
                  <a:pt y="269" x="1318"/>
                  <a:pt y="250" x="1297"/>
                </a:cubicBezTo>
                <a:cubicBezTo>
                  <a:pt y="231" x="1276"/>
                  <a:pt y="217" x="1251"/>
                  <a:pt y="206" x="1222"/>
                </a:cubicBezTo>
                <a:cubicBezTo>
                  <a:pt y="196" x="1192"/>
                  <a:pt y="191" x="1160"/>
                  <a:pt y="191" x="1126"/>
                </a:cubicBezTo>
                <a:close/>
                <a:moveTo>
                  <a:pt y="191" x="1705"/>
                </a:moveTo>
                <a:cubicBezTo>
                  <a:pt y="191" x="1663"/>
                  <a:pt y="199" x="1624"/>
                  <a:pt y="215" x="1589"/>
                </a:cubicBezTo>
                <a:cubicBezTo>
                  <a:pt y="232" x="1553"/>
                  <a:pt y="254" x="1524"/>
                  <a:pt y="283" x="1501"/>
                </a:cubicBezTo>
                <a:cubicBezTo>
                  <a:pt y="311" x="1477"/>
                  <a:pt y="343" x="1459"/>
                  <a:pt y="379" x="1446"/>
                </a:cubicBezTo>
                <a:cubicBezTo>
                  <a:pt y="415" x="1434"/>
                  <a:pt y="453" x="1427"/>
                  <a:pt y="492" x="1427"/>
                </a:cubicBezTo>
                <a:cubicBezTo>
                  <a:pt y="532" x="1427"/>
                  <a:pt y="570" x="1433"/>
                  <a:pt y="606" x="1445"/>
                </a:cubicBezTo>
                <a:cubicBezTo>
                  <a:pt y="642" x="1458"/>
                  <a:pt y="674" x="1475"/>
                  <a:pt y="702" x="1499"/>
                </a:cubicBezTo>
                <a:cubicBezTo>
                  <a:pt y="730" x="1522"/>
                  <a:pt y="752" x="1551"/>
                  <a:pt y="769" x="1587"/>
                </a:cubicBezTo>
                <a:cubicBezTo>
                  <a:pt y="785" x="1623"/>
                  <a:pt y="793" x="1663"/>
                  <a:pt y="793" x="1706"/>
                </a:cubicBezTo>
                <a:cubicBezTo>
                  <a:pt y="793" x="1736"/>
                  <a:pt y="789" x="1765"/>
                  <a:pt y="780" x="1794"/>
                </a:cubicBezTo>
                <a:cubicBezTo>
                  <a:pt y="770" x="1822"/>
                  <a:pt y="754" x="1850"/>
                  <a:pt y="729" x="1876"/>
                </a:cubicBezTo>
                <a:lnTo>
                  <a:pt y="632" x="1841"/>
                </a:lnTo>
                <a:cubicBezTo>
                  <a:pt y="667" x="1792"/>
                  <a:pt y="684" x="1748"/>
                  <a:pt y="684" x="1710"/>
                </a:cubicBezTo>
                <a:cubicBezTo>
                  <a:pt y="684" x="1663"/>
                  <a:pt y="667" x="1625"/>
                  <a:pt y="632" x="1596"/>
                </a:cubicBezTo>
                <a:cubicBezTo>
                  <a:pt y="597" x="1567"/>
                  <a:pt y="551" x="1552"/>
                  <a:pt y="494" x="1552"/>
                </a:cubicBezTo>
                <a:cubicBezTo>
                  <a:pt y="437" x="1552"/>
                  <a:pt y="391" x="1567"/>
                  <a:pt y="354" x="1596"/>
                </a:cubicBezTo>
                <a:cubicBezTo>
                  <a:pt y="318" x="1625"/>
                  <a:pt y="300" x="1661"/>
                  <a:pt y="300" x="1704"/>
                </a:cubicBezTo>
                <a:cubicBezTo>
                  <a:pt y="300" x="1747"/>
                  <a:pt y="316" x="1793"/>
                  <a:pt y="348" x="1841"/>
                </a:cubicBezTo>
                <a:lnTo>
                  <a:pt y="252" x="1875"/>
                </a:lnTo>
                <a:cubicBezTo>
                  <a:pt y="229" x="1851"/>
                  <a:pt y="213" x="1825"/>
                  <a:pt y="204" x="1797"/>
                </a:cubicBezTo>
                <a:cubicBezTo>
                  <a:pt y="195" x="1769"/>
                  <a:pt y="191" x="1738"/>
                  <a:pt y="191" x="1705"/>
                </a:cubicBezTo>
                <a:close/>
                <a:moveTo>
                  <a:pt y="191" x="2149"/>
                </a:moveTo>
                <a:cubicBezTo>
                  <a:pt y="193" x="2073"/>
                  <a:pt y="222" x="2011"/>
                  <a:pt y="279" x="1964"/>
                </a:cubicBezTo>
                <a:cubicBezTo>
                  <a:pt y="335" x="1916"/>
                  <a:pt y="406" x="1893"/>
                  <a:pt y="491" x="1893"/>
                </a:cubicBezTo>
                <a:cubicBezTo>
                  <a:pt y="583" x="1893"/>
                  <a:pt y="656" x="1916"/>
                  <a:pt y="711" x="1964"/>
                </a:cubicBezTo>
                <a:cubicBezTo>
                  <a:pt y="766" x="2012"/>
                  <a:pt y="793" x="2077"/>
                  <a:pt y="793" x="2159"/>
                </a:cubicBezTo>
                <a:cubicBezTo>
                  <a:pt y="793" x="2246"/>
                  <a:pt y="767" x="2321"/>
                  <a:pt y="714" x="2382"/>
                </a:cubicBezTo>
                <a:lnTo>
                  <a:pt y="617" x="2341"/>
                </a:lnTo>
                <a:cubicBezTo>
                  <a:pt y="660" x="2278"/>
                  <a:pt y="681" x="2218"/>
                  <a:pt y="681" x="2162"/>
                </a:cubicBezTo>
                <a:cubicBezTo>
                  <a:pt y="681" x="2120"/>
                  <a:pt y="666" x="2086"/>
                  <a:pt y="635" x="2059"/>
                </a:cubicBezTo>
                <a:cubicBezTo>
                  <a:pt y="603" x="2032"/>
                  <a:pt y="568" x="2018"/>
                  <a:pt y="528" x="2018"/>
                </a:cubicBezTo>
                <a:lnTo>
                  <a:pt y="528" x="2385"/>
                </a:lnTo>
                <a:cubicBezTo>
                  <a:pt y="511" x="2385"/>
                  <a:pt y="498" x="2385"/>
                  <a:pt y="488" x="2385"/>
                </a:cubicBezTo>
                <a:cubicBezTo>
                  <a:pt y="479" x="2386"/>
                  <a:pt y="473" x="2386"/>
                  <a:pt y="470" x="2386"/>
                </a:cubicBezTo>
                <a:cubicBezTo>
                  <a:pt y="386" x="2386"/>
                  <a:pt y="318" x="2365"/>
                  <a:pt y="267" x="2322"/>
                </a:cubicBezTo>
                <a:cubicBezTo>
                  <a:pt y="216" x="2280"/>
                  <a:pt y="191" x="2223"/>
                  <a:pt y="191" x="2149"/>
                </a:cubicBezTo>
                <a:close/>
                <a:moveTo>
                  <a:pt y="191" x="4583"/>
                </a:moveTo>
                <a:cubicBezTo>
                  <a:pt y="193" x="4506"/>
                  <a:pt y="222" x="4445"/>
                  <a:pt y="279" x="4397"/>
                </a:cubicBezTo>
                <a:cubicBezTo>
                  <a:pt y="335" x="4349"/>
                  <a:pt y="406" x="4326"/>
                  <a:pt y="491" x="4326"/>
                </a:cubicBezTo>
                <a:cubicBezTo>
                  <a:pt y="583" x="4326"/>
                  <a:pt y="656" x="4350"/>
                  <a:pt y="711" x="4397"/>
                </a:cubicBezTo>
                <a:cubicBezTo>
                  <a:pt y="766" x="4445"/>
                  <a:pt y="793" x="4510"/>
                  <a:pt y="793" x="4593"/>
                </a:cubicBezTo>
                <a:cubicBezTo>
                  <a:pt y="793" x="4679"/>
                  <a:pt y="767" x="4754"/>
                  <a:pt y="714" x="4816"/>
                </a:cubicBezTo>
                <a:lnTo>
                  <a:pt y="617" x="4774"/>
                </a:lnTo>
                <a:cubicBezTo>
                  <a:pt y="660" x="4711"/>
                  <a:pt y="681" x="4651"/>
                  <a:pt y="681" x="4595"/>
                </a:cubicBezTo>
                <a:cubicBezTo>
                  <a:pt y="681" x="4553"/>
                  <a:pt y="666" x="4519"/>
                  <a:pt y="635" x="4492"/>
                </a:cubicBezTo>
                <a:cubicBezTo>
                  <a:pt y="603" x="4465"/>
                  <a:pt y="568" x="4451"/>
                  <a:pt y="528" x="4451"/>
                </a:cubicBezTo>
                <a:lnTo>
                  <a:pt y="528" x="4818"/>
                </a:lnTo>
                <a:cubicBezTo>
                  <a:pt y="511" x="4818"/>
                  <a:pt y="498" x="4818"/>
                  <a:pt y="488" x="4819"/>
                </a:cubicBezTo>
                <a:cubicBezTo>
                  <a:pt y="479" x="4819"/>
                  <a:pt y="473" x="4819"/>
                  <a:pt y="470" x="4819"/>
                </a:cubicBezTo>
                <a:cubicBezTo>
                  <a:pt y="386" x="4819"/>
                  <a:pt y="318" x="4798"/>
                  <a:pt y="267" x="4756"/>
                </a:cubicBezTo>
                <a:cubicBezTo>
                  <a:pt y="216" x="4713"/>
                  <a:pt y="191" x="4656"/>
                  <a:pt y="191" x="4583"/>
                </a:cubicBezTo>
                <a:close/>
                <a:moveTo>
                  <a:pt y="191" x="6010"/>
                </a:moveTo>
                <a:cubicBezTo>
                  <a:pt y="191" x="5953"/>
                  <a:pt y="205" x="5904"/>
                  <a:pt y="233" x="5861"/>
                </a:cubicBezTo>
                <a:cubicBezTo>
                  <a:pt y="261" x="5819"/>
                  <a:pt y="298" x="5787"/>
                  <a:pt y="343" x="5767"/>
                </a:cubicBezTo>
                <a:cubicBezTo>
                  <a:pt y="388" x="5746"/>
                  <a:pt y="438" x="5735"/>
                  <a:pt y="493" x="5735"/>
                </a:cubicBezTo>
                <a:cubicBezTo>
                  <a:pt y="548" x="5735"/>
                  <a:pt y="598" x="5746"/>
                  <a:pt y="643" x="5766"/>
                </a:cubicBezTo>
                <a:cubicBezTo>
                  <a:pt y="688" x="5787"/>
                  <a:pt y="724" x="5818"/>
                  <a:pt y="752" x="5861"/>
                </a:cubicBezTo>
                <a:cubicBezTo>
                  <a:pt y="780" x="5903"/>
                  <a:pt y="793" x="5952"/>
                  <a:pt y="793" x="6009"/>
                </a:cubicBezTo>
                <a:cubicBezTo>
                  <a:pt y="793" x="6051"/>
                  <a:pt y="785" x="6089"/>
                  <a:pt y="769" x="6124"/>
                </a:cubicBezTo>
                <a:cubicBezTo>
                  <a:pt y="752" x="6158"/>
                  <a:pt y="730" x="6187"/>
                  <a:pt y="701" x="6209"/>
                </a:cubicBezTo>
                <a:cubicBezTo>
                  <a:pt y="673" x="6231"/>
                  <a:pt y="641" x="6248"/>
                  <a:pt y="605" x="6260"/>
                </a:cubicBezTo>
                <a:cubicBezTo>
                  <a:pt y="569" x="6272"/>
                  <a:pt y="532" x="6277"/>
                  <a:pt y="492" x="6277"/>
                </a:cubicBezTo>
                <a:cubicBezTo>
                  <a:pt y="459" x="6277"/>
                  <a:pt y="428" x="6274"/>
                  <a:pt y="399" x="6267"/>
                </a:cubicBezTo>
                <a:cubicBezTo>
                  <a:pt y="369" x="6260"/>
                  <a:pt y="342" x="6249"/>
                  <a:pt y="316" x="6235"/>
                </a:cubicBezTo>
                <a:cubicBezTo>
                  <a:pt y="291" x="6220"/>
                  <a:pt y="269" x="6202"/>
                  <a:pt y="250" x="6181"/>
                </a:cubicBezTo>
                <a:cubicBezTo>
                  <a:pt y="231" x="6160"/>
                  <a:pt y="217" x="6135"/>
                  <a:pt y="206" x="6106"/>
                </a:cubicBezTo>
                <a:cubicBezTo>
                  <a:pt y="196" x="6077"/>
                  <a:pt y="191" x="6045"/>
                  <a:pt y="191" x="6010"/>
                </a:cubicBezTo>
                <a:close/>
              </a:path>
            </a:pathLst>
          </a:custGeom>
          <a:solidFill>
            <a:srgbClr val="FFFFFF"/>
          </a:solidFill>
          <a:ln>
            <a:noFill/>
          </a:ln>
        </p:spPr>
      </p:sp>
      <p:sp>
        <p:nvSpPr>
          <p:cNvPr id="418" name="Shape 418"/>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19" name="Shape 419"/>
          <p:cNvSpPr/>
          <p:nvPr/>
        </p:nvSpPr>
        <p:spPr>
          <a:xfrm>
            <a:off y="269375" x="336412"/>
            <a:ext cy="352466" cx="1802753"/>
          </a:xfrm>
          <a:custGeom>
            <a:pathLst>
              <a:path w="4166" extrusionOk="0" h="802">
                <a:moveTo>
                  <a:pt y="58" x="2561"/>
                </a:moveTo>
                <a:lnTo>
                  <a:pt y="197" x="2561"/>
                </a:lnTo>
                <a:lnTo>
                  <a:pt y="197" x="2684"/>
                </a:lnTo>
                <a:lnTo>
                  <a:pt y="58" x="2684"/>
                </a:lnTo>
                <a:close/>
                <a:moveTo>
                  <a:pt y="0" x="3074"/>
                </a:moveTo>
                <a:lnTo>
                  <a:pt y="231" x="2964"/>
                </a:lnTo>
                <a:lnTo>
                  <a:pt y="231" x="3062"/>
                </a:lnTo>
                <a:lnTo>
                  <a:pt y="0" x="3256"/>
                </a:lnTo>
                <a:close/>
                <a:moveTo>
                  <a:pt y="348" x="1463"/>
                </a:moveTo>
                <a:cubicBezTo>
                  <a:pt y="348" x="1498"/>
                  <a:pt y="361" x="1526"/>
                  <a:pt y="386" x="1547"/>
                </a:cubicBezTo>
                <a:cubicBezTo>
                  <a:pt y="412" x="1568"/>
                  <a:pt y="442" x="1579"/>
                  <a:pt y="479" x="1579"/>
                </a:cubicBezTo>
                <a:lnTo>
                  <a:pt y="479" x="1337"/>
                </a:lnTo>
                <a:cubicBezTo>
                  <a:pt y="446" x="1340"/>
                  <a:pt y="416" x="1353"/>
                  <a:pt y="389" x="1376"/>
                </a:cubicBezTo>
                <a:cubicBezTo>
                  <a:pt y="362" x="1400"/>
                  <a:pt y="348" x="1429"/>
                  <a:pt y="348" x="1463"/>
                </a:cubicBezTo>
                <a:close/>
                <a:moveTo>
                  <a:pt y="349" x="3026"/>
                </a:moveTo>
                <a:cubicBezTo>
                  <a:pt y="349" x="3052"/>
                  <a:pt y="354" x="3074"/>
                  <a:pt y="364" x="3092"/>
                </a:cubicBezTo>
                <a:cubicBezTo>
                  <a:pt y="373" x="3111"/>
                  <a:pt y="387" x="3125"/>
                  <a:pt y="405" x="3136"/>
                </a:cubicBezTo>
                <a:cubicBezTo>
                  <a:pt y="423" x="3147"/>
                  <a:pt y="443" x="3155"/>
                  <a:pt y="466" x="3160"/>
                </a:cubicBezTo>
                <a:cubicBezTo>
                  <a:pt y="489" x="3166"/>
                  <a:pt y="515" x="3168"/>
                  <a:pt y="543" x="3168"/>
                </a:cubicBezTo>
                <a:cubicBezTo>
                  <a:pt y="569" x="3168"/>
                  <a:pt y="594" x="3166"/>
                  <a:pt y="617" x="3160"/>
                </a:cubicBezTo>
                <a:cubicBezTo>
                  <a:pt y="640" x="3154"/>
                  <a:pt y="660" x="3146"/>
                  <a:pt y="677" x="3135"/>
                </a:cubicBezTo>
                <a:cubicBezTo>
                  <a:pt y="695" x="3124"/>
                  <a:pt y="709" x="3110"/>
                  <a:pt y="719" x="3091"/>
                </a:cubicBezTo>
                <a:cubicBezTo>
                  <a:pt y="729" x="3073"/>
                  <a:pt y="734" x="3052"/>
                  <a:pt y="734" x="3028"/>
                </a:cubicBezTo>
                <a:cubicBezTo>
                  <a:pt y="734" x="3003"/>
                  <a:pt y="729" x="2981"/>
                  <a:pt y="719" x="2962"/>
                </a:cubicBezTo>
                <a:cubicBezTo>
                  <a:pt y="708" x="2943"/>
                  <a:pt y="695" x="2927"/>
                  <a:pt y="677" x="2916"/>
                </a:cubicBezTo>
                <a:cubicBezTo>
                  <a:pt y="660" x="2904"/>
                  <a:pt y="640" x="2895"/>
                  <a:pt y="617" x="2888"/>
                </a:cubicBezTo>
                <a:cubicBezTo>
                  <a:pt y="594" x="2882"/>
                  <a:pt y="570" x="2879"/>
                  <a:pt y="544" x="2879"/>
                </a:cubicBezTo>
                <a:cubicBezTo>
                  <a:pt y="518" x="2879"/>
                  <a:pt y="493" x="2882"/>
                  <a:pt y="470" x="2888"/>
                </a:cubicBezTo>
                <a:cubicBezTo>
                  <a:pt y="446" x="2895"/>
                  <a:pt y="425" x="2904"/>
                  <a:pt y="407" x="2916"/>
                </a:cubicBezTo>
                <a:cubicBezTo>
                  <a:pt y="389" x="2928"/>
                  <a:pt y="375" x="2943"/>
                  <a:pt y="365" x="2962"/>
                </a:cubicBezTo>
                <a:cubicBezTo>
                  <a:pt y="354" x="2981"/>
                  <a:pt y="349" x="3002"/>
                  <a:pt y="349" x="3026"/>
                </a:cubicBezTo>
                <a:close/>
                <a:moveTo>
                  <a:pt y="58" x="0"/>
                </a:moveTo>
                <a:lnTo>
                  <a:pt y="831" x="0"/>
                </a:lnTo>
                <a:lnTo>
                  <a:pt y="831" x="128"/>
                </a:lnTo>
                <a:lnTo>
                  <a:pt y="58" x="128"/>
                </a:lnTo>
                <a:close/>
                <a:moveTo>
                  <a:pt y="240" x="512"/>
                </a:moveTo>
                <a:cubicBezTo>
                  <a:pt y="240" x="470"/>
                  <a:pt y="248" x="430"/>
                  <a:pt y="263" x="393"/>
                </a:cubicBezTo>
                <a:cubicBezTo>
                  <a:pt y="277" x="356"/>
                  <a:pt y="286" x="337"/>
                  <a:pt y="287" x="336"/>
                </a:cubicBezTo>
                <a:lnTo>
                  <a:pt y="253" x="333"/>
                </a:lnTo>
                <a:lnTo>
                  <a:pt y="253" x="222"/>
                </a:lnTo>
                <a:lnTo>
                  <a:pt y="404" x="224"/>
                </a:lnTo>
                <a:lnTo>
                  <a:pt y="831" x="224"/>
                </a:lnTo>
                <a:lnTo>
                  <a:pt y="831" x="348"/>
                </a:lnTo>
                <a:lnTo>
                  <a:pt y="436" x="348"/>
                </a:lnTo>
                <a:cubicBezTo>
                  <a:pt y="416" x="353"/>
                  <a:pt y="398" x="369"/>
                  <a:pt y="379" x="396"/>
                </a:cubicBezTo>
                <a:cubicBezTo>
                  <a:pt y="361" x="424"/>
                  <a:pt y="352" x="456"/>
                  <a:pt y="352" x="494"/>
                </a:cubicBezTo>
                <a:cubicBezTo>
                  <a:pt y="352" x="506"/>
                  <a:pt y="353" x="517"/>
                  <a:pt y="356" x="525"/>
                </a:cubicBezTo>
                <a:cubicBezTo>
                  <a:pt y="358" x="534"/>
                  <a:pt y="361" x="541"/>
                  <a:pt y="365" x="546"/>
                </a:cubicBezTo>
                <a:cubicBezTo>
                  <a:pt y="368" x="551"/>
                  <a:pt y="374" x="555"/>
                  <a:pt y="381" x="559"/>
                </a:cubicBezTo>
                <a:cubicBezTo>
                  <a:pt y="389" x="563"/>
                  <a:pt y="397" x="567"/>
                  <a:pt y="405" x="569"/>
                </a:cubicBezTo>
                <a:cubicBezTo>
                  <a:pt y="414" x="572"/>
                  <a:pt y="426" x="574"/>
                  <a:pt y="441" x="575"/>
                </a:cubicBezTo>
                <a:cubicBezTo>
                  <a:pt y="457" x="576"/>
                  <a:pt y="472" x="577"/>
                  <a:pt y="486" x="578"/>
                </a:cubicBezTo>
                <a:cubicBezTo>
                  <a:pt y="499" x="578"/>
                  <a:pt y="518" x="578"/>
                  <a:pt y="541" x="578"/>
                </a:cubicBezTo>
                <a:lnTo>
                  <a:pt y="831" x="578"/>
                </a:lnTo>
                <a:lnTo>
                  <a:pt y="831" x="702"/>
                </a:lnTo>
                <a:lnTo>
                  <a:pt y="489" x="702"/>
                </a:lnTo>
                <a:cubicBezTo>
                  <a:pt y="408" x="702"/>
                  <a:pt y="347" x="686"/>
                  <a:pt y="304" x="656"/>
                </a:cubicBezTo>
                <a:cubicBezTo>
                  <a:pt y="261" x="625"/>
                  <a:pt y="240" x="577"/>
                  <a:pt y="240" x="512"/>
                </a:cubicBezTo>
                <a:close/>
                <a:moveTo>
                  <a:pt y="253" x="1757"/>
                </a:moveTo>
                <a:cubicBezTo>
                  <a:pt y="280" x="1757"/>
                  <a:pt y="307" x="1757"/>
                  <a:pt y="335" x="1757"/>
                </a:cubicBezTo>
                <a:cubicBezTo>
                  <a:pt y="362" x="1758"/>
                  <a:pt y="383" x="1758"/>
                  <a:pt y="397" x="1758"/>
                </a:cubicBezTo>
                <a:lnTo>
                  <a:pt y="831" x="1758"/>
                </a:lnTo>
                <a:lnTo>
                  <a:pt y="831" x="1882"/>
                </a:lnTo>
                <a:lnTo>
                  <a:pt y="495" x="1882"/>
                </a:lnTo>
                <a:cubicBezTo>
                  <a:pt y="458" x="1882"/>
                  <a:pt y="428" x="1893"/>
                  <a:pt y="405" x="1915"/>
                </a:cubicBezTo>
                <a:cubicBezTo>
                  <a:pt y="381" x="1938"/>
                  <a:pt y="369" x="1970"/>
                  <a:pt y="369" x="2012"/>
                </a:cubicBezTo>
                <a:lnTo>
                  <a:pt y="369" x="2054"/>
                </a:lnTo>
                <a:lnTo>
                  <a:pt y="253" x="2044"/>
                </a:lnTo>
                <a:lnTo>
                  <a:pt y="253" x="2010"/>
                </a:lnTo>
                <a:cubicBezTo>
                  <a:pt y="253" x="1931"/>
                  <a:pt y="266" x="1884"/>
                  <a:pt y="294" x="1869"/>
                </a:cubicBezTo>
                <a:lnTo>
                  <a:pt y="253" x="1866"/>
                </a:lnTo>
                <a:close/>
                <a:moveTo>
                  <a:pt y="253" x="2561"/>
                </a:moveTo>
                <a:lnTo>
                  <a:pt y="831" x="2561"/>
                </a:lnTo>
                <a:lnTo>
                  <a:pt y="831" x="2684"/>
                </a:lnTo>
                <a:lnTo>
                  <a:pt y="253" x="2684"/>
                </a:lnTo>
                <a:close/>
                <a:moveTo>
                  <a:pt y="240" x="3635"/>
                </a:moveTo>
                <a:cubicBezTo>
                  <a:pt y="240" x="3592"/>
                  <a:pt y="248" x="3553"/>
                  <a:pt y="263" x="3516"/>
                </a:cubicBezTo>
                <a:cubicBezTo>
                  <a:pt y="277" x="3479"/>
                  <a:pt y="286" x="3460"/>
                  <a:pt y="287" x="3459"/>
                </a:cubicBezTo>
                <a:lnTo>
                  <a:pt y="253" x="3455"/>
                </a:lnTo>
                <a:lnTo>
                  <a:pt y="253" x="3345"/>
                </a:lnTo>
                <a:lnTo>
                  <a:pt y="404" x="3347"/>
                </a:lnTo>
                <a:lnTo>
                  <a:pt y="831" x="3347"/>
                </a:lnTo>
                <a:lnTo>
                  <a:pt y="831" x="3470"/>
                </a:lnTo>
                <a:lnTo>
                  <a:pt y="436" x="3470"/>
                </a:lnTo>
                <a:cubicBezTo>
                  <a:pt y="416" x="3476"/>
                  <a:pt y="398" x="3492"/>
                  <a:pt y="379" x="3519"/>
                </a:cubicBezTo>
                <a:cubicBezTo>
                  <a:pt y="361" x="3546"/>
                  <a:pt y="352" x="3579"/>
                  <a:pt y="352" x="3617"/>
                </a:cubicBezTo>
                <a:cubicBezTo>
                  <a:pt y="352" x="3629"/>
                  <a:pt y="353" x="3639"/>
                  <a:pt y="356" x="3648"/>
                </a:cubicBezTo>
                <a:cubicBezTo>
                  <a:pt y="358" x="3657"/>
                  <a:pt y="361" x="3663"/>
                  <a:pt y="365" x="3668"/>
                </a:cubicBezTo>
                <a:cubicBezTo>
                  <a:pt y="368" x="3674"/>
                  <a:pt y="374" x="3678"/>
                  <a:pt y="381" x="3682"/>
                </a:cubicBezTo>
                <a:cubicBezTo>
                  <a:pt y="389" x="3686"/>
                  <a:pt y="397" x="3689"/>
                  <a:pt y="405" x="3692"/>
                </a:cubicBezTo>
                <a:cubicBezTo>
                  <a:pt y="414" x="3694"/>
                  <a:pt y="426" x="3696"/>
                  <a:pt y="441" x="3698"/>
                </a:cubicBezTo>
                <a:cubicBezTo>
                  <a:pt y="457" x="3699"/>
                  <a:pt y="472" x="3700"/>
                  <a:pt y="486" x="3700"/>
                </a:cubicBezTo>
                <a:cubicBezTo>
                  <a:pt y="499" x="3701"/>
                  <a:pt y="518" x="3701"/>
                  <a:pt y="541" x="3701"/>
                </a:cubicBezTo>
                <a:lnTo>
                  <a:pt y="831" x="3701"/>
                </a:lnTo>
                <a:lnTo>
                  <a:pt y="831" x="3824"/>
                </a:lnTo>
                <a:lnTo>
                  <a:pt y="489" x="3824"/>
                </a:lnTo>
                <a:cubicBezTo>
                  <a:pt y="408" x="3824"/>
                  <a:pt y="347" x="3809"/>
                  <a:pt y="304" x="3778"/>
                </a:cubicBezTo>
                <a:cubicBezTo>
                  <a:pt y="261" x="3748"/>
                  <a:pt y="240" x="3700"/>
                  <a:pt y="240" x="3635"/>
                </a:cubicBezTo>
                <a:close/>
                <a:moveTo>
                  <a:pt y="240" x="960"/>
                </a:moveTo>
                <a:cubicBezTo>
                  <a:pt y="240" x="929"/>
                  <a:pt y="245" x="900"/>
                  <a:pt y="255" x="874"/>
                </a:cubicBezTo>
                <a:cubicBezTo>
                  <a:pt y="265" x="848"/>
                  <a:pt y="277" x="827"/>
                  <a:pt y="294" x="811"/>
                </a:cubicBezTo>
                <a:cubicBezTo>
                  <a:pt y="310" x="795"/>
                  <a:pt y="328" x="782"/>
                  <a:pt y="348" x="773"/>
                </a:cubicBezTo>
                <a:cubicBezTo>
                  <a:pt y="368" x="765"/>
                  <a:pt y="389" x="760"/>
                  <a:pt y="411" x="760"/>
                </a:cubicBezTo>
                <a:cubicBezTo>
                  <a:pt y="452" x="761"/>
                  <a:pt y="486" x="773"/>
                  <a:pt y="515" x="797"/>
                </a:cubicBezTo>
                <a:cubicBezTo>
                  <a:pt y="543" x="820"/>
                  <a:pt y="565" x="860"/>
                  <a:pt y="580" x="914"/>
                </a:cubicBezTo>
                <a:lnTo>
                  <a:pt y="600" x="986"/>
                </a:lnTo>
                <a:cubicBezTo>
                  <a:pt y="612" x="1030"/>
                  <a:pt y="633" x="1052"/>
                  <a:pt y="662" x="1052"/>
                </a:cubicBezTo>
                <a:lnTo>
                  <a:pt y="667" x="1052"/>
                </a:lnTo>
                <a:cubicBezTo>
                  <a:pt y="688" x="1050"/>
                  <a:pt y="705" x="1042"/>
                  <a:pt y="716" x="1028"/>
                </a:cubicBezTo>
                <a:cubicBezTo>
                  <a:pt y="728" x="1014"/>
                  <a:pt y="733" x="994"/>
                  <a:pt y="733" x="968"/>
                </a:cubicBezTo>
                <a:lnTo>
                  <a:pt y="733" x="959"/>
                </a:lnTo>
                <a:cubicBezTo>
                  <a:pt y="733" x="939"/>
                  <a:pt y="730" x="918"/>
                  <a:pt y="725" x="897"/>
                </a:cubicBezTo>
                <a:cubicBezTo>
                  <a:pt y="719" x="876"/>
                  <a:pt y="713" x="860"/>
                  <a:pt y="708" x="848"/>
                </a:cubicBezTo>
                <a:cubicBezTo>
                  <a:pt y="703" x="837"/>
                  <a:pt y="692" x="820"/>
                  <a:pt y="677" x="796"/>
                </a:cubicBezTo>
                <a:lnTo>
                  <a:pt y="779" x="762"/>
                </a:lnTo>
                <a:cubicBezTo>
                  <a:pt y="800" x="790"/>
                  <a:pt y="816" x="822"/>
                  <a:pt y="827" x="858"/>
                </a:cubicBezTo>
                <a:cubicBezTo>
                  <a:pt y="837" x="894"/>
                  <a:pt y="843" x="932"/>
                  <a:pt y="843" x="972"/>
                </a:cubicBezTo>
                <a:cubicBezTo>
                  <a:pt y="843" x="1029"/>
                  <a:pt y="827" x="1076"/>
                  <a:pt y="796" x="1112"/>
                </a:cubicBezTo>
                <a:cubicBezTo>
                  <a:pt y="765" x="1149"/>
                  <a:pt y="722" x="1168"/>
                  <a:pt y="666" x="1170"/>
                </a:cubicBezTo>
                <a:lnTo>
                  <a:pt y="664" x="1170"/>
                </a:lnTo>
                <a:cubicBezTo>
                  <a:pt y="615" x="1170"/>
                  <a:pt y="577" x="1157"/>
                  <a:pt y="548" x="1131"/>
                </a:cubicBezTo>
                <a:cubicBezTo>
                  <a:pt y="520" x="1106"/>
                  <a:pt y="499" x="1068"/>
                  <a:pt y="486" x="1019"/>
                </a:cubicBezTo>
                <a:lnTo>
                  <a:pt y="466" x="946"/>
                </a:lnTo>
                <a:cubicBezTo>
                  <a:pt y="460" x="922"/>
                  <a:pt y="452" x="906"/>
                  <a:pt y="443" x="897"/>
                </a:cubicBezTo>
                <a:cubicBezTo>
                  <a:pt y="434" x="889"/>
                  <a:pt y="424" x="885"/>
                  <a:pt y="412" x="884"/>
                </a:cubicBezTo>
                <a:cubicBezTo>
                  <a:pt y="391" x="884"/>
                  <a:pt y="376" x="892"/>
                  <a:pt y="364" x="906"/>
                </a:cubicBezTo>
                <a:cubicBezTo>
                  <a:pt y="353" x="920"/>
                  <a:pt y="347" x="940"/>
                  <a:pt y="347" x="966"/>
                </a:cubicBezTo>
                <a:cubicBezTo>
                  <a:pt y="347" x="1006"/>
                  <a:pt y="358" x="1056"/>
                  <a:pt y="382" x="1116"/>
                </a:cubicBezTo>
                <a:lnTo>
                  <a:pt y="285" x="1148"/>
                </a:lnTo>
                <a:cubicBezTo>
                  <a:pt y="255" x="1089"/>
                  <a:pt y="240" x="1026"/>
                  <a:pt y="240" x="960"/>
                </a:cubicBezTo>
                <a:close/>
                <a:moveTo>
                  <a:pt y="240" x="1463"/>
                </a:moveTo>
                <a:cubicBezTo>
                  <a:pt y="242" x="1387"/>
                  <a:pt y="272" x="1325"/>
                  <a:pt y="328" x="1278"/>
                </a:cubicBezTo>
                <a:cubicBezTo>
                  <a:pt y="385" x="1230"/>
                  <a:pt y="456" x="1207"/>
                  <a:pt y="541" x="1207"/>
                </a:cubicBezTo>
                <a:cubicBezTo>
                  <a:pt y="632" x="1207"/>
                  <a:pt y="706" x="1230"/>
                  <a:pt y="761" x="1278"/>
                </a:cubicBezTo>
                <a:cubicBezTo>
                  <a:pt y="815" x="1326"/>
                  <a:pt y="843" x="1391"/>
                  <a:pt y="843" x="1473"/>
                </a:cubicBezTo>
                <a:cubicBezTo>
                  <a:pt y="843" x="1560"/>
                  <a:pt y="816" x="1635"/>
                  <a:pt y="763" x="1696"/>
                </a:cubicBezTo>
                <a:lnTo>
                  <a:pt y="666" x="1655"/>
                </a:lnTo>
                <a:cubicBezTo>
                  <a:pt y="709" x="1592"/>
                  <a:pt y="731" x="1532"/>
                  <a:pt y="731" x="1476"/>
                </a:cubicBezTo>
                <a:cubicBezTo>
                  <a:pt y="731" x="1434"/>
                  <a:pt y="715" x="1400"/>
                  <a:pt y="684" x="1373"/>
                </a:cubicBezTo>
                <a:cubicBezTo>
                  <a:pt y="653" x="1346"/>
                  <a:pt y="617" x="1332"/>
                  <a:pt y="577" x="1332"/>
                </a:cubicBezTo>
                <a:lnTo>
                  <a:pt y="577" x="1699"/>
                </a:lnTo>
                <a:cubicBezTo>
                  <a:pt y="560" x="1699"/>
                  <a:pt y="547" x="1699"/>
                  <a:pt y="538" x="1699"/>
                </a:cubicBezTo>
                <a:cubicBezTo>
                  <a:pt y="529" x="1700"/>
                  <a:pt y="523" x="1700"/>
                  <a:pt y="520" x="1700"/>
                </a:cubicBezTo>
                <a:cubicBezTo>
                  <a:pt y="435" x="1700"/>
                  <a:pt y="368" x="1679"/>
                  <a:pt y="317" x="1636"/>
                </a:cubicBezTo>
                <a:cubicBezTo>
                  <a:pt y="266" x="1594"/>
                  <a:pt y="240" x="1537"/>
                  <a:pt y="240" x="1463"/>
                </a:cubicBezTo>
                <a:close/>
                <a:moveTo>
                  <a:pt y="240" x="2333"/>
                </a:moveTo>
                <a:cubicBezTo>
                  <a:pt y="240" x="2292"/>
                  <a:pt y="248" x="2253"/>
                  <a:pt y="265" x="2217"/>
                </a:cubicBezTo>
                <a:cubicBezTo>
                  <a:pt y="282" x="2182"/>
                  <a:pt y="304" x="2152"/>
                  <a:pt y="332" x="2129"/>
                </a:cubicBezTo>
                <a:cubicBezTo>
                  <a:pt y="360" x="2106"/>
                  <a:pt y="392" x="2088"/>
                  <a:pt y="428" x="2075"/>
                </a:cubicBezTo>
                <a:cubicBezTo>
                  <a:pt y="464" x="2062"/>
                  <a:pt y="502" x="2055"/>
                  <a:pt y="541" x="2055"/>
                </a:cubicBezTo>
                <a:cubicBezTo>
                  <a:pt y="582" x="2055"/>
                  <a:pt y="620" x="2061"/>
                  <a:pt y="656" x="2074"/>
                </a:cubicBezTo>
                <a:cubicBezTo>
                  <a:pt y="691" x="2086"/>
                  <a:pt y="723" x="2104"/>
                  <a:pt y="751" x="2127"/>
                </a:cubicBezTo>
                <a:cubicBezTo>
                  <a:pt y="779" x="2150"/>
                  <a:pt y="802" x="2180"/>
                  <a:pt y="818" x="2216"/>
                </a:cubicBezTo>
                <a:cubicBezTo>
                  <a:pt y="835" x="2252"/>
                  <a:pt y="843" x="2291"/>
                  <a:pt y="843" x="2335"/>
                </a:cubicBezTo>
                <a:cubicBezTo>
                  <a:pt y="843" x="2365"/>
                  <a:pt y="838" x="2394"/>
                  <a:pt y="829" x="2422"/>
                </a:cubicBezTo>
                <a:cubicBezTo>
                  <a:pt y="820" x="2451"/>
                  <a:pt y="803" x="2478"/>
                  <a:pt y="779" x="2504"/>
                </a:cubicBezTo>
                <a:lnTo>
                  <a:pt y="681" x="2470"/>
                </a:lnTo>
                <a:cubicBezTo>
                  <a:pt y="716" x="2421"/>
                  <a:pt y="734" x="2377"/>
                  <a:pt y="734" x="2339"/>
                </a:cubicBezTo>
                <a:cubicBezTo>
                  <a:pt y="734" x="2292"/>
                  <a:pt y="716" x="2254"/>
                  <a:pt y="681" x="2224"/>
                </a:cubicBezTo>
                <a:cubicBezTo>
                  <a:pt y="646" x="2195"/>
                  <a:pt y="600" x="2180"/>
                  <a:pt y="543" x="2180"/>
                </a:cubicBezTo>
                <a:cubicBezTo>
                  <a:pt y="487" x="2180"/>
                  <a:pt y="440" x="2195"/>
                  <a:pt y="404" x="2224"/>
                </a:cubicBezTo>
                <a:cubicBezTo>
                  <a:pt y="367" x="2254"/>
                  <a:pt y="349" x="2290"/>
                  <a:pt y="349" x="2332"/>
                </a:cubicBezTo>
                <a:cubicBezTo>
                  <a:pt y="349" x="2375"/>
                  <a:pt y="365" x="2421"/>
                  <a:pt y="397" x="2470"/>
                </a:cubicBezTo>
                <a:lnTo>
                  <a:pt y="302" x="2503"/>
                </a:lnTo>
                <a:cubicBezTo>
                  <a:pt y="278" x="2479"/>
                  <a:pt y="262" x="2453"/>
                  <a:pt y="254" x="2425"/>
                </a:cubicBezTo>
                <a:cubicBezTo>
                  <a:pt y="245" x="2397"/>
                  <a:pt y="240" x="2366"/>
                  <a:pt y="240" x="2333"/>
                </a:cubicBezTo>
                <a:close/>
                <a:moveTo>
                  <a:pt y="240" x="3028"/>
                </a:moveTo>
                <a:cubicBezTo>
                  <a:pt y="240" x="2971"/>
                  <a:pt y="254" x="2921"/>
                  <a:pt y="282" x="2879"/>
                </a:cubicBezTo>
                <a:cubicBezTo>
                  <a:pt y="310" x="2837"/>
                  <a:pt y="347" x="2805"/>
                  <a:pt y="392" x="2784"/>
                </a:cubicBezTo>
                <a:cubicBezTo>
                  <a:pt y="438" x="2763"/>
                  <a:pt y="488" x="2753"/>
                  <a:pt y="543" x="2753"/>
                </a:cubicBezTo>
                <a:cubicBezTo>
                  <a:pt y="598" x="2753"/>
                  <a:pt y="648" x="2763"/>
                  <a:pt y="693" x="2784"/>
                </a:cubicBezTo>
                <a:cubicBezTo>
                  <a:pt y="738" x="2805"/>
                  <a:pt y="774" x="2836"/>
                  <a:pt y="801" x="2878"/>
                </a:cubicBezTo>
                <a:cubicBezTo>
                  <a:pt y="829" x="2920"/>
                  <a:pt y="843" x="2970"/>
                  <a:pt y="843" x="3026"/>
                </a:cubicBezTo>
                <a:cubicBezTo>
                  <a:pt y="843" x="3068"/>
                  <a:pt y="835" x="3107"/>
                  <a:pt y="818" x="3141"/>
                </a:cubicBezTo>
                <a:cubicBezTo>
                  <a:pt y="801" x="3176"/>
                  <a:pt y="779" x="3204"/>
                  <a:pt y="751" x="3227"/>
                </a:cubicBezTo>
                <a:cubicBezTo>
                  <a:pt y="722" x="3249"/>
                  <a:pt y="690" x="3266"/>
                  <a:pt y="655" x="3278"/>
                </a:cubicBezTo>
                <a:cubicBezTo>
                  <a:pt y="619" x="3289"/>
                  <a:pt y="581" x="3295"/>
                  <a:pt y="542" x="3295"/>
                </a:cubicBezTo>
                <a:cubicBezTo>
                  <a:pt y="509" x="3295"/>
                  <a:pt y="478" x="3292"/>
                  <a:pt y="448" x="3285"/>
                </a:cubicBezTo>
                <a:cubicBezTo>
                  <a:pt y="418" x="3278"/>
                  <a:pt y="391" x="3267"/>
                  <a:pt y="366" x="3252"/>
                </a:cubicBezTo>
                <a:cubicBezTo>
                  <a:pt y="340" x="3238"/>
                  <a:pt y="318" x="3220"/>
                  <a:pt y="300" x="3199"/>
                </a:cubicBezTo>
                <a:cubicBezTo>
                  <a:pt y="281" x="3178"/>
                  <a:pt y="266" x="3153"/>
                  <a:pt y="256" x="3123"/>
                </a:cubicBezTo>
                <a:cubicBezTo>
                  <a:pt y="245" x="3094"/>
                  <a:pt y="240" x="3062"/>
                  <a:pt y="240" x="3028"/>
                </a:cubicBezTo>
                <a:close/>
              </a:path>
            </a:pathLst>
          </a:custGeom>
          <a:solidFill>
            <a:srgbClr val="FFFFFF"/>
          </a:solidFill>
          <a:ln>
            <a:noFill/>
          </a:ln>
        </p:spPr>
      </p:sp>
      <p:sp>
        <p:nvSpPr>
          <p:cNvPr id="420" name="Shape 420"/>
          <p:cNvSpPr/>
          <p:nvPr/>
        </p:nvSpPr>
        <p:spPr>
          <a:xfrm>
            <a:off y="1418625" x="336450"/>
            <a:ext cy="2906999" cx="8081399"/>
          </a:xfrm>
          <a:prstGeom prst="snip2DiagRect">
            <a:avLst>
              <a:gd fmla="val 0" name="adj1"/>
              <a:gd fmla="val 16667" name="adj2"/>
            </a:avLst>
          </a:prstGeom>
          <a:noFill/>
          <a:ln w="38100" cap="flat">
            <a:solidFill>
              <a:srgbClr val="0000FF"/>
            </a:solidFill>
            <a:prstDash val="solid"/>
            <a:round/>
            <a:headEnd w="med" len="med" type="none"/>
            <a:tailEnd w="med" len="med" type="none"/>
          </a:ln>
        </p:spPr>
        <p:txBody>
          <a:bodyPr bIns="91425" rIns="91425" lIns="91425" tIns="91425" anchor="ctr" anchorCtr="0">
            <a:noAutofit/>
          </a:bodyPr>
          <a:lstStyle/>
          <a:p/>
        </p:txBody>
      </p:sp>
      <p:sp>
        <p:nvSpPr>
          <p:cNvPr id="421" name="Shape 421"/>
          <p:cNvSpPr txBox="1"/>
          <p:nvPr/>
        </p:nvSpPr>
        <p:spPr>
          <a:xfrm>
            <a:off y="1418625" x="753225"/>
            <a:ext cy="3422399" cx="6994199"/>
          </a:xfrm>
          <a:prstGeom prst="rect">
            <a:avLst/>
          </a:prstGeom>
          <a:ln>
            <a:noFill/>
          </a:ln>
        </p:spPr>
        <p:txBody>
          <a:bodyPr bIns="91425" rIns="91425" lIns="91425" tIns="91425" anchor="t" anchorCtr="0">
            <a:noAutofit/>
          </a:bodyPr>
          <a:lstStyle/>
          <a:p>
            <a:pPr algn="l" rtl="0" lvl="0">
              <a:lnSpc>
                <a:spcPct val="115000"/>
              </a:lnSpc>
              <a:buNone/>
            </a:pPr>
            <a:r>
              <a:rPr b="1" lang="es">
                <a:solidFill>
                  <a:schemeClr val="dk1"/>
                </a:solidFill>
              </a:rPr>
              <a:t>-1. Seleccionar un tour inicial de k nodos (k&gt;1) de entre los nodos  existentes </a:t>
            </a:r>
          </a:p>
          <a:p>
            <a:r>
              <a:t/>
            </a:r>
          </a:p>
          <a:p>
            <a:pPr algn="l" rtl="0" lvl="0">
              <a:lnSpc>
                <a:spcPct val="115000"/>
              </a:lnSpc>
              <a:buClr>
                <a:schemeClr val="dk1"/>
              </a:buClr>
              <a:buSzPct val="78571"/>
              <a:buFont typeface="Arial"/>
              <a:buNone/>
            </a:pPr>
            <a:r>
              <a:rPr b="1" lang="es">
                <a:solidFill>
                  <a:schemeClr val="dk1"/>
                </a:solidFill>
              </a:rPr>
              <a:t>-2. Mientras existan nodos no insertados al tour hacer: </a:t>
            </a:r>
          </a:p>
          <a:p>
            <a:pPr algn="ctr" rtl="0" lvl="0">
              <a:lnSpc>
                <a:spcPct val="115000"/>
              </a:lnSpc>
              <a:buClr>
                <a:schemeClr val="dk1"/>
              </a:buClr>
              <a:buSzPct val="78571"/>
              <a:buFont typeface="Arial"/>
              <a:buNone/>
            </a:pPr>
            <a:r>
              <a:rPr b="1" lang="es">
                <a:solidFill>
                  <a:schemeClr val="dk1"/>
                </a:solidFill>
              </a:rPr>
              <a:t> </a:t>
            </a:r>
          </a:p>
          <a:p>
            <a:pPr algn="l" rtl="0" lvl="0" indent="457200" marL="457200">
              <a:lnSpc>
                <a:spcPct val="115000"/>
              </a:lnSpc>
              <a:buNone/>
            </a:pPr>
            <a:r>
              <a:rPr b="1" lang="es">
                <a:solidFill>
                  <a:schemeClr val="dk1"/>
                </a:solidFill>
              </a:rPr>
              <a:t>a. Seleccionar un nodo de entre los nodos no pertenecientes al tour provisional cumpliendo el criterio establecido. </a:t>
            </a:r>
          </a:p>
          <a:p>
            <a:pPr algn="ctr" rtl="0" lvl="0">
              <a:lnSpc>
                <a:spcPct val="115000"/>
              </a:lnSpc>
              <a:buClr>
                <a:schemeClr val="dk1"/>
              </a:buClr>
              <a:buSzPct val="78571"/>
              <a:buFont typeface="Arial"/>
              <a:buNone/>
            </a:pPr>
            <a:r>
              <a:rPr b="1" lang="es">
                <a:solidFill>
                  <a:schemeClr val="dk1"/>
                </a:solidFill>
              </a:rPr>
              <a:t> </a:t>
            </a:r>
          </a:p>
          <a:p>
            <a:pPr algn="l" rtl="0" lvl="0" indent="457200" marL="457200">
              <a:lnSpc>
                <a:spcPct val="115000"/>
              </a:lnSpc>
              <a:buClr>
                <a:schemeClr val="dk1"/>
              </a:buClr>
              <a:buSzPct val="78571"/>
              <a:buFont typeface="Arial"/>
              <a:buNone/>
            </a:pPr>
            <a:r>
              <a:rPr b="1" lang="es">
                <a:solidFill>
                  <a:schemeClr val="dk1"/>
                </a:solidFill>
              </a:rPr>
              <a:t>b. Insertar el nodo seleccionado en el tour provisional. </a:t>
            </a:r>
          </a:p>
          <a:p>
            <a:pPr algn="ctr" rtl="0" lvl="0">
              <a:lnSpc>
                <a:spcPct val="115000"/>
              </a:lnSpc>
              <a:buClr>
                <a:schemeClr val="dk1"/>
              </a:buClr>
              <a:buSzPct val="78571"/>
              <a:buFont typeface="Arial"/>
              <a:buNone/>
            </a:pPr>
            <a:r>
              <a:rPr b="1" lang="es">
                <a:solidFill>
                  <a:schemeClr val="dk1"/>
                </a:solidFill>
              </a:rPr>
              <a:t> </a:t>
            </a:r>
          </a:p>
          <a:p>
            <a:pPr algn="ctr" rtl="0" lvl="0">
              <a:lnSpc>
                <a:spcPct val="115000"/>
              </a:lnSpc>
              <a:buClr>
                <a:schemeClr val="dk1"/>
              </a:buClr>
              <a:buSzPct val="78571"/>
              <a:buFont typeface="Arial"/>
              <a:buNone/>
            </a:pPr>
            <a:r>
              <a:rPr b="1" lang="es">
                <a:solidFill>
                  <a:schemeClr val="dk1"/>
                </a:solidFill>
              </a:rPr>
              <a:t>Fin procedimiento </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y="0" x="0"/>
          <a:ext cy="0" cx="0"/>
          <a:chOff y="0" x="0"/>
          <a:chExt cy="0" cx="0"/>
        </a:xfrm>
      </p:grpSpPr>
      <p:sp>
        <p:nvSpPr>
          <p:cNvPr id="426" name="Shape 426"/>
          <p:cNvSpPr txBox="1"/>
          <p:nvPr/>
        </p:nvSpPr>
        <p:spPr>
          <a:xfrm>
            <a:off y="1868600" x="1137137"/>
            <a:ext cy="3029099" cx="6574200"/>
          </a:xfrm>
          <a:prstGeom prst="rect">
            <a:avLst/>
          </a:prstGeom>
        </p:spPr>
        <p:txBody>
          <a:bodyPr bIns="91425" rIns="91425" lIns="91425" tIns="91425" anchor="t" anchorCtr="0">
            <a:noAutofit/>
          </a:bodyPr>
          <a:lstStyle/>
          <a:p>
            <a:pPr rtl="0" lvl="0">
              <a:buClr>
                <a:schemeClr val="dk1"/>
              </a:buClr>
              <a:buSzPct val="73333"/>
              <a:buFont typeface="Arial"/>
              <a:buNone/>
            </a:pPr>
            <a:r>
              <a:rPr b="1" sz="1500" lang="es"/>
              <a:t>- Candidatos a seleccionar:</a:t>
            </a:r>
          </a:p>
          <a:p>
            <a:pPr rtl="0" lvl="0" indent="457200">
              <a:buNone/>
            </a:pPr>
            <a:r>
              <a:rPr sz="1500" lang="es" i="1"/>
              <a:t>Ciudades </a:t>
            </a:r>
            <a:r>
              <a:rPr b="1" sz="1500" lang="es"/>
              <a:t>- Candidatos seleccionados</a:t>
            </a:r>
          </a:p>
          <a:p>
            <a:pPr rtl="0" lvl="0">
              <a:buClr>
                <a:schemeClr val="dk1"/>
              </a:buClr>
              <a:buSzPct val="73333"/>
              <a:buFont typeface="Arial"/>
              <a:buNone/>
            </a:pPr>
            <a:r>
              <a:rPr b="1" sz="1500" lang="es"/>
              <a:t>- Función Solución:</a:t>
            </a:r>
          </a:p>
          <a:p>
            <a:pPr rtl="0" lvl="0" indent="457200">
              <a:buNone/>
            </a:pPr>
            <a:r>
              <a:rPr sz="1500" lang="es" i="1">
                <a:solidFill>
                  <a:schemeClr val="dk1"/>
                </a:solidFill>
              </a:rPr>
              <a:t>Conjunto de ciudades que producen un circuito.</a:t>
            </a:r>
          </a:p>
          <a:p>
            <a:pPr rtl="0" lvl="0" indent="0" marL="0">
              <a:buNone/>
            </a:pPr>
            <a:r>
              <a:rPr b="1" sz="1500" lang="es"/>
              <a:t>- Función de Factibilidad: </a:t>
            </a:r>
          </a:p>
          <a:p>
            <a:pPr rtl="0" lvl="0" indent="0" marL="0">
              <a:buNone/>
            </a:pPr>
            <a:r>
              <a:rPr b="1" sz="1500" lang="es"/>
              <a:t>- Función Selección:</a:t>
            </a:r>
            <a:br>
              <a:rPr sz="1500" lang="es"/>
            </a:br>
            <a:r>
              <a:rPr sz="1500" lang="es"/>
              <a:t>	</a:t>
            </a:r>
            <a:r>
              <a:rPr sz="1500" lang="es" i="1">
                <a:solidFill>
                  <a:schemeClr val="dk1"/>
                </a:solidFill>
              </a:rPr>
              <a:t>determina candidato del conjunto a seleccionar. Nodo que </a:t>
            </a:r>
          </a:p>
          <a:p>
            <a:pPr rtl="0" lvl="0" indent="0" marL="0">
              <a:buNone/>
            </a:pPr>
            <a:r>
              <a:rPr sz="1500" lang="es" i="1">
                <a:solidFill>
                  <a:schemeClr val="dk1"/>
                </a:solidFill>
              </a:rPr>
              <a:t>añada el menor coste posible al conjunto temporal.</a:t>
            </a:r>
          </a:p>
          <a:p>
            <a:pPr rtl="0" lvl="0">
              <a:buClr>
                <a:schemeClr val="dk1"/>
              </a:buClr>
              <a:buSzPct val="73333"/>
              <a:buFont typeface="Arial"/>
              <a:buNone/>
            </a:pPr>
            <a:r>
              <a:rPr b="1" sz="1500" lang="es"/>
              <a:t>- Función Objetivo:</a:t>
            </a:r>
          </a:p>
          <a:p>
            <a:pPr rtl="0" lvl="0" indent="457200">
              <a:buClr>
                <a:schemeClr val="dk1"/>
              </a:buClr>
              <a:buSzPct val="73333"/>
              <a:buFont typeface="Arial"/>
              <a:buNone/>
            </a:pPr>
            <a:r>
              <a:rPr sz="1500" lang="es" i="1">
                <a:solidFill>
                  <a:schemeClr val="dk1"/>
                </a:solidFill>
              </a:rPr>
              <a:t>Ciudades ordenadas en función de cómo se recorren y coste total del circuito</a:t>
            </a:r>
          </a:p>
          <a:p>
            <a:r>
              <a:t/>
            </a:r>
          </a:p>
        </p:txBody>
      </p:sp>
      <p:sp>
        <p:nvSpPr>
          <p:cNvPr id="427" name="Shape 427"/>
          <p:cNvSpPr/>
          <p:nvPr/>
        </p:nvSpPr>
        <p:spPr>
          <a:xfrm>
            <a:off y="1756550" x="718800"/>
            <a:ext cy="3253200" cx="7410899"/>
          </a:xfrm>
          <a:prstGeom prst="roundRect">
            <a:avLst>
              <a:gd fmla="val 11227" name="adj"/>
            </a:avLst>
          </a:prstGeom>
          <a:noFill/>
          <a:ln w="28575" cap="flat">
            <a:solidFill>
              <a:srgbClr val="BF9000"/>
            </a:solidFill>
            <a:prstDash val="solid"/>
            <a:round/>
            <a:headEnd w="med" len="med" type="none"/>
            <a:tailEnd w="med" len="med" type="none"/>
          </a:ln>
        </p:spPr>
        <p:txBody>
          <a:bodyPr bIns="91425" rIns="91425" lIns="91425" tIns="91425" anchor="ctr" anchorCtr="0">
            <a:noAutofit/>
          </a:bodyPr>
          <a:lstStyle/>
          <a:p>
            <a:pPr rtl="0" lvl="0">
              <a:buNone/>
            </a:pPr>
            <a:r>
              <a:rPr lang="es"/>
              <a:t>	</a:t>
            </a:r>
          </a:p>
        </p:txBody>
      </p:sp>
      <p:sp>
        <p:nvSpPr>
          <p:cNvPr id="428" name="Shape 428"/>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29" name="Shape 429"/>
          <p:cNvSpPr/>
          <p:nvPr/>
        </p:nvSpPr>
        <p:spPr>
          <a:xfrm>
            <a:off y="269375" x="336412"/>
            <a:ext cy="352466" cx="1802753"/>
          </a:xfrm>
          <a:custGeom>
            <a:pathLst>
              <a:path w="4166" extrusionOk="0" h="802">
                <a:moveTo>
                  <a:pt y="58" x="2561"/>
                </a:moveTo>
                <a:lnTo>
                  <a:pt y="197" x="2561"/>
                </a:lnTo>
                <a:lnTo>
                  <a:pt y="197" x="2684"/>
                </a:lnTo>
                <a:lnTo>
                  <a:pt y="58" x="2684"/>
                </a:lnTo>
                <a:close/>
                <a:moveTo>
                  <a:pt y="0" x="3074"/>
                </a:moveTo>
                <a:lnTo>
                  <a:pt y="231" x="2964"/>
                </a:lnTo>
                <a:lnTo>
                  <a:pt y="231" x="3062"/>
                </a:lnTo>
                <a:lnTo>
                  <a:pt y="0" x="3256"/>
                </a:lnTo>
                <a:close/>
                <a:moveTo>
                  <a:pt y="348" x="1463"/>
                </a:moveTo>
                <a:cubicBezTo>
                  <a:pt y="348" x="1498"/>
                  <a:pt y="361" x="1526"/>
                  <a:pt y="386" x="1547"/>
                </a:cubicBezTo>
                <a:cubicBezTo>
                  <a:pt y="412" x="1568"/>
                  <a:pt y="442" x="1579"/>
                  <a:pt y="479" x="1579"/>
                </a:cubicBezTo>
                <a:lnTo>
                  <a:pt y="479" x="1337"/>
                </a:lnTo>
                <a:cubicBezTo>
                  <a:pt y="446" x="1340"/>
                  <a:pt y="416" x="1353"/>
                  <a:pt y="389" x="1376"/>
                </a:cubicBezTo>
                <a:cubicBezTo>
                  <a:pt y="362" x="1400"/>
                  <a:pt y="348" x="1429"/>
                  <a:pt y="348" x="1463"/>
                </a:cubicBezTo>
                <a:close/>
                <a:moveTo>
                  <a:pt y="349" x="3026"/>
                </a:moveTo>
                <a:cubicBezTo>
                  <a:pt y="349" x="3052"/>
                  <a:pt y="354" x="3074"/>
                  <a:pt y="364" x="3092"/>
                </a:cubicBezTo>
                <a:cubicBezTo>
                  <a:pt y="373" x="3111"/>
                  <a:pt y="387" x="3125"/>
                  <a:pt y="405" x="3136"/>
                </a:cubicBezTo>
                <a:cubicBezTo>
                  <a:pt y="423" x="3147"/>
                  <a:pt y="443" x="3155"/>
                  <a:pt y="466" x="3160"/>
                </a:cubicBezTo>
                <a:cubicBezTo>
                  <a:pt y="489" x="3166"/>
                  <a:pt y="515" x="3168"/>
                  <a:pt y="543" x="3168"/>
                </a:cubicBezTo>
                <a:cubicBezTo>
                  <a:pt y="569" x="3168"/>
                  <a:pt y="594" x="3166"/>
                  <a:pt y="617" x="3160"/>
                </a:cubicBezTo>
                <a:cubicBezTo>
                  <a:pt y="640" x="3154"/>
                  <a:pt y="660" x="3146"/>
                  <a:pt y="677" x="3135"/>
                </a:cubicBezTo>
                <a:cubicBezTo>
                  <a:pt y="695" x="3124"/>
                  <a:pt y="709" x="3110"/>
                  <a:pt y="719" x="3091"/>
                </a:cubicBezTo>
                <a:cubicBezTo>
                  <a:pt y="729" x="3073"/>
                  <a:pt y="734" x="3052"/>
                  <a:pt y="734" x="3028"/>
                </a:cubicBezTo>
                <a:cubicBezTo>
                  <a:pt y="734" x="3003"/>
                  <a:pt y="729" x="2981"/>
                  <a:pt y="719" x="2962"/>
                </a:cubicBezTo>
                <a:cubicBezTo>
                  <a:pt y="708" x="2943"/>
                  <a:pt y="695" x="2927"/>
                  <a:pt y="677" x="2916"/>
                </a:cubicBezTo>
                <a:cubicBezTo>
                  <a:pt y="660" x="2904"/>
                  <a:pt y="640" x="2895"/>
                  <a:pt y="617" x="2888"/>
                </a:cubicBezTo>
                <a:cubicBezTo>
                  <a:pt y="594" x="2882"/>
                  <a:pt y="570" x="2879"/>
                  <a:pt y="544" x="2879"/>
                </a:cubicBezTo>
                <a:cubicBezTo>
                  <a:pt y="518" x="2879"/>
                  <a:pt y="493" x="2882"/>
                  <a:pt y="470" x="2888"/>
                </a:cubicBezTo>
                <a:cubicBezTo>
                  <a:pt y="446" x="2895"/>
                  <a:pt y="425" x="2904"/>
                  <a:pt y="407" x="2916"/>
                </a:cubicBezTo>
                <a:cubicBezTo>
                  <a:pt y="389" x="2928"/>
                  <a:pt y="375" x="2943"/>
                  <a:pt y="365" x="2962"/>
                </a:cubicBezTo>
                <a:cubicBezTo>
                  <a:pt y="354" x="2981"/>
                  <a:pt y="349" x="3002"/>
                  <a:pt y="349" x="3026"/>
                </a:cubicBezTo>
                <a:close/>
                <a:moveTo>
                  <a:pt y="58" x="0"/>
                </a:moveTo>
                <a:lnTo>
                  <a:pt y="831" x="0"/>
                </a:lnTo>
                <a:lnTo>
                  <a:pt y="831" x="128"/>
                </a:lnTo>
                <a:lnTo>
                  <a:pt y="58" x="128"/>
                </a:lnTo>
                <a:close/>
                <a:moveTo>
                  <a:pt y="240" x="512"/>
                </a:moveTo>
                <a:cubicBezTo>
                  <a:pt y="240" x="470"/>
                  <a:pt y="248" x="430"/>
                  <a:pt y="263" x="393"/>
                </a:cubicBezTo>
                <a:cubicBezTo>
                  <a:pt y="277" x="356"/>
                  <a:pt y="286" x="337"/>
                  <a:pt y="287" x="336"/>
                </a:cubicBezTo>
                <a:lnTo>
                  <a:pt y="253" x="333"/>
                </a:lnTo>
                <a:lnTo>
                  <a:pt y="253" x="222"/>
                </a:lnTo>
                <a:lnTo>
                  <a:pt y="404" x="224"/>
                </a:lnTo>
                <a:lnTo>
                  <a:pt y="831" x="224"/>
                </a:lnTo>
                <a:lnTo>
                  <a:pt y="831" x="348"/>
                </a:lnTo>
                <a:lnTo>
                  <a:pt y="436" x="348"/>
                </a:lnTo>
                <a:cubicBezTo>
                  <a:pt y="416" x="353"/>
                  <a:pt y="398" x="369"/>
                  <a:pt y="379" x="396"/>
                </a:cubicBezTo>
                <a:cubicBezTo>
                  <a:pt y="361" x="424"/>
                  <a:pt y="352" x="456"/>
                  <a:pt y="352" x="494"/>
                </a:cubicBezTo>
                <a:cubicBezTo>
                  <a:pt y="352" x="506"/>
                  <a:pt y="353" x="517"/>
                  <a:pt y="356" x="525"/>
                </a:cubicBezTo>
                <a:cubicBezTo>
                  <a:pt y="358" x="534"/>
                  <a:pt y="361" x="541"/>
                  <a:pt y="365" x="546"/>
                </a:cubicBezTo>
                <a:cubicBezTo>
                  <a:pt y="368" x="551"/>
                  <a:pt y="374" x="555"/>
                  <a:pt y="381" x="559"/>
                </a:cubicBezTo>
                <a:cubicBezTo>
                  <a:pt y="389" x="563"/>
                  <a:pt y="397" x="567"/>
                  <a:pt y="405" x="569"/>
                </a:cubicBezTo>
                <a:cubicBezTo>
                  <a:pt y="414" x="572"/>
                  <a:pt y="426" x="574"/>
                  <a:pt y="441" x="575"/>
                </a:cubicBezTo>
                <a:cubicBezTo>
                  <a:pt y="457" x="576"/>
                  <a:pt y="472" x="577"/>
                  <a:pt y="486" x="578"/>
                </a:cubicBezTo>
                <a:cubicBezTo>
                  <a:pt y="499" x="578"/>
                  <a:pt y="518" x="578"/>
                  <a:pt y="541" x="578"/>
                </a:cubicBezTo>
                <a:lnTo>
                  <a:pt y="831" x="578"/>
                </a:lnTo>
                <a:lnTo>
                  <a:pt y="831" x="702"/>
                </a:lnTo>
                <a:lnTo>
                  <a:pt y="489" x="702"/>
                </a:lnTo>
                <a:cubicBezTo>
                  <a:pt y="408" x="702"/>
                  <a:pt y="347" x="686"/>
                  <a:pt y="304" x="656"/>
                </a:cubicBezTo>
                <a:cubicBezTo>
                  <a:pt y="261" x="625"/>
                  <a:pt y="240" x="577"/>
                  <a:pt y="240" x="512"/>
                </a:cubicBezTo>
                <a:close/>
                <a:moveTo>
                  <a:pt y="253" x="1757"/>
                </a:moveTo>
                <a:cubicBezTo>
                  <a:pt y="280" x="1757"/>
                  <a:pt y="307" x="1757"/>
                  <a:pt y="335" x="1757"/>
                </a:cubicBezTo>
                <a:cubicBezTo>
                  <a:pt y="362" x="1758"/>
                  <a:pt y="383" x="1758"/>
                  <a:pt y="397" x="1758"/>
                </a:cubicBezTo>
                <a:lnTo>
                  <a:pt y="831" x="1758"/>
                </a:lnTo>
                <a:lnTo>
                  <a:pt y="831" x="1882"/>
                </a:lnTo>
                <a:lnTo>
                  <a:pt y="495" x="1882"/>
                </a:lnTo>
                <a:cubicBezTo>
                  <a:pt y="458" x="1882"/>
                  <a:pt y="428" x="1893"/>
                  <a:pt y="405" x="1915"/>
                </a:cubicBezTo>
                <a:cubicBezTo>
                  <a:pt y="381" x="1938"/>
                  <a:pt y="369" x="1970"/>
                  <a:pt y="369" x="2012"/>
                </a:cubicBezTo>
                <a:lnTo>
                  <a:pt y="369" x="2054"/>
                </a:lnTo>
                <a:lnTo>
                  <a:pt y="253" x="2044"/>
                </a:lnTo>
                <a:lnTo>
                  <a:pt y="253" x="2010"/>
                </a:lnTo>
                <a:cubicBezTo>
                  <a:pt y="253" x="1931"/>
                  <a:pt y="266" x="1884"/>
                  <a:pt y="294" x="1869"/>
                </a:cubicBezTo>
                <a:lnTo>
                  <a:pt y="253" x="1866"/>
                </a:lnTo>
                <a:close/>
                <a:moveTo>
                  <a:pt y="253" x="2561"/>
                </a:moveTo>
                <a:lnTo>
                  <a:pt y="831" x="2561"/>
                </a:lnTo>
                <a:lnTo>
                  <a:pt y="831" x="2684"/>
                </a:lnTo>
                <a:lnTo>
                  <a:pt y="253" x="2684"/>
                </a:lnTo>
                <a:close/>
                <a:moveTo>
                  <a:pt y="240" x="3635"/>
                </a:moveTo>
                <a:cubicBezTo>
                  <a:pt y="240" x="3592"/>
                  <a:pt y="248" x="3553"/>
                  <a:pt y="263" x="3516"/>
                </a:cubicBezTo>
                <a:cubicBezTo>
                  <a:pt y="277" x="3479"/>
                  <a:pt y="286" x="3460"/>
                  <a:pt y="287" x="3459"/>
                </a:cubicBezTo>
                <a:lnTo>
                  <a:pt y="253" x="3455"/>
                </a:lnTo>
                <a:lnTo>
                  <a:pt y="253" x="3345"/>
                </a:lnTo>
                <a:lnTo>
                  <a:pt y="404" x="3347"/>
                </a:lnTo>
                <a:lnTo>
                  <a:pt y="831" x="3347"/>
                </a:lnTo>
                <a:lnTo>
                  <a:pt y="831" x="3470"/>
                </a:lnTo>
                <a:lnTo>
                  <a:pt y="436" x="3470"/>
                </a:lnTo>
                <a:cubicBezTo>
                  <a:pt y="416" x="3476"/>
                  <a:pt y="398" x="3492"/>
                  <a:pt y="379" x="3519"/>
                </a:cubicBezTo>
                <a:cubicBezTo>
                  <a:pt y="361" x="3546"/>
                  <a:pt y="352" x="3579"/>
                  <a:pt y="352" x="3617"/>
                </a:cubicBezTo>
                <a:cubicBezTo>
                  <a:pt y="352" x="3629"/>
                  <a:pt y="353" x="3639"/>
                  <a:pt y="356" x="3648"/>
                </a:cubicBezTo>
                <a:cubicBezTo>
                  <a:pt y="358" x="3657"/>
                  <a:pt y="361" x="3663"/>
                  <a:pt y="365" x="3668"/>
                </a:cubicBezTo>
                <a:cubicBezTo>
                  <a:pt y="368" x="3674"/>
                  <a:pt y="374" x="3678"/>
                  <a:pt y="381" x="3682"/>
                </a:cubicBezTo>
                <a:cubicBezTo>
                  <a:pt y="389" x="3686"/>
                  <a:pt y="397" x="3689"/>
                  <a:pt y="405" x="3692"/>
                </a:cubicBezTo>
                <a:cubicBezTo>
                  <a:pt y="414" x="3694"/>
                  <a:pt y="426" x="3696"/>
                  <a:pt y="441" x="3698"/>
                </a:cubicBezTo>
                <a:cubicBezTo>
                  <a:pt y="457" x="3699"/>
                  <a:pt y="472" x="3700"/>
                  <a:pt y="486" x="3700"/>
                </a:cubicBezTo>
                <a:cubicBezTo>
                  <a:pt y="499" x="3701"/>
                  <a:pt y="518" x="3701"/>
                  <a:pt y="541" x="3701"/>
                </a:cubicBezTo>
                <a:lnTo>
                  <a:pt y="831" x="3701"/>
                </a:lnTo>
                <a:lnTo>
                  <a:pt y="831" x="3824"/>
                </a:lnTo>
                <a:lnTo>
                  <a:pt y="489" x="3824"/>
                </a:lnTo>
                <a:cubicBezTo>
                  <a:pt y="408" x="3824"/>
                  <a:pt y="347" x="3809"/>
                  <a:pt y="304" x="3778"/>
                </a:cubicBezTo>
                <a:cubicBezTo>
                  <a:pt y="261" x="3748"/>
                  <a:pt y="240" x="3700"/>
                  <a:pt y="240" x="3635"/>
                </a:cubicBezTo>
                <a:close/>
                <a:moveTo>
                  <a:pt y="240" x="960"/>
                </a:moveTo>
                <a:cubicBezTo>
                  <a:pt y="240" x="929"/>
                  <a:pt y="245" x="900"/>
                  <a:pt y="255" x="874"/>
                </a:cubicBezTo>
                <a:cubicBezTo>
                  <a:pt y="265" x="848"/>
                  <a:pt y="277" x="827"/>
                  <a:pt y="294" x="811"/>
                </a:cubicBezTo>
                <a:cubicBezTo>
                  <a:pt y="310" x="795"/>
                  <a:pt y="328" x="782"/>
                  <a:pt y="348" x="773"/>
                </a:cubicBezTo>
                <a:cubicBezTo>
                  <a:pt y="368" x="765"/>
                  <a:pt y="389" x="760"/>
                  <a:pt y="411" x="760"/>
                </a:cubicBezTo>
                <a:cubicBezTo>
                  <a:pt y="452" x="761"/>
                  <a:pt y="486" x="773"/>
                  <a:pt y="515" x="797"/>
                </a:cubicBezTo>
                <a:cubicBezTo>
                  <a:pt y="543" x="820"/>
                  <a:pt y="565" x="860"/>
                  <a:pt y="580" x="914"/>
                </a:cubicBezTo>
                <a:lnTo>
                  <a:pt y="600" x="986"/>
                </a:lnTo>
                <a:cubicBezTo>
                  <a:pt y="612" x="1030"/>
                  <a:pt y="633" x="1052"/>
                  <a:pt y="662" x="1052"/>
                </a:cubicBezTo>
                <a:lnTo>
                  <a:pt y="667" x="1052"/>
                </a:lnTo>
                <a:cubicBezTo>
                  <a:pt y="688" x="1050"/>
                  <a:pt y="705" x="1042"/>
                  <a:pt y="716" x="1028"/>
                </a:cubicBezTo>
                <a:cubicBezTo>
                  <a:pt y="728" x="1014"/>
                  <a:pt y="733" x="994"/>
                  <a:pt y="733" x="968"/>
                </a:cubicBezTo>
                <a:lnTo>
                  <a:pt y="733" x="959"/>
                </a:lnTo>
                <a:cubicBezTo>
                  <a:pt y="733" x="939"/>
                  <a:pt y="730" x="918"/>
                  <a:pt y="725" x="897"/>
                </a:cubicBezTo>
                <a:cubicBezTo>
                  <a:pt y="719" x="876"/>
                  <a:pt y="713" x="860"/>
                  <a:pt y="708" x="848"/>
                </a:cubicBezTo>
                <a:cubicBezTo>
                  <a:pt y="703" x="837"/>
                  <a:pt y="692" x="820"/>
                  <a:pt y="677" x="796"/>
                </a:cubicBezTo>
                <a:lnTo>
                  <a:pt y="779" x="762"/>
                </a:lnTo>
                <a:cubicBezTo>
                  <a:pt y="800" x="790"/>
                  <a:pt y="816" x="822"/>
                  <a:pt y="827" x="858"/>
                </a:cubicBezTo>
                <a:cubicBezTo>
                  <a:pt y="837" x="894"/>
                  <a:pt y="843" x="932"/>
                  <a:pt y="843" x="972"/>
                </a:cubicBezTo>
                <a:cubicBezTo>
                  <a:pt y="843" x="1029"/>
                  <a:pt y="827" x="1076"/>
                  <a:pt y="796" x="1112"/>
                </a:cubicBezTo>
                <a:cubicBezTo>
                  <a:pt y="765" x="1149"/>
                  <a:pt y="722" x="1168"/>
                  <a:pt y="666" x="1170"/>
                </a:cubicBezTo>
                <a:lnTo>
                  <a:pt y="664" x="1170"/>
                </a:lnTo>
                <a:cubicBezTo>
                  <a:pt y="615" x="1170"/>
                  <a:pt y="577" x="1157"/>
                  <a:pt y="548" x="1131"/>
                </a:cubicBezTo>
                <a:cubicBezTo>
                  <a:pt y="520" x="1106"/>
                  <a:pt y="499" x="1068"/>
                  <a:pt y="486" x="1019"/>
                </a:cubicBezTo>
                <a:lnTo>
                  <a:pt y="466" x="946"/>
                </a:lnTo>
                <a:cubicBezTo>
                  <a:pt y="460" x="922"/>
                  <a:pt y="452" x="906"/>
                  <a:pt y="443" x="897"/>
                </a:cubicBezTo>
                <a:cubicBezTo>
                  <a:pt y="434" x="889"/>
                  <a:pt y="424" x="885"/>
                  <a:pt y="412" x="884"/>
                </a:cubicBezTo>
                <a:cubicBezTo>
                  <a:pt y="391" x="884"/>
                  <a:pt y="376" x="892"/>
                  <a:pt y="364" x="906"/>
                </a:cubicBezTo>
                <a:cubicBezTo>
                  <a:pt y="353" x="920"/>
                  <a:pt y="347" x="940"/>
                  <a:pt y="347" x="966"/>
                </a:cubicBezTo>
                <a:cubicBezTo>
                  <a:pt y="347" x="1006"/>
                  <a:pt y="358" x="1056"/>
                  <a:pt y="382" x="1116"/>
                </a:cubicBezTo>
                <a:lnTo>
                  <a:pt y="285" x="1148"/>
                </a:lnTo>
                <a:cubicBezTo>
                  <a:pt y="255" x="1089"/>
                  <a:pt y="240" x="1026"/>
                  <a:pt y="240" x="960"/>
                </a:cubicBezTo>
                <a:close/>
                <a:moveTo>
                  <a:pt y="240" x="1463"/>
                </a:moveTo>
                <a:cubicBezTo>
                  <a:pt y="242" x="1387"/>
                  <a:pt y="272" x="1325"/>
                  <a:pt y="328" x="1278"/>
                </a:cubicBezTo>
                <a:cubicBezTo>
                  <a:pt y="385" x="1230"/>
                  <a:pt y="456" x="1207"/>
                  <a:pt y="541" x="1207"/>
                </a:cubicBezTo>
                <a:cubicBezTo>
                  <a:pt y="632" x="1207"/>
                  <a:pt y="706" x="1230"/>
                  <a:pt y="761" x="1278"/>
                </a:cubicBezTo>
                <a:cubicBezTo>
                  <a:pt y="815" x="1326"/>
                  <a:pt y="843" x="1391"/>
                  <a:pt y="843" x="1473"/>
                </a:cubicBezTo>
                <a:cubicBezTo>
                  <a:pt y="843" x="1560"/>
                  <a:pt y="816" x="1635"/>
                  <a:pt y="763" x="1696"/>
                </a:cubicBezTo>
                <a:lnTo>
                  <a:pt y="666" x="1655"/>
                </a:lnTo>
                <a:cubicBezTo>
                  <a:pt y="709" x="1592"/>
                  <a:pt y="731" x="1532"/>
                  <a:pt y="731" x="1476"/>
                </a:cubicBezTo>
                <a:cubicBezTo>
                  <a:pt y="731" x="1434"/>
                  <a:pt y="715" x="1400"/>
                  <a:pt y="684" x="1373"/>
                </a:cubicBezTo>
                <a:cubicBezTo>
                  <a:pt y="653" x="1346"/>
                  <a:pt y="617" x="1332"/>
                  <a:pt y="577" x="1332"/>
                </a:cubicBezTo>
                <a:lnTo>
                  <a:pt y="577" x="1699"/>
                </a:lnTo>
                <a:cubicBezTo>
                  <a:pt y="560" x="1699"/>
                  <a:pt y="547" x="1699"/>
                  <a:pt y="538" x="1699"/>
                </a:cubicBezTo>
                <a:cubicBezTo>
                  <a:pt y="529" x="1700"/>
                  <a:pt y="523" x="1700"/>
                  <a:pt y="520" x="1700"/>
                </a:cubicBezTo>
                <a:cubicBezTo>
                  <a:pt y="435" x="1700"/>
                  <a:pt y="368" x="1679"/>
                  <a:pt y="317" x="1636"/>
                </a:cubicBezTo>
                <a:cubicBezTo>
                  <a:pt y="266" x="1594"/>
                  <a:pt y="240" x="1537"/>
                  <a:pt y="240" x="1463"/>
                </a:cubicBezTo>
                <a:close/>
                <a:moveTo>
                  <a:pt y="240" x="2333"/>
                </a:moveTo>
                <a:cubicBezTo>
                  <a:pt y="240" x="2292"/>
                  <a:pt y="248" x="2253"/>
                  <a:pt y="265" x="2217"/>
                </a:cubicBezTo>
                <a:cubicBezTo>
                  <a:pt y="282" x="2182"/>
                  <a:pt y="304" x="2152"/>
                  <a:pt y="332" x="2129"/>
                </a:cubicBezTo>
                <a:cubicBezTo>
                  <a:pt y="360" x="2106"/>
                  <a:pt y="392" x="2088"/>
                  <a:pt y="428" x="2075"/>
                </a:cubicBezTo>
                <a:cubicBezTo>
                  <a:pt y="464" x="2062"/>
                  <a:pt y="502" x="2055"/>
                  <a:pt y="541" x="2055"/>
                </a:cubicBezTo>
                <a:cubicBezTo>
                  <a:pt y="582" x="2055"/>
                  <a:pt y="620" x="2061"/>
                  <a:pt y="656" x="2074"/>
                </a:cubicBezTo>
                <a:cubicBezTo>
                  <a:pt y="691" x="2086"/>
                  <a:pt y="723" x="2104"/>
                  <a:pt y="751" x="2127"/>
                </a:cubicBezTo>
                <a:cubicBezTo>
                  <a:pt y="779" x="2150"/>
                  <a:pt y="802" x="2180"/>
                  <a:pt y="818" x="2216"/>
                </a:cubicBezTo>
                <a:cubicBezTo>
                  <a:pt y="835" x="2252"/>
                  <a:pt y="843" x="2291"/>
                  <a:pt y="843" x="2335"/>
                </a:cubicBezTo>
                <a:cubicBezTo>
                  <a:pt y="843" x="2365"/>
                  <a:pt y="838" x="2394"/>
                  <a:pt y="829" x="2422"/>
                </a:cubicBezTo>
                <a:cubicBezTo>
                  <a:pt y="820" x="2451"/>
                  <a:pt y="803" x="2478"/>
                  <a:pt y="779" x="2504"/>
                </a:cubicBezTo>
                <a:lnTo>
                  <a:pt y="681" x="2470"/>
                </a:lnTo>
                <a:cubicBezTo>
                  <a:pt y="716" x="2421"/>
                  <a:pt y="734" x="2377"/>
                  <a:pt y="734" x="2339"/>
                </a:cubicBezTo>
                <a:cubicBezTo>
                  <a:pt y="734" x="2292"/>
                  <a:pt y="716" x="2254"/>
                  <a:pt y="681" x="2224"/>
                </a:cubicBezTo>
                <a:cubicBezTo>
                  <a:pt y="646" x="2195"/>
                  <a:pt y="600" x="2180"/>
                  <a:pt y="543" x="2180"/>
                </a:cubicBezTo>
                <a:cubicBezTo>
                  <a:pt y="487" x="2180"/>
                  <a:pt y="440" x="2195"/>
                  <a:pt y="404" x="2224"/>
                </a:cubicBezTo>
                <a:cubicBezTo>
                  <a:pt y="367" x="2254"/>
                  <a:pt y="349" x="2290"/>
                  <a:pt y="349" x="2332"/>
                </a:cubicBezTo>
                <a:cubicBezTo>
                  <a:pt y="349" x="2375"/>
                  <a:pt y="365" x="2421"/>
                  <a:pt y="397" x="2470"/>
                </a:cubicBezTo>
                <a:lnTo>
                  <a:pt y="302" x="2503"/>
                </a:lnTo>
                <a:cubicBezTo>
                  <a:pt y="278" x="2479"/>
                  <a:pt y="262" x="2453"/>
                  <a:pt y="254" x="2425"/>
                </a:cubicBezTo>
                <a:cubicBezTo>
                  <a:pt y="245" x="2397"/>
                  <a:pt y="240" x="2366"/>
                  <a:pt y="240" x="2333"/>
                </a:cubicBezTo>
                <a:close/>
                <a:moveTo>
                  <a:pt y="240" x="3028"/>
                </a:moveTo>
                <a:cubicBezTo>
                  <a:pt y="240" x="2971"/>
                  <a:pt y="254" x="2921"/>
                  <a:pt y="282" x="2879"/>
                </a:cubicBezTo>
                <a:cubicBezTo>
                  <a:pt y="310" x="2837"/>
                  <a:pt y="347" x="2805"/>
                  <a:pt y="392" x="2784"/>
                </a:cubicBezTo>
                <a:cubicBezTo>
                  <a:pt y="438" x="2763"/>
                  <a:pt y="488" x="2753"/>
                  <a:pt y="543" x="2753"/>
                </a:cubicBezTo>
                <a:cubicBezTo>
                  <a:pt y="598" x="2753"/>
                  <a:pt y="648" x="2763"/>
                  <a:pt y="693" x="2784"/>
                </a:cubicBezTo>
                <a:cubicBezTo>
                  <a:pt y="738" x="2805"/>
                  <a:pt y="774" x="2836"/>
                  <a:pt y="801" x="2878"/>
                </a:cubicBezTo>
                <a:cubicBezTo>
                  <a:pt y="829" x="2920"/>
                  <a:pt y="843" x="2970"/>
                  <a:pt y="843" x="3026"/>
                </a:cubicBezTo>
                <a:cubicBezTo>
                  <a:pt y="843" x="3068"/>
                  <a:pt y="835" x="3107"/>
                  <a:pt y="818" x="3141"/>
                </a:cubicBezTo>
                <a:cubicBezTo>
                  <a:pt y="801" x="3176"/>
                  <a:pt y="779" x="3204"/>
                  <a:pt y="751" x="3227"/>
                </a:cubicBezTo>
                <a:cubicBezTo>
                  <a:pt y="722" x="3249"/>
                  <a:pt y="690" x="3266"/>
                  <a:pt y="655" x="3278"/>
                </a:cubicBezTo>
                <a:cubicBezTo>
                  <a:pt y="619" x="3289"/>
                  <a:pt y="581" x="3295"/>
                  <a:pt y="542" x="3295"/>
                </a:cubicBezTo>
                <a:cubicBezTo>
                  <a:pt y="509" x="3295"/>
                  <a:pt y="478" x="3292"/>
                  <a:pt y="448" x="3285"/>
                </a:cubicBezTo>
                <a:cubicBezTo>
                  <a:pt y="418" x="3278"/>
                  <a:pt y="391" x="3267"/>
                  <a:pt y="366" x="3252"/>
                </a:cubicBezTo>
                <a:cubicBezTo>
                  <a:pt y="340" x="3238"/>
                  <a:pt y="318" x="3220"/>
                  <a:pt y="300" x="3199"/>
                </a:cubicBezTo>
                <a:cubicBezTo>
                  <a:pt y="281" x="3178"/>
                  <a:pt y="266" x="3153"/>
                  <a:pt y="256" x="3123"/>
                </a:cubicBezTo>
                <a:cubicBezTo>
                  <a:pt y="245" x="3094"/>
                  <a:pt y="240" x="3062"/>
                  <a:pt y="240" x="3028"/>
                </a:cubicBezTo>
                <a:close/>
              </a:path>
            </a:pathLst>
          </a:custGeom>
          <a:solidFill>
            <a:srgbClr val="FFFFFF"/>
          </a:solidFill>
          <a:ln>
            <a:noFill/>
          </a:ln>
        </p:spPr>
      </p:sp>
      <p:sp>
        <p:nvSpPr>
          <p:cNvPr id="430" name="Shape 430"/>
          <p:cNvSpPr/>
          <p:nvPr/>
        </p:nvSpPr>
        <p:spPr>
          <a:xfrm rot="10800000" flipH="1">
            <a:off y="858249" x="4454025"/>
            <a:ext cy="345000" cx="29973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31" name="Shape 431"/>
          <p:cNvSpPr/>
          <p:nvPr/>
        </p:nvSpPr>
        <p:spPr>
          <a:xfrm>
            <a:off y="905162" x="4555250"/>
            <a:ext cy="238568" cx="2682648"/>
          </a:xfrm>
          <a:custGeom>
            <a:pathLst>
              <a:path w="11569" extrusionOk="0" h="966">
                <a:moveTo>
                  <a:pt y="299" x="1052"/>
                </a:moveTo>
                <a:cubicBezTo>
                  <a:pt y="299" x="1086"/>
                  <a:pt y="311" x="1114"/>
                  <a:pt y="337" x="1135"/>
                </a:cubicBezTo>
                <a:cubicBezTo>
                  <a:pt y="362" x="1157"/>
                  <a:pt y="393" x="1167"/>
                  <a:pt y="429" x="1167"/>
                </a:cubicBezTo>
                <a:lnTo>
                  <a:pt y="429" x="925"/>
                </a:lnTo>
                <a:cubicBezTo>
                  <a:pt y="396" x="928"/>
                  <a:pt y="366" x="941"/>
                  <a:pt y="339" x="965"/>
                </a:cubicBezTo>
                <a:cubicBezTo>
                  <a:pt y="312" x="988"/>
                  <a:pt y="299" x="1017"/>
                  <a:pt y="299" x="1052"/>
                </a:cubicBezTo>
                <a:close/>
                <a:moveTo>
                  <a:pt y="299" x="2447"/>
                </a:moveTo>
                <a:cubicBezTo>
                  <a:pt y="299" x="2482"/>
                  <a:pt y="311" x="2510"/>
                  <a:pt y="337" x="2531"/>
                </a:cubicBezTo>
                <a:cubicBezTo>
                  <a:pt y="362" x="2552"/>
                  <a:pt y="393" x="2563"/>
                  <a:pt y="429" x="2563"/>
                </a:cubicBezTo>
                <a:lnTo>
                  <a:pt y="429" x="2321"/>
                </a:lnTo>
                <a:cubicBezTo>
                  <a:pt y="396" x="2324"/>
                  <a:pt y="366" x="2337"/>
                  <a:pt y="339" x="2360"/>
                </a:cubicBezTo>
                <a:cubicBezTo>
                  <a:pt y="312" x="2384"/>
                  <a:pt y="299" x="2413"/>
                  <a:pt y="299" x="2447"/>
                </a:cubicBezTo>
                <a:close/>
                <a:moveTo>
                  <a:pt y="299" x="5674"/>
                </a:moveTo>
                <a:cubicBezTo>
                  <a:pt y="299" x="5709"/>
                  <a:pt y="311" x="5737"/>
                  <a:pt y="337" x="5758"/>
                </a:cubicBezTo>
                <a:cubicBezTo>
                  <a:pt y="362" x="5779"/>
                  <a:pt y="393" x="5790"/>
                  <a:pt y="429" x="5790"/>
                </a:cubicBezTo>
                <a:lnTo>
                  <a:pt y="429" x="5548"/>
                </a:lnTo>
                <a:cubicBezTo>
                  <a:pt y="396" x="5551"/>
                  <a:pt y="366" x="5564"/>
                  <a:pt y="339" x="5587"/>
                </a:cubicBezTo>
                <a:cubicBezTo>
                  <a:pt y="312" x="5611"/>
                  <a:pt y="299" x="5640"/>
                  <a:pt y="299" x="5674"/>
                </a:cubicBezTo>
                <a:close/>
                <a:moveTo>
                  <a:pt y="299" x="8989"/>
                </a:moveTo>
                <a:cubicBezTo>
                  <a:pt y="299" x="9024"/>
                  <a:pt y="311" x="9052"/>
                  <a:pt y="337" x="9073"/>
                </a:cubicBezTo>
                <a:cubicBezTo>
                  <a:pt y="362" x="9094"/>
                  <a:pt y="393" x="9105"/>
                  <a:pt y="429" x="9105"/>
                </a:cubicBezTo>
                <a:lnTo>
                  <a:pt y="429" x="8863"/>
                </a:lnTo>
                <a:cubicBezTo>
                  <a:pt y="396" x="8866"/>
                  <a:pt y="366" x="8879"/>
                  <a:pt y="339" x="8902"/>
                </a:cubicBezTo>
                <a:cubicBezTo>
                  <a:pt y="312" x="8926"/>
                  <a:pt y="299" x="8955"/>
                  <a:pt y="299" x="8989"/>
                </a:cubicBezTo>
                <a:close/>
                <a:moveTo>
                  <a:pt y="304" x="5098"/>
                </a:moveTo>
                <a:cubicBezTo>
                  <a:pt y="304" x="5123"/>
                  <a:pt y="309" x="5144"/>
                  <a:pt y="318" x="5162"/>
                </a:cubicBezTo>
                <a:cubicBezTo>
                  <a:pt y="327" x="5180"/>
                  <a:pt y="340" x="5195"/>
                  <a:pt y="357" x="5206"/>
                </a:cubicBezTo>
                <a:cubicBezTo>
                  <a:pt y="373" x="5217"/>
                  <a:pt y="393" x="5225"/>
                  <a:pt y="416" x="5231"/>
                </a:cubicBezTo>
                <a:cubicBezTo>
                  <a:pt y="439" x="5237"/>
                  <a:pt y="464" x="5240"/>
                  <a:pt y="491" x="5240"/>
                </a:cubicBezTo>
                <a:cubicBezTo>
                  <a:pt y="548" x="5240"/>
                  <a:pt y="593" x="5228"/>
                  <a:pt y="627" x="5203"/>
                </a:cubicBezTo>
                <a:cubicBezTo>
                  <a:pt y="662" x="5179"/>
                  <a:pt y="679" x="5145"/>
                  <a:pt y="679" x="5099"/>
                </a:cubicBezTo>
                <a:cubicBezTo>
                  <a:pt y="679" x="5077"/>
                  <a:pt y="674" x="5057"/>
                  <a:pt y="664" x="5040"/>
                </a:cubicBezTo>
                <a:cubicBezTo>
                  <a:pt y="654" x="5023"/>
                  <a:pt y="640" x="5010"/>
                  <a:pt y="622" x="5000"/>
                </a:cubicBezTo>
                <a:cubicBezTo>
                  <a:pt y="604" x="4990"/>
                  <a:pt y="584" x="4983"/>
                  <a:pt y="562" x="4978"/>
                </a:cubicBezTo>
                <a:cubicBezTo>
                  <a:pt y="539" x="4973"/>
                  <a:pt y="515" x="4970"/>
                  <a:pt y="488" x="4970"/>
                </a:cubicBezTo>
                <a:cubicBezTo>
                  <a:pt y="464" x="4970"/>
                  <a:pt y="441" x="4973"/>
                  <a:pt y="420" x="4978"/>
                </a:cubicBezTo>
                <a:cubicBezTo>
                  <a:pt y="398" x="4983"/>
                  <a:pt y="379" x="4991"/>
                  <a:pt y="361" x="5000"/>
                </a:cubicBezTo>
                <a:cubicBezTo>
                  <a:pt y="343" x="5010"/>
                  <a:pt y="329" x="5023"/>
                  <a:pt y="319" x="5040"/>
                </a:cubicBezTo>
                <a:cubicBezTo>
                  <a:pt y="309" x="5057"/>
                  <a:pt y="304" x="5076"/>
                  <a:pt y="304" x="5098"/>
                </a:cubicBezTo>
                <a:close/>
                <a:moveTo>
                  <a:pt y="302" x="6705"/>
                </a:moveTo>
                <a:cubicBezTo>
                  <a:pt y="302" x="6724"/>
                  <a:pt y="305" x="6740"/>
                  <a:pt y="312" x="6755"/>
                </a:cubicBezTo>
                <a:cubicBezTo>
                  <a:pt y="319" x="6770"/>
                  <a:pt y="329" x="6782"/>
                  <a:pt y="341" x="6792"/>
                </a:cubicBezTo>
                <a:cubicBezTo>
                  <a:pt y="353" x="6802"/>
                  <a:pt y="367" x="6810"/>
                  <a:pt y="385" x="6817"/>
                </a:cubicBezTo>
                <a:cubicBezTo>
                  <a:pt y="402" x="6824"/>
                  <a:pt y="419" x="6829"/>
                  <a:pt y="437" x="6832"/>
                </a:cubicBezTo>
                <a:cubicBezTo>
                  <a:pt y="455" x="6835"/>
                  <a:pt y="474" x="6837"/>
                  <a:pt y="493" x="6837"/>
                </a:cubicBezTo>
                <a:cubicBezTo>
                  <a:pt y="517" x="6837"/>
                  <a:pt y="540" x="6834"/>
                  <a:pt y="562" x="6829"/>
                </a:cubicBezTo>
                <a:cubicBezTo>
                  <a:pt y="584" x="6824"/>
                  <a:pt y="604" x="6816"/>
                  <a:pt y="623" x="6806"/>
                </a:cubicBezTo>
                <a:cubicBezTo>
                  <a:pt y="641" x="6796"/>
                  <a:pt y="655" x="6783"/>
                  <a:pt y="666" x="6765"/>
                </a:cubicBezTo>
                <a:cubicBezTo>
                  <a:pt y="677" x="6748"/>
                  <a:pt y="682" x="6728"/>
                  <a:pt y="682" x="6705"/>
                </a:cubicBezTo>
                <a:cubicBezTo>
                  <a:pt y="682" x="6682"/>
                  <a:pt y="677" x="6662"/>
                  <a:pt y="668" x="6644"/>
                </a:cubicBezTo>
                <a:cubicBezTo>
                  <a:pt y="659" x="6627"/>
                  <a:pt y="646" x="6613"/>
                  <a:pt y="629" x="6603"/>
                </a:cubicBezTo>
                <a:cubicBezTo>
                  <a:pt y="612" x="6593"/>
                  <a:pt y="592" x="6585"/>
                  <a:pt y="569" x="6580"/>
                </a:cubicBezTo>
                <a:cubicBezTo>
                  <a:pt y="546" x="6574"/>
                  <a:pt y="521" x="6571"/>
                  <a:pt y="493" x="6571"/>
                </a:cubicBezTo>
                <a:cubicBezTo>
                  <a:pt y="464" x="6571"/>
                  <a:pt y="439" x="6574"/>
                  <a:pt y="416" x="6580"/>
                </a:cubicBezTo>
                <a:cubicBezTo>
                  <a:pt y="393" x="6585"/>
                  <a:pt y="372" x="6593"/>
                  <a:pt y="355" x="6603"/>
                </a:cubicBezTo>
                <a:cubicBezTo>
                  <a:pt y="338" x="6614"/>
                  <a:pt y="325" x="6627"/>
                  <a:pt y="316" x="6645"/>
                </a:cubicBezTo>
                <a:cubicBezTo>
                  <a:pt y="306" x="6662"/>
                  <a:pt y="302" x="6682"/>
                  <a:pt y="302" x="6705"/>
                </a:cubicBezTo>
                <a:close/>
                <a:moveTo>
                  <a:pt y="300" x="3873"/>
                </a:moveTo>
                <a:cubicBezTo>
                  <a:pt y="300" x="3899"/>
                  <a:pt y="305" x="3921"/>
                  <a:pt y="314" x="3939"/>
                </a:cubicBezTo>
                <a:cubicBezTo>
                  <a:pt y="324" x="3958"/>
                  <a:pt y="338" x="3972"/>
                  <a:pt y="355" x="3983"/>
                </a:cubicBezTo>
                <a:cubicBezTo>
                  <a:pt y="373" x="3994"/>
                  <a:pt y="394" x="4002"/>
                  <a:pt y="417" x="4007"/>
                </a:cubicBezTo>
                <a:cubicBezTo>
                  <a:pt y="440" x="4013"/>
                  <a:pt y="465" x="4016"/>
                  <a:pt y="493" x="4016"/>
                </a:cubicBezTo>
                <a:cubicBezTo>
                  <a:pt y="520" x="4016"/>
                  <a:pt y="544" x="4013"/>
                  <a:pt y="567" x="4007"/>
                </a:cubicBezTo>
                <a:cubicBezTo>
                  <a:pt y="590" x="4001"/>
                  <a:pt y="610" x="3993"/>
                  <a:pt y="628" x="3982"/>
                </a:cubicBezTo>
                <a:cubicBezTo>
                  <a:pt y="645" x="3971"/>
                  <a:pt y="659" x="3957"/>
                  <a:pt y="669" x="3939"/>
                </a:cubicBezTo>
                <a:cubicBezTo>
                  <a:pt y="679" x="3921"/>
                  <a:pt y="684" x="3899"/>
                  <a:pt y="684" x="3875"/>
                </a:cubicBezTo>
                <a:cubicBezTo>
                  <a:pt y="684" x="3850"/>
                  <a:pt y="679" x="3828"/>
                  <a:pt y="669" x="3809"/>
                </a:cubicBezTo>
                <a:cubicBezTo>
                  <a:pt y="659" x="3790"/>
                  <a:pt y="645" x="3774"/>
                  <a:pt y="628" x="3763"/>
                </a:cubicBezTo>
                <a:cubicBezTo>
                  <a:pt y="610" x="3751"/>
                  <a:pt y="590" x="3742"/>
                  <a:pt y="568" x="3736"/>
                </a:cubicBezTo>
                <a:cubicBezTo>
                  <a:pt y="545" x="3729"/>
                  <a:pt y="520" x="3726"/>
                  <a:pt y="495" x="3726"/>
                </a:cubicBezTo>
                <a:cubicBezTo>
                  <a:pt y="468" x="3726"/>
                  <a:pt y="444" x="3729"/>
                  <a:pt y="420" x="3736"/>
                </a:cubicBezTo>
                <a:cubicBezTo>
                  <a:pt y="397" x="3742"/>
                  <a:pt y="376" x="3751"/>
                  <a:pt y="358" x="3763"/>
                </a:cubicBezTo>
                <a:cubicBezTo>
                  <a:pt y="340" x="3775"/>
                  <a:pt y="326" x="3790"/>
                  <a:pt y="315" x="3809"/>
                </a:cubicBezTo>
                <a:cubicBezTo>
                  <a:pt y="305" x="3828"/>
                  <a:pt y="300" x="3849"/>
                  <a:pt y="300" x="3873"/>
                </a:cubicBezTo>
                <a:close/>
                <a:moveTo>
                  <a:pt y="300" x="7589"/>
                </a:moveTo>
                <a:cubicBezTo>
                  <a:pt y="300" x="7615"/>
                  <a:pt y="305" x="7637"/>
                  <a:pt y="314" x="7655"/>
                </a:cubicBezTo>
                <a:cubicBezTo>
                  <a:pt y="324" x="7674"/>
                  <a:pt y="338" x="7688"/>
                  <a:pt y="355" x="7699"/>
                </a:cubicBezTo>
                <a:cubicBezTo>
                  <a:pt y="373" x="7710"/>
                  <a:pt y="394" x="7718"/>
                  <a:pt y="417" x="7723"/>
                </a:cubicBezTo>
                <a:cubicBezTo>
                  <a:pt y="440" x="7729"/>
                  <a:pt y="465" x="7731"/>
                  <a:pt y="493" x="7731"/>
                </a:cubicBezTo>
                <a:cubicBezTo>
                  <a:pt y="520" x="7731"/>
                  <a:pt y="544" x="7729"/>
                  <a:pt y="567" x="7723"/>
                </a:cubicBezTo>
                <a:cubicBezTo>
                  <a:pt y="590" x="7717"/>
                  <a:pt y="610" x="7709"/>
                  <a:pt y="628" x="7698"/>
                </a:cubicBezTo>
                <a:cubicBezTo>
                  <a:pt y="645" x="7687"/>
                  <a:pt y="659" x="7673"/>
                  <a:pt y="669" x="7654"/>
                </a:cubicBezTo>
                <a:cubicBezTo>
                  <a:pt y="679" x="7636"/>
                  <a:pt y="684" x="7615"/>
                  <a:pt y="684" x="7591"/>
                </a:cubicBezTo>
                <a:cubicBezTo>
                  <a:pt y="684" x="7566"/>
                  <a:pt y="679" x="7544"/>
                  <a:pt y="669" x="7525"/>
                </a:cubicBezTo>
                <a:cubicBezTo>
                  <a:pt y="659" x="7506"/>
                  <a:pt y="645" x="7490"/>
                  <a:pt y="628" x="7479"/>
                </a:cubicBezTo>
                <a:cubicBezTo>
                  <a:pt y="610" x="7467"/>
                  <a:pt y="590" x="7458"/>
                  <a:pt y="568" x="7451"/>
                </a:cubicBezTo>
                <a:cubicBezTo>
                  <a:pt y="545" x="7445"/>
                  <a:pt y="520" x="7442"/>
                  <a:pt y="495" x="7442"/>
                </a:cubicBezTo>
                <a:cubicBezTo>
                  <a:pt y="468" x="7442"/>
                  <a:pt y="444" x="7445"/>
                  <a:pt y="420" x="7451"/>
                </a:cubicBezTo>
                <a:cubicBezTo>
                  <a:pt y="397" x="7458"/>
                  <a:pt y="376" x="7467"/>
                  <a:pt y="358" x="7479"/>
                </a:cubicBezTo>
                <a:cubicBezTo>
                  <a:pt y="340" x="7490"/>
                  <a:pt y="326" x="7506"/>
                  <a:pt y="315" x="7525"/>
                </a:cubicBezTo>
                <a:cubicBezTo>
                  <a:pt y="305" x="7544"/>
                  <a:pt y="300" x="7565"/>
                  <a:pt y="300" x="7589"/>
                </a:cubicBezTo>
                <a:close/>
                <a:moveTo>
                  <a:pt y="300" x="8178"/>
                </a:moveTo>
                <a:cubicBezTo>
                  <a:pt y="300" x="8201"/>
                  <a:pt y="305" x="8221"/>
                  <a:pt y="316" x="8237"/>
                </a:cubicBezTo>
                <a:cubicBezTo>
                  <a:pt y="326" x="8254"/>
                  <a:pt y="341" x="8267"/>
                  <a:pt y="360" x="8276"/>
                </a:cubicBezTo>
                <a:cubicBezTo>
                  <a:pt y="379" x="8285"/>
                  <a:pt y="400" x="8292"/>
                  <a:pt y="422" x="8297"/>
                </a:cubicBezTo>
                <a:cubicBezTo>
                  <a:pt y="443" x="8301"/>
                  <a:pt y="467" x="8304"/>
                  <a:pt y="491" x="8304"/>
                </a:cubicBezTo>
                <a:cubicBezTo>
                  <a:pt y="511" x="8304"/>
                  <a:pt y="530" x="8302"/>
                  <a:pt y="548" x="8299"/>
                </a:cubicBezTo>
                <a:cubicBezTo>
                  <a:pt y="566" x="8297"/>
                  <a:pt y="583" x="8292"/>
                  <a:pt y="601" x="8286"/>
                </a:cubicBezTo>
                <a:cubicBezTo>
                  <a:pt y="618" x="8279"/>
                  <a:pt y="633" x="8271"/>
                  <a:pt y="645" x="8262"/>
                </a:cubicBezTo>
                <a:cubicBezTo>
                  <a:pt y="657" x="8253"/>
                  <a:pt y="666" x="8241"/>
                  <a:pt y="673" x="8226"/>
                </a:cubicBezTo>
                <a:cubicBezTo>
                  <a:pt y="681" x="8211"/>
                  <a:pt y="684" x="8194"/>
                  <a:pt y="684" x="8176"/>
                </a:cubicBezTo>
                <a:cubicBezTo>
                  <a:pt y="684" x="8152"/>
                  <a:pt y="679" x="8131"/>
                  <a:pt y="670" x="8113"/>
                </a:cubicBezTo>
                <a:cubicBezTo>
                  <a:pt y="660" x="8095"/>
                  <a:pt y="647" x="8080"/>
                  <a:pt y="629" x="8069"/>
                </a:cubicBezTo>
                <a:cubicBezTo>
                  <a:pt y="612" x="8058"/>
                  <a:pt y="591" x="8049"/>
                  <a:pt y="568" x="8044"/>
                </a:cubicBezTo>
                <a:cubicBezTo>
                  <a:pt y="545" x="8038"/>
                  <a:pt y="519" x="8035"/>
                  <a:pt y="491" x="8035"/>
                </a:cubicBezTo>
                <a:cubicBezTo>
                  <a:pt y="433" x="8035"/>
                  <a:pt y="387" x="8048"/>
                  <a:pt y="353" x="8076"/>
                </a:cubicBezTo>
                <a:cubicBezTo>
                  <a:pt y="318" x="8103"/>
                  <a:pt y="300" x="8137"/>
                  <a:pt y="300" x="8178"/>
                </a:cubicBezTo>
                <a:close/>
                <a:moveTo>
                  <a:pt y="519" x="10477"/>
                </a:moveTo>
                <a:lnTo>
                  <a:pt y="622" x="10459"/>
                </a:lnTo>
                <a:cubicBezTo>
                  <a:pt y="639" x="10448"/>
                  <a:pt y="654" x="10428"/>
                  <a:pt y="667" x="10400"/>
                </a:cubicBezTo>
                <a:cubicBezTo>
                  <a:pt y="681" x="10373"/>
                  <a:pt y="687" x="10348"/>
                  <a:pt y="687" x="10324"/>
                </a:cubicBezTo>
                <a:cubicBezTo>
                  <a:pt y="687" x="10302"/>
                  <a:pt y="682" x="10285"/>
                  <a:pt y="672" x="10273"/>
                </a:cubicBezTo>
                <a:cubicBezTo>
                  <a:pt y="662" x="10261"/>
                  <a:pt y="646" x="10256"/>
                  <a:pt y="624" x="10256"/>
                </a:cubicBezTo>
                <a:cubicBezTo>
                  <a:pt y="611" x="10256"/>
                  <a:pt y="600" x="10257"/>
                  <a:pt y="592" x="10260"/>
                </a:cubicBezTo>
                <a:cubicBezTo>
                  <a:pt y="583" x="10263"/>
                  <a:pt y="576" x="10268"/>
                  <a:pt y="569" x="10275"/>
                </a:cubicBezTo>
                <a:cubicBezTo>
                  <a:pt y="563" x="10281"/>
                  <a:pt y="557" x="10291"/>
                  <a:pt y="552" x="10305"/>
                </a:cubicBezTo>
                <a:cubicBezTo>
                  <a:pt y="547" x="10319"/>
                  <a:pt y="542" x="10337"/>
                  <a:pt y="537" x="10357"/>
                </a:cubicBezTo>
                <a:cubicBezTo>
                  <a:pt y="533" x="10377"/>
                  <a:pt y="529" x="10403"/>
                  <a:pt y="525" x="10433"/>
                </a:cubicBezTo>
                <a:cubicBezTo>
                  <a:pt y="525" x="10434"/>
                  <a:pt y="523" x="10446"/>
                  <a:pt y="520" x="10468"/>
                </a:cubicBezTo>
                <a:cubicBezTo>
                  <a:pt y="520" x="10471"/>
                  <a:pt y="519" x="10474"/>
                  <a:pt y="519" x="10477"/>
                </a:cubicBezTo>
                <a:close/>
                <a:moveTo>
                  <a:pt y="9" x="0"/>
                </a:moveTo>
                <a:lnTo>
                  <a:pt y="781" x="0"/>
                </a:lnTo>
                <a:lnTo>
                  <a:pt y="781" x="477"/>
                </a:lnTo>
                <a:lnTo>
                  <a:pt y="664" x="488"/>
                </a:lnTo>
                <a:lnTo>
                  <a:pt y="664" x="128"/>
                </a:lnTo>
                <a:lnTo>
                  <a:pt y="443" x="128"/>
                </a:lnTo>
                <a:lnTo>
                  <a:pt y="443" x="451"/>
                </a:lnTo>
                <a:lnTo>
                  <a:pt y="327" x="451"/>
                </a:lnTo>
                <a:lnTo>
                  <a:pt y="327" x="128"/>
                </a:lnTo>
                <a:lnTo>
                  <a:pt y="126" x="128"/>
                </a:lnTo>
                <a:lnTo>
                  <a:pt y="126" x="463"/>
                </a:lnTo>
                <a:lnTo>
                  <a:pt y="9" x="474"/>
                </a:lnTo>
                <a:close/>
                <a:moveTo>
                  <a:pt y="191" x="1617"/>
                </a:moveTo>
                <a:cubicBezTo>
                  <a:pt y="191" x="1580"/>
                  <a:pt y="198" x="1544"/>
                  <a:pt y="213" x="1510"/>
                </a:cubicBezTo>
                <a:cubicBezTo>
                  <a:pt y="227" x="1476"/>
                  <a:pt y="236" x="1457"/>
                  <a:pt y="240" x="1455"/>
                </a:cubicBezTo>
                <a:lnTo>
                  <a:pt y="203" x="1451"/>
                </a:lnTo>
                <a:lnTo>
                  <a:pt y="203" x="1340"/>
                </a:lnTo>
                <a:cubicBezTo>
                  <a:pt y="277" x="1342"/>
                  <a:pt y="330" x="1342"/>
                  <a:pt y="360" x="1342"/>
                </a:cubicBezTo>
                <a:lnTo>
                  <a:pt y="781" x="1342"/>
                </a:lnTo>
                <a:lnTo>
                  <a:pt y="781" x="1466"/>
                </a:lnTo>
                <a:lnTo>
                  <a:pt y="388" x="1466"/>
                </a:lnTo>
                <a:cubicBezTo>
                  <a:pt y="365" x="1473"/>
                  <a:pt y="346" x="1490"/>
                  <a:pt y="329" x="1515"/>
                </a:cubicBezTo>
                <a:cubicBezTo>
                  <a:pt y="312" x="1540"/>
                  <a:pt y="303" x="1573"/>
                  <a:pt y="303" x="1613"/>
                </a:cubicBezTo>
                <a:cubicBezTo>
                  <a:pt y="303" x="1643"/>
                  <a:pt y="314" x="1663"/>
                  <a:pt y="336" x="1673"/>
                </a:cubicBezTo>
                <a:cubicBezTo>
                  <a:pt y="358" x="1684"/>
                  <a:pt y="397" x="1689"/>
                  <a:pt y="454" x="1689"/>
                </a:cubicBezTo>
                <a:lnTo>
                  <a:pt y="781" x="1689"/>
                </a:lnTo>
                <a:lnTo>
                  <a:pt y="781" x="1813"/>
                </a:lnTo>
                <a:lnTo>
                  <a:pt y="392" x="1813"/>
                </a:lnTo>
                <a:cubicBezTo>
                  <a:pt y="366" x="1822"/>
                  <a:pt y="345" x="1838"/>
                  <a:pt y="328" x="1862"/>
                </a:cubicBezTo>
                <a:cubicBezTo>
                  <a:pt y="311" x="1886"/>
                  <a:pt y="303" x="1914"/>
                  <a:pt y="303" x="1944"/>
                </a:cubicBezTo>
                <a:cubicBezTo>
                  <a:pt y="303" x="1954"/>
                  <a:pt y="304" x="1963"/>
                  <a:pt y="307" x="1971"/>
                </a:cubicBezTo>
                <a:cubicBezTo>
                  <a:pt y="309" x="1979"/>
                  <a:pt y="312" x="1985"/>
                  <a:pt y="316" x="1989"/>
                </a:cubicBezTo>
                <a:cubicBezTo>
                  <a:pt y="320" x="1994"/>
                  <a:pt y="325" x="1998"/>
                  <a:pt y="332" x="2002"/>
                </a:cubicBezTo>
                <a:cubicBezTo>
                  <a:pt y="339" x="2006"/>
                  <a:pt y="347" x="2009"/>
                  <a:pt y="354" x="2011"/>
                </a:cubicBezTo>
                <a:cubicBezTo>
                  <a:pt y="361" x="2013"/>
                  <a:pt y="370" x="2015"/>
                  <a:pt y="383" x="2016"/>
                </a:cubicBezTo>
                <a:cubicBezTo>
                  <a:pt y="395" x="2017"/>
                  <a:pt y="406" x="2018"/>
                  <a:pt y="416" x="2019"/>
                </a:cubicBezTo>
                <a:cubicBezTo>
                  <a:pt y="426" x="2019"/>
                  <a:pt y="438" x="2019"/>
                  <a:pt y="453" x="2019"/>
                </a:cubicBezTo>
                <a:lnTo>
                  <a:pt y="781" x="2019"/>
                </a:lnTo>
                <a:lnTo>
                  <a:pt y="781" x="2143"/>
                </a:lnTo>
                <a:lnTo>
                  <a:pt y="435" x="2143"/>
                </a:lnTo>
                <a:cubicBezTo>
                  <a:pt y="272" x="2143"/>
                  <a:pt y="191" x="2082"/>
                  <a:pt y="191" x="1961"/>
                </a:cubicBezTo>
                <a:cubicBezTo>
                  <a:pt y="191" x="1874"/>
                  <a:pt y="215" x="1811"/>
                  <a:pt y="264" x="1772"/>
                </a:cubicBezTo>
                <a:cubicBezTo>
                  <a:pt y="215" x="1753"/>
                  <a:pt y="191" x="1701"/>
                  <a:pt y="191" x="1617"/>
                </a:cubicBezTo>
                <a:close/>
                <a:moveTo>
                  <a:pt y="191" x="3026"/>
                </a:moveTo>
                <a:cubicBezTo>
                  <a:pt y="191" x="2984"/>
                  <a:pt y="198" x="2944"/>
                  <a:pt y="213" x="2907"/>
                </a:cubicBezTo>
                <a:cubicBezTo>
                  <a:pt y="228" x="2870"/>
                  <a:pt y="236" x="2851"/>
                  <a:pt y="238" x="2850"/>
                </a:cubicBezTo>
                <a:lnTo>
                  <a:pt y="203" x="2846"/>
                </a:lnTo>
                <a:lnTo>
                  <a:pt y="203" x="2736"/>
                </a:lnTo>
                <a:lnTo>
                  <a:pt y="355" x="2738"/>
                </a:lnTo>
                <a:lnTo>
                  <a:pt y="781" x="2738"/>
                </a:lnTo>
                <a:lnTo>
                  <a:pt y="781" x="2861"/>
                </a:lnTo>
                <a:lnTo>
                  <a:pt y="387" x="2861"/>
                </a:lnTo>
                <a:cubicBezTo>
                  <a:pt y="367" x="2867"/>
                  <a:pt y="348" x="2883"/>
                  <a:pt y="330" x="2910"/>
                </a:cubicBezTo>
                <a:cubicBezTo>
                  <a:pt y="312" x="2937"/>
                  <a:pt y="303" x="2970"/>
                  <a:pt y="303" x="3008"/>
                </a:cubicBezTo>
                <a:cubicBezTo>
                  <a:pt y="303" x="3020"/>
                  <a:pt y="304" x="3030"/>
                  <a:pt y="306" x="3039"/>
                </a:cubicBezTo>
                <a:cubicBezTo>
                  <a:pt y="309" x="3048"/>
                  <a:pt y="312" x="3054"/>
                  <a:pt y="315" x="3060"/>
                </a:cubicBezTo>
                <a:cubicBezTo>
                  <a:pt y="319" x="3065"/>
                  <a:pt y="324" x="3069"/>
                  <a:pt y="332" x="3073"/>
                </a:cubicBezTo>
                <a:cubicBezTo>
                  <a:pt y="340" x="3077"/>
                  <a:pt y="348" x="3080"/>
                  <a:pt y="356" x="3083"/>
                </a:cubicBezTo>
                <a:cubicBezTo>
                  <a:pt y="364" x="3085"/>
                  <a:pt y="376" x="3087"/>
                  <a:pt y="392" x="3089"/>
                </a:cubicBezTo>
                <a:cubicBezTo>
                  <a:pt y="407" x="3090"/>
                  <a:pt y="422" x="3091"/>
                  <a:pt y="436" x="3091"/>
                </a:cubicBezTo>
                <a:cubicBezTo>
                  <a:pt y="450" x="3092"/>
                  <a:pt y="468" x="3092"/>
                  <a:pt y="491" x="3092"/>
                </a:cubicBezTo>
                <a:lnTo>
                  <a:pt y="781" x="3092"/>
                </a:lnTo>
                <a:lnTo>
                  <a:pt y="781" x="3215"/>
                </a:lnTo>
                <a:lnTo>
                  <a:pt y="439" x="3215"/>
                </a:lnTo>
                <a:cubicBezTo>
                  <a:pt y="359" x="3215"/>
                  <a:pt y="297" x="3200"/>
                  <a:pt y="255" x="3169"/>
                </a:cubicBezTo>
                <a:cubicBezTo>
                  <a:pt y="212" x="3139"/>
                  <a:pt y="191" x="3091"/>
                  <a:pt y="191" x="3026"/>
                </a:cubicBezTo>
                <a:close/>
                <a:moveTo>
                  <a:pt y="203" x="7018"/>
                </a:moveTo>
                <a:cubicBezTo>
                  <a:pt y="231" x="7018"/>
                  <a:pt y="258" x="7018"/>
                  <a:pt y="285" x="7018"/>
                </a:cubicBezTo>
                <a:cubicBezTo>
                  <a:pt y="313" x="7019"/>
                  <a:pt y="333" x="7019"/>
                  <a:pt y="348" x="7019"/>
                </a:cubicBezTo>
                <a:lnTo>
                  <a:pt y="781" x="7019"/>
                </a:lnTo>
                <a:lnTo>
                  <a:pt y="781" x="7143"/>
                </a:lnTo>
                <a:lnTo>
                  <a:pt y="446" x="7143"/>
                </a:lnTo>
                <a:cubicBezTo>
                  <a:pt y="409" x="7143"/>
                  <a:pt y="379" x="7154"/>
                  <a:pt y="355" x="7176"/>
                </a:cubicBezTo>
                <a:cubicBezTo>
                  <a:pt y="331" x="7198"/>
                  <a:pt y="320" x="7230"/>
                  <a:pt y="320" x="7272"/>
                </a:cubicBezTo>
                <a:lnTo>
                  <a:pt y="320" x="7314"/>
                </a:lnTo>
                <a:lnTo>
                  <a:pt y="203" x="7305"/>
                </a:lnTo>
                <a:lnTo>
                  <a:pt y="203" x="7270"/>
                </a:lnTo>
                <a:cubicBezTo>
                  <a:pt y="203" x="7192"/>
                  <a:pt y="217" x="7145"/>
                  <a:pt y="244" x="7130"/>
                </a:cubicBezTo>
                <a:lnTo>
                  <a:pt y="203" x="7127"/>
                </a:lnTo>
                <a:close/>
                <a:moveTo>
                  <a:pt y="191" x="9555"/>
                </a:moveTo>
                <a:cubicBezTo>
                  <a:pt y="191" x="9518"/>
                  <a:pt y="198" x="9482"/>
                  <a:pt y="213" x="9448"/>
                </a:cubicBezTo>
                <a:cubicBezTo>
                  <a:pt y="227" x="9413"/>
                  <a:pt y="236" x="9395"/>
                  <a:pt y="240" x="9392"/>
                </a:cubicBezTo>
                <a:lnTo>
                  <a:pt y="203" x="9388"/>
                </a:lnTo>
                <a:lnTo>
                  <a:pt y="203" x="9278"/>
                </a:lnTo>
                <a:cubicBezTo>
                  <a:pt y="277" x="9279"/>
                  <a:pt y="330" x="9280"/>
                  <a:pt y="360" x="9280"/>
                </a:cubicBezTo>
                <a:lnTo>
                  <a:pt y="781" x="9280"/>
                </a:lnTo>
                <a:lnTo>
                  <a:pt y="781" x="9403"/>
                </a:lnTo>
                <a:lnTo>
                  <a:pt y="388" x="9403"/>
                </a:lnTo>
                <a:cubicBezTo>
                  <a:pt y="365" x="9411"/>
                  <a:pt y="346" x="9427"/>
                  <a:pt y="329" x="9452"/>
                </a:cubicBezTo>
                <a:cubicBezTo>
                  <a:pt y="312" x="9478"/>
                  <a:pt y="303" x="9511"/>
                  <a:pt y="303" x="9551"/>
                </a:cubicBezTo>
                <a:cubicBezTo>
                  <a:pt y="303" x="9580"/>
                  <a:pt y="314" x="9600"/>
                  <a:pt y="336" x="9611"/>
                </a:cubicBezTo>
                <a:cubicBezTo>
                  <a:pt y="358" x="9622"/>
                  <a:pt y="397" x="9627"/>
                  <a:pt y="454" x="9627"/>
                </a:cubicBezTo>
                <a:lnTo>
                  <a:pt y="781" x="9627"/>
                </a:lnTo>
                <a:lnTo>
                  <a:pt y="781" x="9751"/>
                </a:lnTo>
                <a:lnTo>
                  <a:pt y="392" x="9751"/>
                </a:lnTo>
                <a:cubicBezTo>
                  <a:pt y="366" x="9759"/>
                  <a:pt y="345" x="9776"/>
                  <a:pt y="328" x="9800"/>
                </a:cubicBezTo>
                <a:cubicBezTo>
                  <a:pt y="311" x="9824"/>
                  <a:pt y="303" x="9851"/>
                  <a:pt y="303" x="9881"/>
                </a:cubicBezTo>
                <a:cubicBezTo>
                  <a:pt y="303" x="9892"/>
                  <a:pt y="304" x="9901"/>
                  <a:pt y="307" x="9908"/>
                </a:cubicBezTo>
                <a:cubicBezTo>
                  <a:pt y="309" x="9916"/>
                  <a:pt y="312" x="9922"/>
                  <a:pt y="316" x="9927"/>
                </a:cubicBezTo>
                <a:cubicBezTo>
                  <a:pt y="320" x="9931"/>
                  <a:pt y="325" x="9936"/>
                  <a:pt y="332" x="9939"/>
                </a:cubicBezTo>
                <a:cubicBezTo>
                  <a:pt y="339" x="9943"/>
                  <a:pt y="347" x="9946"/>
                  <a:pt y="354" x="9948"/>
                </a:cubicBezTo>
                <a:cubicBezTo>
                  <a:pt y="361" x="9950"/>
                  <a:pt y="370" x="9952"/>
                  <a:pt y="383" x="9953"/>
                </a:cubicBezTo>
                <a:cubicBezTo>
                  <a:pt y="395" x="9955"/>
                  <a:pt y="406" x="9956"/>
                  <a:pt y="416" x="9956"/>
                </a:cubicBezTo>
                <a:cubicBezTo>
                  <a:pt y="426" x="9956"/>
                  <a:pt y="438" x="9957"/>
                  <a:pt y="453" x="9957"/>
                </a:cubicBezTo>
                <a:lnTo>
                  <a:pt y="781" x="9957"/>
                </a:lnTo>
                <a:lnTo>
                  <a:pt y="781" x="10080"/>
                </a:lnTo>
                <a:lnTo>
                  <a:pt y="435" x="10080"/>
                </a:lnTo>
                <a:cubicBezTo>
                  <a:pt y="272" x="10080"/>
                  <a:pt y="191" x="10020"/>
                  <a:pt y="191" x="9898"/>
                </a:cubicBezTo>
                <a:cubicBezTo>
                  <a:pt y="191" x="9811"/>
                  <a:pt y="215" x="9748"/>
                  <a:pt y="264" x="9709"/>
                </a:cubicBezTo>
                <a:cubicBezTo>
                  <a:pt y="215" x="9690"/>
                  <a:pt y="191" x="9638"/>
                  <a:pt y="191" x="9555"/>
                </a:cubicBezTo>
                <a:close/>
                <a:moveTo>
                  <a:pt y="24" x="3442"/>
                </a:moveTo>
                <a:lnTo>
                  <a:pt y="31" x="3342"/>
                </a:lnTo>
                <a:lnTo>
                  <a:pt y="203" x="3320"/>
                </a:lnTo>
                <a:lnTo>
                  <a:pt y="203" x="3245"/>
                </a:lnTo>
                <a:lnTo>
                  <a:pt y="303" x="3234"/>
                </a:lnTo>
                <a:lnTo>
                  <a:pt y="303" x="3318"/>
                </a:lnTo>
                <a:lnTo>
                  <a:pt y="543" x="3318"/>
                </a:lnTo>
                <a:cubicBezTo>
                  <a:pt y="563" x="3318"/>
                  <a:pt y="581" x="3318"/>
                  <a:pt y="595" x="3318"/>
                </a:cubicBezTo>
                <a:cubicBezTo>
                  <a:pt y="609" x="3319"/>
                  <a:pt y="624" x="3319"/>
                  <a:pt y="639" x="3321"/>
                </a:cubicBezTo>
                <a:cubicBezTo>
                  <a:pt y="655" x="3322"/>
                  <a:pt y="668" x="3324"/>
                  <a:pt y="679" x="3326"/>
                </a:cubicBezTo>
                <a:cubicBezTo>
                  <a:pt y="690" x="3328"/>
                  <a:pt y="701" x="3331"/>
                  <a:pt y="712" x="3335"/>
                </a:cubicBezTo>
                <a:cubicBezTo>
                  <a:pt y="724" x="3339"/>
                  <a:pt y="734" x="3344"/>
                  <a:pt y="742" x="3350"/>
                </a:cubicBezTo>
                <a:cubicBezTo>
                  <a:pt y="750" x="3357"/>
                  <a:pt y="757" x="3364"/>
                  <a:pt y="764" x="3372"/>
                </a:cubicBezTo>
                <a:cubicBezTo>
                  <a:pt y="771" x="3381"/>
                  <a:pt y="776" x="3391"/>
                  <a:pt y="780" x="3402"/>
                </a:cubicBezTo>
                <a:cubicBezTo>
                  <a:pt y="783" x="3412"/>
                  <a:pt y="786" x="3424"/>
                  <a:pt y="788" x="3437"/>
                </a:cubicBezTo>
                <a:cubicBezTo>
                  <a:pt y="790" x="3449"/>
                  <a:pt y="791" x="3464"/>
                  <a:pt y="791" x="3479"/>
                </a:cubicBezTo>
                <a:cubicBezTo>
                  <a:pt y="791" x="3494"/>
                  <a:pt y="788" x="3532"/>
                  <a:pt y="783" x="3595"/>
                </a:cubicBezTo>
                <a:lnTo>
                  <a:pt y="675" x="3583"/>
                </a:lnTo>
                <a:cubicBezTo>
                  <a:pt y="677" x="3560"/>
                  <a:pt y="678" x="3543"/>
                  <a:pt y="679" x="3532"/>
                </a:cubicBezTo>
                <a:cubicBezTo>
                  <a:pt y="680" x="3521"/>
                  <a:pt y="681" x="3513"/>
                  <a:pt y="681" x="3509"/>
                </a:cubicBezTo>
                <a:cubicBezTo>
                  <a:pt y="682" x="3504"/>
                  <a:pt y="682" x="3500"/>
                  <a:pt y="682" x="3498"/>
                </a:cubicBezTo>
                <a:cubicBezTo>
                  <a:pt y="682" x="3474"/>
                  <a:pt y="677" x="3458"/>
                  <a:pt y="666" x="3451"/>
                </a:cubicBezTo>
                <a:cubicBezTo>
                  <a:pt y="656" x="3445"/>
                  <a:pt y="627" x="3442"/>
                  <a:pt y="581" x="3442"/>
                </a:cubicBezTo>
                <a:lnTo>
                  <a:pt y="303" x="3442"/>
                </a:lnTo>
                <a:lnTo>
                  <a:pt y="303" x="3584"/>
                </a:lnTo>
                <a:lnTo>
                  <a:pt y="203" x="3584"/>
                </a:lnTo>
                <a:lnTo>
                  <a:pt y="203" x="3442"/>
                </a:lnTo>
                <a:lnTo>
                  <a:pt y="24" x="3442"/>
                </a:lnTo>
                <a:close/>
                <a:moveTo>
                  <a:pt y="0" x="682"/>
                </a:moveTo>
                <a:lnTo>
                  <a:pt y="14" x="558"/>
                </a:lnTo>
                <a:lnTo>
                  <a:pt y="532" x="558"/>
                </a:lnTo>
                <a:cubicBezTo>
                  <a:pt y="562" x="558"/>
                  <a:pt y="586" x="558"/>
                  <a:pt y="602" x="559"/>
                </a:cubicBezTo>
                <a:cubicBezTo>
                  <a:pt y="618" x="559"/>
                  <a:pt y="637" x="560"/>
                  <a:pt y="659" x="562"/>
                </a:cubicBezTo>
                <a:cubicBezTo>
                  <a:pt y="680" x="563"/>
                  <a:pt y="697" x="566"/>
                  <a:pt y="708" x="571"/>
                </a:cubicBezTo>
                <a:cubicBezTo>
                  <a:pt y="719" x="575"/>
                  <a:pt y="731" x="581"/>
                  <a:pt y="745" x="589"/>
                </a:cubicBezTo>
                <a:cubicBezTo>
                  <a:pt y="758" x="596"/>
                  <a:pt y="768" x="606"/>
                  <a:pt y="773" x="619"/>
                </a:cubicBezTo>
                <a:cubicBezTo>
                  <a:pt y="779" x="631"/>
                  <a:pt y="783" x="645"/>
                  <a:pt y="786" x="660"/>
                </a:cubicBezTo>
                <a:cubicBezTo>
                  <a:pt y="790" x="676"/>
                  <a:pt y="791" x="693"/>
                  <a:pt y="791" x="714"/>
                </a:cubicBezTo>
                <a:cubicBezTo>
                  <a:pt y="791" x="728"/>
                  <a:pt y="788" x="754"/>
                  <a:pt y="781" x="792"/>
                </a:cubicBezTo>
                <a:lnTo>
                  <a:pt y="678" x="783"/>
                </a:lnTo>
                <a:cubicBezTo>
                  <a:pt y="681" x="744"/>
                  <a:pt y="682" x="723"/>
                  <a:pt y="682" x="720"/>
                </a:cubicBezTo>
                <a:cubicBezTo>
                  <a:pt y="682" x="713"/>
                  <a:pt y="682" x="707"/>
                  <a:pt y="681" x="704"/>
                </a:cubicBezTo>
                <a:cubicBezTo>
                  <a:pt y="680" x="701"/>
                  <a:pt y="678" x="698"/>
                  <a:pt y="674" x="695"/>
                </a:cubicBezTo>
                <a:cubicBezTo>
                  <a:pt y="671" x="693"/>
                  <a:pt y="667" x="691"/>
                  <a:pt y="663" x="689"/>
                </a:cubicBezTo>
                <a:cubicBezTo>
                  <a:pt y="658" x="687"/>
                  <a:pt y="650" x="686"/>
                  <a:pt y="638" x="685"/>
                </a:cubicBezTo>
                <a:cubicBezTo>
                  <a:pt y="626" x="683"/>
                  <a:pt y="614" x="683"/>
                  <a:pt y="601" x="682"/>
                </a:cubicBezTo>
                <a:cubicBezTo>
                  <a:pt y="589" x="682"/>
                  <a:pt y="572" x="682"/>
                  <a:pt y="550" x="682"/>
                </a:cubicBezTo>
                <a:lnTo>
                  <a:pt y="0" x="682"/>
                </a:lnTo>
                <a:close/>
                <a:moveTo>
                  <a:pt y="0" x="6103"/>
                </a:moveTo>
                <a:lnTo>
                  <a:pt y="14" x="5979"/>
                </a:lnTo>
                <a:lnTo>
                  <a:pt y="532" x="5979"/>
                </a:lnTo>
                <a:cubicBezTo>
                  <a:pt y="562" x="5979"/>
                  <a:pt y="586" x="5979"/>
                  <a:pt y="602" x="5979"/>
                </a:cubicBezTo>
                <a:cubicBezTo>
                  <a:pt y="618" x="5980"/>
                  <a:pt y="637" x="5981"/>
                  <a:pt y="659" x="5983"/>
                </a:cubicBezTo>
                <a:cubicBezTo>
                  <a:pt y="680" x="5984"/>
                  <a:pt y="697" x="5987"/>
                  <a:pt y="708" x="5992"/>
                </a:cubicBezTo>
                <a:cubicBezTo>
                  <a:pt y="719" x="5996"/>
                  <a:pt y="731" x="6002"/>
                  <a:pt y="745" x="6009"/>
                </a:cubicBezTo>
                <a:cubicBezTo>
                  <a:pt y="758" x="6017"/>
                  <a:pt y="768" x="6027"/>
                  <a:pt y="773" x="6040"/>
                </a:cubicBezTo>
                <a:cubicBezTo>
                  <a:pt y="779" x="6052"/>
                  <a:pt y="783" x="6066"/>
                  <a:pt y="786" x="6081"/>
                </a:cubicBezTo>
                <a:cubicBezTo>
                  <a:pt y="790" x="6096"/>
                  <a:pt y="791" x="6114"/>
                  <a:pt y="791" x="6135"/>
                </a:cubicBezTo>
                <a:cubicBezTo>
                  <a:pt y="791" x="6149"/>
                  <a:pt y="788" x="6175"/>
                  <a:pt y="781" x="6213"/>
                </a:cubicBezTo>
                <a:lnTo>
                  <a:pt y="678" x="6204"/>
                </a:lnTo>
                <a:cubicBezTo>
                  <a:pt y="681" x="6165"/>
                  <a:pt y="682" x="6144"/>
                  <a:pt y="682" x="6141"/>
                </a:cubicBezTo>
                <a:cubicBezTo>
                  <a:pt y="682" x="6134"/>
                  <a:pt y="682" x="6128"/>
                  <a:pt y="681" x="6125"/>
                </a:cubicBezTo>
                <a:cubicBezTo>
                  <a:pt y="680" x="6122"/>
                  <a:pt y="678" x="6119"/>
                  <a:pt y="674" x="6116"/>
                </a:cubicBezTo>
                <a:cubicBezTo>
                  <a:pt y="671" x="6114"/>
                  <a:pt y="667" x="6112"/>
                  <a:pt y="663" x="6110"/>
                </a:cubicBezTo>
                <a:cubicBezTo>
                  <a:pt y="658" x="6108"/>
                  <a:pt y="650" x="6107"/>
                  <a:pt y="638" x="6105"/>
                </a:cubicBezTo>
                <a:cubicBezTo>
                  <a:pt y="626" x="6104"/>
                  <a:pt y="614" x="6104"/>
                  <a:pt y="601" x="6103"/>
                </a:cubicBezTo>
                <a:cubicBezTo>
                  <a:pt y="589" x="6103"/>
                  <a:pt y="572" x="6103"/>
                  <a:pt y="550" x="6103"/>
                </a:cubicBezTo>
                <a:lnTo>
                  <a:pt y="0" x="6103"/>
                </a:lnTo>
                <a:close/>
                <a:moveTo>
                  <a:pt y="0" x="8619"/>
                </a:moveTo>
                <a:lnTo>
                  <a:pt y="14" x="8496"/>
                </a:lnTo>
                <a:lnTo>
                  <a:pt y="532" x="8496"/>
                </a:lnTo>
                <a:cubicBezTo>
                  <a:pt y="562" x="8496"/>
                  <a:pt y="586" x="8496"/>
                  <a:pt y="602" x="8496"/>
                </a:cubicBezTo>
                <a:cubicBezTo>
                  <a:pt y="618" x="8496"/>
                  <a:pt y="637" x="8497"/>
                  <a:pt y="659" x="8499"/>
                </a:cubicBezTo>
                <a:cubicBezTo>
                  <a:pt y="680" x="8501"/>
                  <a:pt y="697" x="8504"/>
                  <a:pt y="708" x="8508"/>
                </a:cubicBezTo>
                <a:cubicBezTo>
                  <a:pt y="719" x="8512"/>
                  <a:pt y="731" x="8518"/>
                  <a:pt y="745" x="8526"/>
                </a:cubicBezTo>
                <a:cubicBezTo>
                  <a:pt y="758" x="8534"/>
                  <a:pt y="768" x="8544"/>
                  <a:pt y="773" x="8556"/>
                </a:cubicBezTo>
                <a:cubicBezTo>
                  <a:pt y="779" x="8569"/>
                  <a:pt y="783" x="8583"/>
                  <a:pt y="786" x="8598"/>
                </a:cubicBezTo>
                <a:cubicBezTo>
                  <a:pt y="790" x="8613"/>
                  <a:pt y="791" x="8631"/>
                  <a:pt y="791" x="8651"/>
                </a:cubicBezTo>
                <a:cubicBezTo>
                  <a:pt y="791" x="8665"/>
                  <a:pt y="788" x="8691"/>
                  <a:pt y="781" x="8729"/>
                </a:cubicBezTo>
                <a:lnTo>
                  <a:pt y="678" x="8721"/>
                </a:lnTo>
                <a:cubicBezTo>
                  <a:pt y="681" x="8682"/>
                  <a:pt y="682" x="8661"/>
                  <a:pt y="682" x="8658"/>
                </a:cubicBezTo>
                <a:cubicBezTo>
                  <a:pt y="682" x="8650"/>
                  <a:pt y="682" x="8645"/>
                  <a:pt y="681" x="8641"/>
                </a:cubicBezTo>
                <a:cubicBezTo>
                  <a:pt y="680" x="8638"/>
                  <a:pt y="678" x="8635"/>
                  <a:pt y="674" x="8633"/>
                </a:cubicBezTo>
                <a:cubicBezTo>
                  <a:pt y="671" x="8630"/>
                  <a:pt y="667" x="8628"/>
                  <a:pt y="663" x="8626"/>
                </a:cubicBezTo>
                <a:cubicBezTo>
                  <a:pt y="658" x="8625"/>
                  <a:pt y="650" x="8623"/>
                  <a:pt y="638" x="8622"/>
                </a:cubicBezTo>
                <a:cubicBezTo>
                  <a:pt y="626" x="8621"/>
                  <a:pt y="614" x="8620"/>
                  <a:pt y="601" x="8620"/>
                </a:cubicBezTo>
                <a:cubicBezTo>
                  <a:pt y="589" x="8619"/>
                  <a:pt y="572" x="8619"/>
                  <a:pt y="550" x="8619"/>
                </a:cubicBezTo>
                <a:lnTo>
                  <a:pt y="0" x="8619"/>
                </a:lnTo>
                <a:close/>
                <a:moveTo>
                  <a:pt y="0" x="5363"/>
                </a:moveTo>
                <a:lnTo>
                  <a:pt y="14" x="5239"/>
                </a:lnTo>
                <a:lnTo>
                  <a:pt y="303" x="5260"/>
                </a:lnTo>
                <a:cubicBezTo>
                  <a:pt y="265" x="5257"/>
                  <a:pt y="236" x="5238"/>
                  <a:pt y="218" x="5203"/>
                </a:cubicBezTo>
                <a:cubicBezTo>
                  <a:pt y="199" x="5168"/>
                  <a:pt y="190" x="5131"/>
                  <a:pt y="190" x="5091"/>
                </a:cubicBezTo>
                <a:cubicBezTo>
                  <a:pt y="190" x="5042"/>
                  <a:pt y="204" x="4999"/>
                  <a:pt y="231" x="4961"/>
                </a:cubicBezTo>
                <a:cubicBezTo>
                  <a:pt y="258" x="4923"/>
                  <a:pt y="294" x="4894"/>
                  <a:pt y="339" x="4874"/>
                </a:cubicBezTo>
                <a:cubicBezTo>
                  <a:pt y="383" x="4854"/>
                  <a:pt y="432" x="4844"/>
                  <a:pt y="486" x="4844"/>
                </a:cubicBezTo>
                <a:cubicBezTo>
                  <a:pt y="576" x="4844"/>
                  <a:pt y="650" x="4866"/>
                  <a:pt y="707" x="4911"/>
                </a:cubicBezTo>
                <a:cubicBezTo>
                  <a:pt y="764" x="4955"/>
                  <a:pt y="793" x="5016"/>
                  <a:pt y="793" x="5094"/>
                </a:cubicBezTo>
                <a:cubicBezTo>
                  <a:pt y="793" x="5134"/>
                  <a:pt y="783" x="5170"/>
                  <a:pt y="763" x="5202"/>
                </a:cubicBezTo>
                <a:cubicBezTo>
                  <a:pt y="748" x="5228"/>
                  <a:pt y="740" x="5242"/>
                  <a:pt y="740" x="5246"/>
                </a:cubicBezTo>
                <a:cubicBezTo>
                  <a:pt y="740" x="5247"/>
                  <a:pt y="741" x="5247"/>
                  <a:pt y="742" x="5246"/>
                </a:cubicBezTo>
                <a:lnTo>
                  <a:pt y="781" x="5251"/>
                </a:lnTo>
                <a:lnTo>
                  <a:pt y="781" x="5363"/>
                </a:lnTo>
                <a:lnTo>
                  <a:pt y="0" x="5363"/>
                </a:lnTo>
                <a:close/>
                <a:moveTo>
                  <a:pt y="191" x="1052"/>
                </a:moveTo>
                <a:cubicBezTo>
                  <a:pt y="193" x="976"/>
                  <a:pt y="222" x="914"/>
                  <a:pt y="279" x="866"/>
                </a:cubicBezTo>
                <a:cubicBezTo>
                  <a:pt y="335" x="819"/>
                  <a:pt y="406" x="795"/>
                  <a:pt y="491" x="795"/>
                </a:cubicBezTo>
                <a:cubicBezTo>
                  <a:pt y="583" x="795"/>
                  <a:pt y="656" x="819"/>
                  <a:pt y="711" x="867"/>
                </a:cubicBezTo>
                <a:cubicBezTo>
                  <a:pt y="766" x="914"/>
                  <a:pt y="793" x="979"/>
                  <a:pt y="793" x="1062"/>
                </a:cubicBezTo>
                <a:cubicBezTo>
                  <a:pt y="793" x="1149"/>
                  <a:pt y="767" x="1223"/>
                  <a:pt y="714" x="1285"/>
                </a:cubicBezTo>
                <a:lnTo>
                  <a:pt y="617" x="1243"/>
                </a:lnTo>
                <a:cubicBezTo>
                  <a:pt y="660" x="1180"/>
                  <a:pt y="681" x="1121"/>
                  <a:pt y="681" x="1064"/>
                </a:cubicBezTo>
                <a:cubicBezTo>
                  <a:pt y="681" x="1023"/>
                  <a:pt y="666" x="988"/>
                  <a:pt y="635" x="961"/>
                </a:cubicBezTo>
                <a:cubicBezTo>
                  <a:pt y="603" x="934"/>
                  <a:pt y="568" x="921"/>
                  <a:pt y="528" x="921"/>
                </a:cubicBezTo>
                <a:lnTo>
                  <a:pt y="528" x="1287"/>
                </a:lnTo>
                <a:cubicBezTo>
                  <a:pt y="511" x="1287"/>
                  <a:pt y="498" x="1287"/>
                  <a:pt y="488" x="1288"/>
                </a:cubicBezTo>
                <a:cubicBezTo>
                  <a:pt y="479" x="1288"/>
                  <a:pt y="473" x="1288"/>
                  <a:pt y="470" x="1288"/>
                </a:cubicBezTo>
                <a:cubicBezTo>
                  <a:pt y="386" x="1288"/>
                  <a:pt y="318" x="1267"/>
                  <a:pt y="267" x="1225"/>
                </a:cubicBezTo>
                <a:cubicBezTo>
                  <a:pt y="216" x="1183"/>
                  <a:pt y="191" x="1125"/>
                  <a:pt y="191" x="1052"/>
                </a:cubicBezTo>
                <a:close/>
                <a:moveTo>
                  <a:pt y="191" x="2447"/>
                </a:moveTo>
                <a:cubicBezTo>
                  <a:pt y="193" x="2371"/>
                  <a:pt y="222" x="2309"/>
                  <a:pt y="279" x="2262"/>
                </a:cubicBezTo>
                <a:cubicBezTo>
                  <a:pt y="335" x="2214"/>
                  <a:pt y="406" x="2190"/>
                  <a:pt y="491" x="2190"/>
                </a:cubicBezTo>
                <a:cubicBezTo>
                  <a:pt y="583" x="2190"/>
                  <a:pt y="656" x="2214"/>
                  <a:pt y="711" x="2262"/>
                </a:cubicBezTo>
                <a:cubicBezTo>
                  <a:pt y="766" x="2310"/>
                  <a:pt y="793" x="2375"/>
                  <a:pt y="793" x="2457"/>
                </a:cubicBezTo>
                <a:cubicBezTo>
                  <a:pt y="793" x="2544"/>
                  <a:pt y="767" x="2618"/>
                  <a:pt y="714" x="2680"/>
                </a:cubicBezTo>
                <a:lnTo>
                  <a:pt y="617" x="2639"/>
                </a:lnTo>
                <a:cubicBezTo>
                  <a:pt y="660" x="2576"/>
                  <a:pt y="681" x="2516"/>
                  <a:pt y="681" x="2460"/>
                </a:cubicBezTo>
                <a:cubicBezTo>
                  <a:pt y="681" x="2418"/>
                  <a:pt y="666" x="2384"/>
                  <a:pt y="635" x="2357"/>
                </a:cubicBezTo>
                <a:cubicBezTo>
                  <a:pt y="603" x="2330"/>
                  <a:pt y="568" x="2316"/>
                  <a:pt y="528" x="2316"/>
                </a:cubicBezTo>
                <a:lnTo>
                  <a:pt y="528" x="2683"/>
                </a:lnTo>
                <a:cubicBezTo>
                  <a:pt y="511" x="2683"/>
                  <a:pt y="498" x="2683"/>
                  <a:pt y="488" x="2683"/>
                </a:cubicBezTo>
                <a:cubicBezTo>
                  <a:pt y="479" x="2684"/>
                  <a:pt y="473" x="2684"/>
                  <a:pt y="470" x="2684"/>
                </a:cubicBezTo>
                <a:cubicBezTo>
                  <a:pt y="386" x="2684"/>
                  <a:pt y="318" x="2663"/>
                  <a:pt y="267" x="2620"/>
                </a:cubicBezTo>
                <a:cubicBezTo>
                  <a:pt y="216" x="2578"/>
                  <a:pt y="191" x="2520"/>
                  <a:pt y="191" x="2447"/>
                </a:cubicBezTo>
                <a:close/>
                <a:moveTo>
                  <a:pt y="191" x="3875"/>
                </a:moveTo>
                <a:cubicBezTo>
                  <a:pt y="191" x="3818"/>
                  <a:pt y="205" x="3769"/>
                  <a:pt y="233" x="3726"/>
                </a:cubicBezTo>
                <a:cubicBezTo>
                  <a:pt y="261" x="3684"/>
                  <a:pt y="298" x="3652"/>
                  <a:pt y="343" x="3631"/>
                </a:cubicBezTo>
                <a:cubicBezTo>
                  <a:pt y="388" x="3611"/>
                  <a:pt y="438" x="3600"/>
                  <a:pt y="493" x="3600"/>
                </a:cubicBezTo>
                <a:cubicBezTo>
                  <a:pt y="548" x="3600"/>
                  <a:pt y="598" x="3610"/>
                  <a:pt y="643" x="3631"/>
                </a:cubicBezTo>
                <a:cubicBezTo>
                  <a:pt y="688" x="3652"/>
                  <a:pt y="724" x="3683"/>
                  <a:pt y="752" x="3725"/>
                </a:cubicBezTo>
                <a:cubicBezTo>
                  <a:pt y="780" x="3767"/>
                  <a:pt y="793" x="3817"/>
                  <a:pt y="793" x="3873"/>
                </a:cubicBezTo>
                <a:cubicBezTo>
                  <a:pt y="793" x="3916"/>
                  <a:pt y="785" x="3954"/>
                  <a:pt y="769" x="3989"/>
                </a:cubicBezTo>
                <a:cubicBezTo>
                  <a:pt y="752" x="4023"/>
                  <a:pt y="730" x="4052"/>
                  <a:pt y="701" x="4074"/>
                </a:cubicBezTo>
                <a:cubicBezTo>
                  <a:pt y="673" x="4096"/>
                  <a:pt y="641" x="4113"/>
                  <a:pt y="605" x="4125"/>
                </a:cubicBezTo>
                <a:cubicBezTo>
                  <a:pt y="569" x="4136"/>
                  <a:pt y="532" x="4142"/>
                  <a:pt y="492" x="4142"/>
                </a:cubicBezTo>
                <a:cubicBezTo>
                  <a:pt y="459" x="4142"/>
                  <a:pt y="428" x="4139"/>
                  <a:pt y="399" x="4132"/>
                </a:cubicBezTo>
                <a:cubicBezTo>
                  <a:pt y="369" x="4125"/>
                  <a:pt y="342" x="4114"/>
                  <a:pt y="316" x="4100"/>
                </a:cubicBezTo>
                <a:cubicBezTo>
                  <a:pt y="291" x="4085"/>
                  <a:pt y="269" x="4067"/>
                  <a:pt y="250" x="4046"/>
                </a:cubicBezTo>
                <a:cubicBezTo>
                  <a:pt y="231" x="4025"/>
                  <a:pt y="217" x="4000"/>
                  <a:pt y="206" x="3971"/>
                </a:cubicBezTo>
                <a:cubicBezTo>
                  <a:pt y="196" x="3941"/>
                  <a:pt y="191" x="3909"/>
                  <a:pt y="191" x="3875"/>
                </a:cubicBezTo>
                <a:close/>
                <a:moveTo>
                  <a:pt y="191" x="4387"/>
                </a:moveTo>
                <a:cubicBezTo>
                  <a:pt y="191" x="4355"/>
                  <a:pt y="196" x="4327"/>
                  <a:pt y="206" x="4301"/>
                </a:cubicBezTo>
                <a:cubicBezTo>
                  <a:pt y="215" x="4275"/>
                  <a:pt y="228" x="4254"/>
                  <a:pt y="244" x="4238"/>
                </a:cubicBezTo>
                <a:cubicBezTo>
                  <a:pt y="260" x="4222"/>
                  <a:pt y="278" x="4209"/>
                  <a:pt y="298" x="4200"/>
                </a:cubicBezTo>
                <a:cubicBezTo>
                  <a:pt y="319" x="4191"/>
                  <a:pt y="340" x="4187"/>
                  <a:pt y="362" x="4187"/>
                </a:cubicBezTo>
                <a:cubicBezTo>
                  <a:pt y="403" x="4188"/>
                  <a:pt y="437" x="4200"/>
                  <a:pt y="465" x="4223"/>
                </a:cubicBezTo>
                <a:cubicBezTo>
                  <a:pt y="494" x="4247"/>
                  <a:pt y="515" x="4286"/>
                  <a:pt y="530" x="4341"/>
                </a:cubicBezTo>
                <a:lnTo>
                  <a:pt y="550" x="4413"/>
                </a:lnTo>
                <a:cubicBezTo>
                  <a:pt y="562" x="4457"/>
                  <a:pt y="583" x="4479"/>
                  <a:pt y="613" x="4479"/>
                </a:cubicBezTo>
                <a:lnTo>
                  <a:pt y="618" x="4479"/>
                </a:lnTo>
                <a:cubicBezTo>
                  <a:pt y="639" x="4477"/>
                  <a:pt y="655" x="4469"/>
                  <a:pt y="667" x="4455"/>
                </a:cubicBezTo>
                <a:cubicBezTo>
                  <a:pt y="678" x="4440"/>
                  <a:pt y="684" x="4420"/>
                  <a:pt y="684" x="4394"/>
                </a:cubicBezTo>
                <a:lnTo>
                  <a:pt y="684" x="4386"/>
                </a:lnTo>
                <a:cubicBezTo>
                  <a:pt y="684" x="4366"/>
                  <a:pt y="681" x="4345"/>
                  <a:pt y="675" x="4324"/>
                </a:cubicBezTo>
                <a:cubicBezTo>
                  <a:pt y="669" x="4302"/>
                  <a:pt y="664" x="4286"/>
                  <a:pt y="659" x="4275"/>
                </a:cubicBezTo>
                <a:cubicBezTo>
                  <a:pt y="653" x="4264"/>
                  <a:pt y="643" x="4247"/>
                  <a:pt y="628" x="4223"/>
                </a:cubicBezTo>
                <a:lnTo>
                  <a:pt y="730" x="4189"/>
                </a:lnTo>
                <a:cubicBezTo>
                  <a:pt y="751" x="4217"/>
                  <a:pt y="766" x="4249"/>
                  <a:pt y="777" x="4284"/>
                </a:cubicBezTo>
                <a:cubicBezTo>
                  <a:pt y="788" x="4321"/>
                  <a:pt y="793" x="4359"/>
                  <a:pt y="793" x="4399"/>
                </a:cubicBezTo>
                <a:cubicBezTo>
                  <a:pt y="793" x="4456"/>
                  <a:pt y="778" x="4503"/>
                  <a:pt y="747" x="4539"/>
                </a:cubicBezTo>
                <a:cubicBezTo>
                  <a:pt y="716" x="4576"/>
                  <a:pt y="673" x="4595"/>
                  <a:pt y="617" x="4597"/>
                </a:cubicBezTo>
                <a:lnTo>
                  <a:pt y="614" x="4597"/>
                </a:lnTo>
                <a:cubicBezTo>
                  <a:pt y="566" x="4597"/>
                  <a:pt y="528" x="4584"/>
                  <a:pt y="499" x="4558"/>
                </a:cubicBezTo>
                <a:cubicBezTo>
                  <a:pt y="470" x="4532"/>
                  <a:pt y="450" x="4495"/>
                  <a:pt y="436" x="4446"/>
                </a:cubicBezTo>
                <a:lnTo>
                  <a:pt y="416" x="4372"/>
                </a:lnTo>
                <a:cubicBezTo>
                  <a:pt y="410" x="4349"/>
                  <a:pt y="403" x="4333"/>
                  <a:pt y="394" x="4324"/>
                </a:cubicBezTo>
                <a:cubicBezTo>
                  <a:pt y="385" x="4316"/>
                  <a:pt y="374" x="4311"/>
                  <a:pt y="362" x="4311"/>
                </a:cubicBezTo>
                <a:cubicBezTo>
                  <a:pt y="342" x="4311"/>
                  <a:pt y="326" x="4318"/>
                  <a:pt y="315" x="4333"/>
                </a:cubicBezTo>
                <a:cubicBezTo>
                  <a:pt y="303" x="4347"/>
                  <a:pt y="297" x="4367"/>
                  <a:pt y="297" x="4393"/>
                </a:cubicBezTo>
                <a:cubicBezTo>
                  <a:pt y="297" x="4433"/>
                  <a:pt y="309" x="4483"/>
                  <a:pt y="333" x="4542"/>
                </a:cubicBezTo>
                <a:lnTo>
                  <a:pt y="236" x="4575"/>
                </a:lnTo>
                <a:cubicBezTo>
                  <a:pt y="206" x="4516"/>
                  <a:pt y="191" x="4453"/>
                  <a:pt y="191" x="4387"/>
                </a:cubicBezTo>
                <a:close/>
                <a:moveTo>
                  <a:pt y="191" x="5674"/>
                </a:moveTo>
                <a:cubicBezTo>
                  <a:pt y="193" x="5598"/>
                  <a:pt y="222" x="5536"/>
                  <a:pt y="279" x="5489"/>
                </a:cubicBezTo>
                <a:cubicBezTo>
                  <a:pt y="335" x="5441"/>
                  <a:pt y="406" x="5417"/>
                  <a:pt y="491" x="5417"/>
                </a:cubicBezTo>
                <a:cubicBezTo>
                  <a:pt y="583" x="5417"/>
                  <a:pt y="656" x="5441"/>
                  <a:pt y="711" x="5489"/>
                </a:cubicBezTo>
                <a:cubicBezTo>
                  <a:pt y="766" x="5537"/>
                  <a:pt y="793" x="5602"/>
                  <a:pt y="793" x="5684"/>
                </a:cubicBezTo>
                <a:cubicBezTo>
                  <a:pt y="793" x="5771"/>
                  <a:pt y="767" x="5846"/>
                  <a:pt y="714" x="5907"/>
                </a:cubicBezTo>
                <a:lnTo>
                  <a:pt y="617" x="5866"/>
                </a:lnTo>
                <a:cubicBezTo>
                  <a:pt y="660" x="5803"/>
                  <a:pt y="681" x="5743"/>
                  <a:pt y="681" x="5687"/>
                </a:cubicBezTo>
                <a:cubicBezTo>
                  <a:pt y="681" x="5645"/>
                  <a:pt y="666" x="5611"/>
                  <a:pt y="635" x="5584"/>
                </a:cubicBezTo>
                <a:cubicBezTo>
                  <a:pt y="603" x="5557"/>
                  <a:pt y="568" x="5543"/>
                  <a:pt y="528" x="5543"/>
                </a:cubicBezTo>
                <a:lnTo>
                  <a:pt y="528" x="5910"/>
                </a:lnTo>
                <a:cubicBezTo>
                  <a:pt y="511" x="5910"/>
                  <a:pt y="498" x="5910"/>
                  <a:pt y="488" x="5910"/>
                </a:cubicBezTo>
                <a:cubicBezTo>
                  <a:pt y="479" x="5911"/>
                  <a:pt y="473" x="5911"/>
                  <a:pt y="470" x="5911"/>
                </a:cubicBezTo>
                <a:cubicBezTo>
                  <a:pt y="386" x="5911"/>
                  <a:pt y="318" x="5890"/>
                  <a:pt y="267" x="5847"/>
                </a:cubicBezTo>
                <a:cubicBezTo>
                  <a:pt y="216" x="5805"/>
                  <a:pt y="191" x="5747"/>
                  <a:pt y="191" x="5674"/>
                </a:cubicBezTo>
                <a:close/>
                <a:moveTo>
                  <a:pt y="191" x="7591"/>
                </a:moveTo>
                <a:cubicBezTo>
                  <a:pt y="191" x="7534"/>
                  <a:pt y="205" x="7484"/>
                  <a:pt y="233" x="7442"/>
                </a:cubicBezTo>
                <a:cubicBezTo>
                  <a:pt y="261" x="7400"/>
                  <a:pt y="298" x="7368"/>
                  <a:pt y="343" x="7347"/>
                </a:cubicBezTo>
                <a:cubicBezTo>
                  <a:pt y="388" x="7326"/>
                  <a:pt y="438" x="7316"/>
                  <a:pt y="493" x="7316"/>
                </a:cubicBezTo>
                <a:cubicBezTo>
                  <a:pt y="548" x="7316"/>
                  <a:pt y="598" x="7326"/>
                  <a:pt y="643" x="7347"/>
                </a:cubicBezTo>
                <a:cubicBezTo>
                  <a:pt y="688" x="7368"/>
                  <a:pt y="724" x="7399"/>
                  <a:pt y="752" x="7441"/>
                </a:cubicBezTo>
                <a:cubicBezTo>
                  <a:pt y="780" x="7483"/>
                  <a:pt y="793" x="7533"/>
                  <a:pt y="793" x="7589"/>
                </a:cubicBezTo>
                <a:cubicBezTo>
                  <a:pt y="793" x="7631"/>
                  <a:pt y="785" x="7670"/>
                  <a:pt y="769" x="7704"/>
                </a:cubicBezTo>
                <a:cubicBezTo>
                  <a:pt y="752" x="7739"/>
                  <a:pt y="730" x="7767"/>
                  <a:pt y="701" x="7790"/>
                </a:cubicBezTo>
                <a:cubicBezTo>
                  <a:pt y="673" x="7812"/>
                  <a:pt y="641" x="7829"/>
                  <a:pt y="605" x="7841"/>
                </a:cubicBezTo>
                <a:cubicBezTo>
                  <a:pt y="569" x="7852"/>
                  <a:pt y="532" x="7858"/>
                  <a:pt y="492" x="7858"/>
                </a:cubicBezTo>
                <a:cubicBezTo>
                  <a:pt y="459" x="7858"/>
                  <a:pt y="428" x="7855"/>
                  <a:pt y="399" x="7848"/>
                </a:cubicBezTo>
                <a:cubicBezTo>
                  <a:pt y="369" x="7841"/>
                  <a:pt y="342" x="7830"/>
                  <a:pt y="316" x="7815"/>
                </a:cubicBezTo>
                <a:cubicBezTo>
                  <a:pt y="291" x="7801"/>
                  <a:pt y="269" x="7783"/>
                  <a:pt y="250" x="7762"/>
                </a:cubicBezTo>
                <a:cubicBezTo>
                  <a:pt y="231" x="7741"/>
                  <a:pt y="217" x="7716"/>
                  <a:pt y="206" x="7686"/>
                </a:cubicBezTo>
                <a:cubicBezTo>
                  <a:pt y="196" x="7657"/>
                  <a:pt y="191" x="7625"/>
                  <a:pt y="191" x="7591"/>
                </a:cubicBezTo>
                <a:close/>
                <a:moveTo>
                  <a:pt y="0" x="8036"/>
                </a:moveTo>
                <a:lnTo>
                  <a:pt y="14" x="7912"/>
                </a:lnTo>
                <a:lnTo>
                  <a:pt y="781" x="7912"/>
                </a:lnTo>
                <a:lnTo>
                  <a:pt y="781" x="8035"/>
                </a:lnTo>
                <a:lnTo>
                  <a:pt y="759" x="8035"/>
                </a:lnTo>
                <a:cubicBezTo>
                  <a:pt y="754" x="8032"/>
                  <a:pt y="751" x="8032"/>
                  <a:pt y="751" x="8036"/>
                </a:cubicBezTo>
                <a:cubicBezTo>
                  <a:pt y="751" x="8042"/>
                  <a:pt y="756" x="8054"/>
                  <a:pt y="766" x="8073"/>
                </a:cubicBezTo>
                <a:cubicBezTo>
                  <a:pt y="784" x="8106"/>
                  <a:pt y="793" x="8142"/>
                  <a:pt y="793" x="8181"/>
                </a:cubicBezTo>
                <a:cubicBezTo>
                  <a:pt y="793" x="8222"/>
                  <a:pt y="785" x="8258"/>
                  <a:pt y="768" x="8291"/>
                </a:cubicBezTo>
                <a:cubicBezTo>
                  <a:pt y="752" x="8323"/>
                  <a:pt y="729" x="8349"/>
                  <a:pt y="700" x="8369"/>
                </a:cubicBezTo>
                <a:cubicBezTo>
                  <a:pt y="671" x="8389"/>
                  <a:pt y="638" x="8404"/>
                  <a:pt y="602" x="8415"/>
                </a:cubicBezTo>
                <a:cubicBezTo>
                  <a:pt y="566" x="8425"/>
                  <a:pt y="527" x="8430"/>
                  <a:pt y="486" x="8430"/>
                </a:cubicBezTo>
                <a:cubicBezTo>
                  <a:pt y="448" x="8430"/>
                  <a:pt y="411" x="8425"/>
                  <a:pt y="377" x="8414"/>
                </a:cubicBezTo>
                <a:cubicBezTo>
                  <a:pt y="342" x="8404"/>
                  <a:pt y="311" x="8389"/>
                  <a:pt y="283" x="8369"/>
                </a:cubicBezTo>
                <a:cubicBezTo>
                  <a:pt y="255" x="8349"/>
                  <a:pt y="232" x="8323"/>
                  <a:pt y="216" x="8291"/>
                </a:cubicBezTo>
                <a:cubicBezTo>
                  <a:pt y="199" x="8259"/>
                  <a:pt y="191" x="8223"/>
                  <a:pt y="191" x="8183"/>
                </a:cubicBezTo>
                <a:cubicBezTo>
                  <a:pt y="191" x="8148"/>
                  <a:pt y="199" x="8114"/>
                  <a:pt y="216" x="8080"/>
                </a:cubicBezTo>
                <a:cubicBezTo>
                  <a:pt y="228" x="8056"/>
                  <a:pt y="235" x="8042"/>
                  <a:pt y="235" x="8037"/>
                </a:cubicBezTo>
                <a:cubicBezTo>
                  <a:pt y="235" x="8035"/>
                  <a:pt y="234" x="8035"/>
                  <a:pt y="232" x="8036"/>
                </a:cubicBezTo>
                <a:lnTo>
                  <a:pt y="0" x="8036"/>
                </a:lnTo>
                <a:close/>
                <a:moveTo>
                  <a:pt y="191" x="8989"/>
                </a:moveTo>
                <a:cubicBezTo>
                  <a:pt y="193" x="8913"/>
                  <a:pt y="222" x="8851"/>
                  <a:pt y="279" x="8804"/>
                </a:cubicBezTo>
                <a:cubicBezTo>
                  <a:pt y="335" x="8756"/>
                  <a:pt y="406" x="8732"/>
                  <a:pt y="491" x="8732"/>
                </a:cubicBezTo>
                <a:cubicBezTo>
                  <a:pt y="583" x="8732"/>
                  <a:pt y="656" x="8756"/>
                  <a:pt y="711" x="8804"/>
                </a:cubicBezTo>
                <a:cubicBezTo>
                  <a:pt y="766" x="8852"/>
                  <a:pt y="793" x="8917"/>
                  <a:pt y="793" x="8999"/>
                </a:cubicBezTo>
                <a:cubicBezTo>
                  <a:pt y="793" x="9086"/>
                  <a:pt y="767" x="9160"/>
                  <a:pt y="714" x="9222"/>
                </a:cubicBezTo>
                <a:lnTo>
                  <a:pt y="617" x="9181"/>
                </a:lnTo>
                <a:cubicBezTo>
                  <a:pt y="660" x="9118"/>
                  <a:pt y="681" x="9058"/>
                  <a:pt y="681" x="9002"/>
                </a:cubicBezTo>
                <a:cubicBezTo>
                  <a:pt y="681" x="8960"/>
                  <a:pt y="666" x="8926"/>
                  <a:pt y="635" x="8899"/>
                </a:cubicBezTo>
                <a:cubicBezTo>
                  <a:pt y="603" x="8872"/>
                  <a:pt y="568" x="8858"/>
                  <a:pt y="528" x="8858"/>
                </a:cubicBezTo>
                <a:lnTo>
                  <a:pt y="528" x="9225"/>
                </a:lnTo>
                <a:cubicBezTo>
                  <a:pt y="511" x="9225"/>
                  <a:pt y="498" x="9225"/>
                  <a:pt y="488" x="9225"/>
                </a:cubicBezTo>
                <a:cubicBezTo>
                  <a:pt y="479" x="9226"/>
                  <a:pt y="473" x="9226"/>
                  <a:pt y="470" x="9226"/>
                </a:cubicBezTo>
                <a:cubicBezTo>
                  <a:pt y="386" x="9226"/>
                  <a:pt y="318" x="9205"/>
                  <a:pt y="267" x="9162"/>
                </a:cubicBezTo>
                <a:cubicBezTo>
                  <a:pt y="216" x="9120"/>
                  <a:pt y="191" x="9062"/>
                  <a:pt y="191" x="8989"/>
                </a:cubicBezTo>
                <a:close/>
                <a:moveTo>
                  <a:pt y="191" x="10373"/>
                </a:moveTo>
                <a:cubicBezTo>
                  <a:pt y="191" x="10335"/>
                  <a:pt y="195" x="10298"/>
                  <a:pt y="203" x="10263"/>
                </a:cubicBezTo>
                <a:cubicBezTo>
                  <a:pt y="211" x="10227"/>
                  <a:pt y="224" x="10193"/>
                  <a:pt y="242" x="10159"/>
                </a:cubicBezTo>
                <a:lnTo>
                  <a:pt y="345" x="10195"/>
                </a:lnTo>
                <a:cubicBezTo>
                  <a:pt y="328" x="10230"/>
                  <a:pt y="317" x="10262"/>
                  <a:pt y="311" x="10291"/>
                </a:cubicBezTo>
                <a:cubicBezTo>
                  <a:pt y="304" x="10319"/>
                  <a:pt y="301" x="10347"/>
                  <a:pt y="301" x="10375"/>
                </a:cubicBezTo>
                <a:cubicBezTo>
                  <a:pt y="301" x="10406"/>
                  <a:pt y="307" x="10427"/>
                  <a:pt y="320" x="10440"/>
                </a:cubicBezTo>
                <a:cubicBezTo>
                  <a:pt y="332" x="10453"/>
                  <a:pt y="352" x="10459"/>
                  <a:pt y="379" x="10459"/>
                </a:cubicBezTo>
                <a:lnTo>
                  <a:pt y="421" x="10459"/>
                </a:lnTo>
                <a:lnTo>
                  <a:pt y="426" x="10424"/>
                </a:lnTo>
                <a:cubicBezTo>
                  <a:pt y="428" x="10409"/>
                  <a:pt y="429" x="10398"/>
                  <a:pt y="430" x="10392"/>
                </a:cubicBezTo>
                <a:cubicBezTo>
                  <a:pt y="441" x="10317"/>
                  <a:pt y="456" x="10262"/>
                  <a:pt y="473" x="10227"/>
                </a:cubicBezTo>
                <a:cubicBezTo>
                  <a:pt y="504" x="10164"/>
                  <a:pt y="555" x="10132"/>
                  <a:pt y="626" x="10132"/>
                </a:cubicBezTo>
                <a:cubicBezTo>
                  <a:pt y="653" x="10132"/>
                  <a:pt y="678" x="10137"/>
                  <a:pt y="700" x="10147"/>
                </a:cubicBezTo>
                <a:cubicBezTo>
                  <a:pt y="722" x="10157"/>
                  <a:pt y="739" x="10170"/>
                  <a:pt y="753" x="10188"/>
                </a:cubicBezTo>
                <a:cubicBezTo>
                  <a:pt y="766" x="10205"/>
                  <a:pt y="776" x="10224"/>
                  <a:pt y="783" x="10246"/>
                </a:cubicBezTo>
                <a:cubicBezTo>
                  <a:pt y="790" x="10268"/>
                  <a:pt y="793" x="10291"/>
                  <a:pt y="793" x="10315"/>
                </a:cubicBezTo>
                <a:cubicBezTo>
                  <a:pt y="793" x="10391"/>
                  <a:pt y="778" x="10443"/>
                  <a:pt y="746" x="10471"/>
                </a:cubicBezTo>
                <a:lnTo>
                  <a:pt y="781" x="10478"/>
                </a:lnTo>
                <a:lnTo>
                  <a:pt y="781" x="10583"/>
                </a:lnTo>
                <a:lnTo>
                  <a:pt y="367" x="10583"/>
                </a:lnTo>
                <a:cubicBezTo>
                  <a:pt y="249" x="10583"/>
                  <a:pt y="191" x="10513"/>
                  <a:pt y="191" x="10373"/>
                </a:cubicBezTo>
                <a:close/>
                <a:moveTo>
                  <a:pt y="191" x="6718"/>
                </a:moveTo>
                <a:cubicBezTo>
                  <a:pt y="191" x="6642"/>
                  <a:pt y="206" x="6593"/>
                  <a:pt y="238" x="6569"/>
                </a:cubicBezTo>
                <a:lnTo>
                  <a:pt y="203" x="6567"/>
                </a:lnTo>
                <a:lnTo>
                  <a:pt y="203" x="6449"/>
                </a:lnTo>
                <a:lnTo>
                  <a:pt y="1008" x="6449"/>
                </a:lnTo>
                <a:lnTo>
                  <a:pt y="992" x="6573"/>
                </a:lnTo>
                <a:lnTo>
                  <a:pt y="757" x="6573"/>
                </a:lnTo>
                <a:cubicBezTo>
                  <a:pt y="781" x="6587"/>
                  <a:pt y="793" x="6636"/>
                  <a:pt y="793" x="6718"/>
                </a:cubicBezTo>
                <a:cubicBezTo>
                  <a:pt y="793" x="6755"/>
                  <a:pt y="785" x="6789"/>
                  <a:pt y="769" x="6821"/>
                </a:cubicBezTo>
                <a:cubicBezTo>
                  <a:pt y="752" x="6852"/>
                  <a:pt y="730" x="6878"/>
                  <a:pt y="703" x="6899"/>
                </a:cubicBezTo>
                <a:cubicBezTo>
                  <a:pt y="675" x="6920"/>
                  <a:pt y="644" x="6935"/>
                  <a:pt y="609" x="6946"/>
                </a:cubicBezTo>
                <a:cubicBezTo>
                  <a:pt y="574" x="6958"/>
                  <a:pt y="537" x="6963"/>
                  <a:pt y="498" x="6963"/>
                </a:cubicBezTo>
                <a:cubicBezTo>
                  <a:pt y="457" x="6963"/>
                  <a:pt y="418" x="6958"/>
                  <a:pt y="382" x="6949"/>
                </a:cubicBezTo>
                <a:cubicBezTo>
                  <a:pt y="346" x="6940"/>
                  <a:pt y="314" x="6926"/>
                  <a:pt y="285" x="6906"/>
                </a:cubicBezTo>
                <a:cubicBezTo>
                  <a:pt y="255" x="6887"/>
                  <a:pt y="233" x="6861"/>
                  <a:pt y="216" x="6829"/>
                </a:cubicBezTo>
                <a:cubicBezTo>
                  <a:pt y="199" x="6796"/>
                  <a:pt y="191" x="6759"/>
                  <a:pt y="191" x="6718"/>
                </a:cubicBezTo>
                <a:close/>
              </a:path>
            </a:pathLst>
          </a:custGeom>
          <a:solidFill>
            <a:srgbClr val="FFFFFF"/>
          </a:solidFill>
          <a:ln>
            <a:noFill/>
          </a:ln>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y="0" x="0"/>
          <a:ext cy="0" cx="0"/>
          <a:chOff y="0" x="0"/>
          <a:chExt cy="0" cx="0"/>
        </a:xfrm>
      </p:grpSpPr>
      <p:sp>
        <p:nvSpPr>
          <p:cNvPr id="436" name="Shape 436"/>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37" name="Shape 437"/>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438" name="Shape 438"/>
          <p:cNvSpPr txBox="1"/>
          <p:nvPr/>
        </p:nvSpPr>
        <p:spPr>
          <a:xfrm>
            <a:off y="1877625" x="304025"/>
            <a:ext cy="2969399" cx="4259999"/>
          </a:xfrm>
          <a:prstGeom prst="rect">
            <a:avLst/>
          </a:prstGeom>
        </p:spPr>
        <p:txBody>
          <a:bodyPr bIns="91425" rIns="91425" lIns="91425" tIns="91425" anchor="t" anchorCtr="0">
            <a:noAutofit/>
          </a:bodyPr>
          <a:lstStyle/>
          <a:p>
            <a:pPr rtl="0" lvl="0">
              <a:buNone/>
            </a:pPr>
            <a:r>
              <a:rPr sz="2000" lang="es"/>
              <a:t>Dada una ciudad inicial v0, se agrega como ciudad siguiente aquella vi (no incluida en el circuito) que se encuentre conectada con v0 y cuya distancia sea mayor que 0. El procedimiento se repite hasta que todas las ciudades se hayan visitado. </a:t>
            </a:r>
          </a:p>
        </p:txBody>
      </p:sp>
      <p:sp>
        <p:nvSpPr>
          <p:cNvPr id="439" name="Shape 439"/>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40" name="Shape 440"/>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sp>
        <p:nvSpPr>
          <p:cNvPr id="441" name="Shape 441"/>
          <p:cNvSpPr/>
          <p:nvPr/>
        </p:nvSpPr>
        <p:spPr>
          <a:xfrm>
            <a:off y="1877625" x="233000"/>
            <a:ext cy="2696999" cx="4497599"/>
          </a:xfrm>
          <a:prstGeom prst="snip2DiagRect">
            <a:avLst>
              <a:gd fmla="val 0" name="adj1"/>
              <a:gd fmla="val 8097" name="adj2"/>
            </a:avLst>
          </a:prstGeom>
          <a:noFill/>
          <a:ln w="38100" cap="flat">
            <a:solidFill>
              <a:srgbClr val="0000FF"/>
            </a:solidFill>
            <a:prstDash val="solid"/>
            <a:round/>
            <a:headEnd w="med" len="med" type="none"/>
            <a:tailEnd w="med" len="med" type="none"/>
          </a:ln>
        </p:spPr>
        <p:txBody>
          <a:bodyPr bIns="91425" rIns="91425" lIns="91425" tIns="91425" anchor="ctr" anchorCtr="0">
            <a:noAutofit/>
          </a:bodyPr>
          <a:lstStyle/>
          <a:p/>
        </p:txBody>
      </p:sp>
      <p:pic>
        <p:nvPicPr>
          <p:cNvPr id="442" name="Shape 442"/>
          <p:cNvPicPr preferRelativeResize="0"/>
          <p:nvPr/>
        </p:nvPicPr>
        <p:blipFill>
          <a:blip r:embed="rId3"/>
          <a:stretch>
            <a:fillRect/>
          </a:stretch>
        </p:blipFill>
        <p:spPr>
          <a:xfrm>
            <a:off y="1963175" x="5455450"/>
            <a:ext cy="2798309" cx="29009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y="0" x="0"/>
          <a:ext cy="0" cx="0"/>
          <a:chOff y="0" x="0"/>
          <a:chExt cy="0" cx="0"/>
        </a:xfrm>
      </p:grpSpPr>
      <p:sp>
        <p:nvSpPr>
          <p:cNvPr id="447" name="Shape 447"/>
          <p:cNvSpPr/>
          <p:nvPr/>
        </p:nvSpPr>
        <p:spPr>
          <a:xfrm>
            <a:off y="1680287" x="233000"/>
            <a:ext cy="309280" cx="6740748"/>
          </a:xfrm>
          <a:custGeom>
            <a:pathLst>
              <a:path w="22437" extrusionOk="0" h="1032">
                <a:moveTo>
                  <a:pt y="58" x="931"/>
                </a:moveTo>
                <a:lnTo>
                  <a:pt y="197" x="931"/>
                </a:lnTo>
                <a:lnTo>
                  <a:pt y="197" x="1054"/>
                </a:lnTo>
                <a:lnTo>
                  <a:pt y="58" x="1054"/>
                </a:lnTo>
                <a:close/>
                <a:moveTo>
                  <a:pt y="58" x="8919"/>
                </a:moveTo>
                <a:lnTo>
                  <a:pt y="197" x="8919"/>
                </a:lnTo>
                <a:lnTo>
                  <a:pt y="197" x="9043"/>
                </a:lnTo>
                <a:lnTo>
                  <a:pt y="58" x="9043"/>
                </a:lnTo>
                <a:close/>
                <a:moveTo>
                  <a:pt y="58" x="9617"/>
                </a:moveTo>
                <a:lnTo>
                  <a:pt y="197" x="9617"/>
                </a:lnTo>
                <a:lnTo>
                  <a:pt y="197" x="9741"/>
                </a:lnTo>
                <a:lnTo>
                  <a:pt y="58" x="9741"/>
                </a:lnTo>
                <a:close/>
                <a:moveTo>
                  <a:pt y="0" x="5294"/>
                </a:moveTo>
                <a:lnTo>
                  <a:pt y="231" x="5183"/>
                </a:lnTo>
                <a:lnTo>
                  <a:pt y="231" x="5281"/>
                </a:lnTo>
                <a:lnTo>
                  <a:pt y="0" x="5475"/>
                </a:lnTo>
                <a:close/>
                <a:moveTo>
                  <a:pt y="240" x="20394"/>
                </a:moveTo>
                <a:lnTo>
                  <a:pt y="395" x="20394"/>
                </a:lnTo>
                <a:lnTo>
                  <a:pt y="395" x="20536"/>
                </a:lnTo>
                <a:lnTo>
                  <a:pt y="240" x="20536"/>
                </a:lnTo>
                <a:close/>
                <a:moveTo>
                  <a:pt y="348" x="1364"/>
                </a:moveTo>
                <a:cubicBezTo>
                  <a:pt y="348" x="1398"/>
                  <a:pt y="361" x="1426"/>
                  <a:pt y="386" x="1447"/>
                </a:cubicBezTo>
                <a:cubicBezTo>
                  <a:pt y="412" x="1469"/>
                  <a:pt y="442" x="1479"/>
                  <a:pt y="479" x="1479"/>
                </a:cubicBezTo>
                <a:lnTo>
                  <a:pt y="479" x="1237"/>
                </a:lnTo>
                <a:cubicBezTo>
                  <a:pt y="446" x="1240"/>
                  <a:pt y="416" x="1253"/>
                  <a:pt y="389" x="1277"/>
                </a:cubicBezTo>
                <a:cubicBezTo>
                  <a:pt y="362" x="1300"/>
                  <a:pt y="348" x="1329"/>
                  <a:pt y="348" x="1364"/>
                </a:cubicBezTo>
                <a:close/>
                <a:moveTo>
                  <a:pt y="348" x="5250"/>
                </a:moveTo>
                <a:cubicBezTo>
                  <a:pt y="348" x="5285"/>
                  <a:pt y="361" x="5313"/>
                  <a:pt y="386" x="5334"/>
                </a:cubicBezTo>
                <a:cubicBezTo>
                  <a:pt y="412" x="5356"/>
                  <a:pt y="442" x="5366"/>
                  <a:pt y="479" x="5366"/>
                </a:cubicBezTo>
                <a:lnTo>
                  <a:pt y="479" x="5124"/>
                </a:lnTo>
                <a:cubicBezTo>
                  <a:pt y="446" x="5127"/>
                  <a:pt y="416" x="5140"/>
                  <a:pt y="389" x="5164"/>
                </a:cubicBezTo>
                <a:cubicBezTo>
                  <a:pt y="362" x="5187"/>
                  <a:pt y="348" x="5216"/>
                  <a:pt y="348" x="5250"/>
                </a:cubicBezTo>
                <a:close/>
                <a:moveTo>
                  <a:pt y="348" x="12961"/>
                </a:moveTo>
                <a:cubicBezTo>
                  <a:pt y="348" x="12995"/>
                  <a:pt y="361" x="13023"/>
                  <a:pt y="386" x="13045"/>
                </a:cubicBezTo>
                <a:cubicBezTo>
                  <a:pt y="412" x="13066"/>
                  <a:pt y="442" x="13077"/>
                  <a:pt y="479" x="13077"/>
                </a:cubicBezTo>
                <a:lnTo>
                  <a:pt y="479" x="12834"/>
                </a:lnTo>
                <a:cubicBezTo>
                  <a:pt y="446" x="12837"/>
                  <a:pt y="416" x="12851"/>
                  <a:pt y="389" x="12874"/>
                </a:cubicBezTo>
                <a:cubicBezTo>
                  <a:pt y="362" x="12897"/>
                  <a:pt y="348" x="12926"/>
                  <a:pt y="348" x="12961"/>
                </a:cubicBezTo>
                <a:close/>
                <a:moveTo>
                  <a:pt y="348" x="17037"/>
                </a:moveTo>
                <a:cubicBezTo>
                  <a:pt y="348" x="17072"/>
                  <a:pt y="361" x="17100"/>
                  <a:pt y="386" x="17121"/>
                </a:cubicBezTo>
                <a:cubicBezTo>
                  <a:pt y="412" x="17143"/>
                  <a:pt y="442" x="17153"/>
                  <a:pt y="479" x="17153"/>
                </a:cubicBezTo>
                <a:lnTo>
                  <a:pt y="479" x="16911"/>
                </a:lnTo>
                <a:cubicBezTo>
                  <a:pt y="446" x="16914"/>
                  <a:pt y="416" x="16927"/>
                  <a:pt y="389" x="16951"/>
                </a:cubicBezTo>
                <a:cubicBezTo>
                  <a:pt y="362" x="16974"/>
                  <a:pt y="348" x="17003"/>
                  <a:pt y="348" x="17037"/>
                </a:cubicBezTo>
                <a:close/>
                <a:moveTo>
                  <a:pt y="465" x="0"/>
                </a:moveTo>
                <a:lnTo>
                  <a:pt y="576" x="0"/>
                </a:lnTo>
                <a:lnTo>
                  <a:pt y="576" x="289"/>
                </a:lnTo>
                <a:lnTo>
                  <a:pt y="465" x="289"/>
                </a:lnTo>
                <a:close/>
                <a:moveTo>
                  <a:pt y="351" x="18055"/>
                </a:moveTo>
                <a:cubicBezTo>
                  <a:pt y="351" x="18079"/>
                  <a:pt y="355" x="18099"/>
                  <a:pt y="364" x="18116"/>
                </a:cubicBezTo>
                <a:cubicBezTo>
                  <a:pt y="372" x="18133"/>
                  <a:pt y="384" x="18147"/>
                  <a:pt y="399" x="18158"/>
                </a:cubicBezTo>
                <a:cubicBezTo>
                  <a:pt y="414" x="18168"/>
                  <a:pt y="432" x="18176"/>
                  <a:pt y="451" x="18181"/>
                </a:cubicBezTo>
                <a:cubicBezTo>
                  <a:pt y="471" x="18186"/>
                  <a:pt y="494" x="18189"/>
                  <a:pt y="518" x="18189"/>
                </a:cubicBezTo>
                <a:lnTo>
                  <a:pt y="558" x="18189"/>
                </a:lnTo>
                <a:cubicBezTo>
                  <a:pt y="576" x="18189"/>
                  <a:pt y="594" x="18187"/>
                  <a:pt y="609" x="18184"/>
                </a:cubicBezTo>
                <a:cubicBezTo>
                  <a:pt y="625" x="18181"/>
                  <a:pt y="640" x="18176"/>
                  <a:pt y="654" x="18170"/>
                </a:cubicBezTo>
                <a:cubicBezTo>
                  <a:pt y="667" x="18163"/>
                  <a:pt y="679" x="18155"/>
                  <a:pt y="688" x="18145"/>
                </a:cubicBezTo>
                <a:cubicBezTo>
                  <a:pt y="698" x="18135"/>
                  <a:pt y="705" x="18123"/>
                  <a:pt y="711" x="18107"/>
                </a:cubicBezTo>
                <a:cubicBezTo>
                  <a:pt y="716" x="18092"/>
                  <a:pt y="719" x="18074"/>
                  <a:pt y="719" x="18055"/>
                </a:cubicBezTo>
                <a:cubicBezTo>
                  <a:pt y="719" x="18036"/>
                  <a:pt y="716" x="18020"/>
                  <a:pt y="709" x="18004"/>
                </a:cubicBezTo>
                <a:cubicBezTo>
                  <a:pt y="702" x="17989"/>
                  <a:pt y="693" x="17976"/>
                  <a:pt y="681" x="17966"/>
                </a:cubicBezTo>
                <a:cubicBezTo>
                  <a:pt y="670" x="17956"/>
                  <a:pt y="656" x="17946"/>
                  <a:pt y="640" x="17939"/>
                </a:cubicBezTo>
                <a:cubicBezTo>
                  <a:pt y="625" x="17931"/>
                  <a:pt y="608" x="17926"/>
                  <a:pt y="591" x="17922"/>
                </a:cubicBezTo>
                <a:cubicBezTo>
                  <a:pt y="574" x="17919"/>
                  <a:pt y="557" x="17917"/>
                  <a:pt y="539" x="17917"/>
                </a:cubicBezTo>
                <a:cubicBezTo>
                  <a:pt y="517" x="17917"/>
                  <a:pt y="494" x="17920"/>
                  <a:pt y="472" x="17925"/>
                </a:cubicBezTo>
                <a:cubicBezTo>
                  <a:pt y="451" x="17931"/>
                  <a:pt y="430" x="17939"/>
                  <a:pt y="412" x="17950"/>
                </a:cubicBezTo>
                <a:cubicBezTo>
                  <a:pt y="393" x="17960"/>
                  <a:pt y="378" x="17975"/>
                  <a:pt y="368" x="17993"/>
                </a:cubicBezTo>
                <a:cubicBezTo>
                  <a:pt y="357" x="18011"/>
                  <a:pt y="351" x="18032"/>
                  <a:pt y="351" x="18055"/>
                </a:cubicBezTo>
                <a:close/>
                <a:moveTo>
                  <a:pt y="354" x="6690"/>
                </a:moveTo>
                <a:cubicBezTo>
                  <a:pt y="354" x="6715"/>
                  <a:pt y="358" x="6736"/>
                  <a:pt y="367" x="6754"/>
                </a:cubicBezTo>
                <a:cubicBezTo>
                  <a:pt y="376" x="6772"/>
                  <a:pt y="389" x="6786"/>
                  <a:pt y="406" x="6797"/>
                </a:cubicBezTo>
                <a:cubicBezTo>
                  <a:pt y="423" x="6808"/>
                  <a:pt y="443" x="6817"/>
                  <a:pt y="465" x="6823"/>
                </a:cubicBezTo>
                <a:cubicBezTo>
                  <a:pt y="488" x="6829"/>
                  <a:pt y="513" x="6832"/>
                  <a:pt y="541" x="6832"/>
                </a:cubicBezTo>
                <a:cubicBezTo>
                  <a:pt y="597" x="6832"/>
                  <a:pt y="643" x="6819"/>
                  <a:pt y="677" x="6795"/>
                </a:cubicBezTo>
                <a:cubicBezTo>
                  <a:pt y="711" x="6771"/>
                  <a:pt y="728" x="6736"/>
                  <a:pt y="728" x="6691"/>
                </a:cubicBezTo>
                <a:cubicBezTo>
                  <a:pt y="728" x="6668"/>
                  <a:pt y="723" x="6649"/>
                  <a:pt y="713" x="6632"/>
                </a:cubicBezTo>
                <a:cubicBezTo>
                  <a:pt y="703" x="6615"/>
                  <a:pt y="689" x="6602"/>
                  <a:pt y="672" x="6592"/>
                </a:cubicBezTo>
                <a:cubicBezTo>
                  <a:pt y="654" x="6582"/>
                  <a:pt y="634" x="6575"/>
                  <a:pt y="611" x="6570"/>
                </a:cubicBezTo>
                <a:cubicBezTo>
                  <a:pt y="589" x="6565"/>
                  <a:pt y="564" x="6562"/>
                  <a:pt y="538" x="6562"/>
                </a:cubicBezTo>
                <a:cubicBezTo>
                  <a:pt y="514" x="6562"/>
                  <a:pt y="491" x="6565"/>
                  <a:pt y="469" x="6570"/>
                </a:cubicBezTo>
                <a:cubicBezTo>
                  <a:pt y="448" x="6575"/>
                  <a:pt y="428" x="6582"/>
                  <a:pt y="410" x="6592"/>
                </a:cubicBezTo>
                <a:cubicBezTo>
                  <a:pt y="393" x="6602"/>
                  <a:pt y="379" x="6615"/>
                  <a:pt y="369" x="6632"/>
                </a:cubicBezTo>
                <a:cubicBezTo>
                  <a:pt y="359" x="6649"/>
                  <a:pt y="354" x="6668"/>
                  <a:pt y="354" x="6690"/>
                </a:cubicBezTo>
                <a:close/>
                <a:moveTo>
                  <a:pt y="354" x="8561"/>
                </a:moveTo>
                <a:cubicBezTo>
                  <a:pt y="354" x="8585"/>
                  <a:pt y="358" x="8606"/>
                  <a:pt y="367" x="8624"/>
                </a:cubicBezTo>
                <a:cubicBezTo>
                  <a:pt y="376" x="8642"/>
                  <a:pt y="389" x="8657"/>
                  <a:pt y="406" x="8668"/>
                </a:cubicBezTo>
                <a:cubicBezTo>
                  <a:pt y="423" x="8679"/>
                  <a:pt y="443" x="8687"/>
                  <a:pt y="465" x="8693"/>
                </a:cubicBezTo>
                <a:cubicBezTo>
                  <a:pt y="488" x="8699"/>
                  <a:pt y="513" x="8702"/>
                  <a:pt y="541" x="8702"/>
                </a:cubicBezTo>
                <a:cubicBezTo>
                  <a:pt y="597" x="8702"/>
                  <a:pt y="643" x="8690"/>
                  <a:pt y="677" x="8666"/>
                </a:cubicBezTo>
                <a:cubicBezTo>
                  <a:pt y="711" x="8642"/>
                  <a:pt y="728" x="8607"/>
                  <a:pt y="728" x="8562"/>
                </a:cubicBezTo>
                <a:cubicBezTo>
                  <a:pt y="728" x="8539"/>
                  <a:pt y="723" x="8519"/>
                  <a:pt y="713" x="8502"/>
                </a:cubicBezTo>
                <a:cubicBezTo>
                  <a:pt y="703" x="8486"/>
                  <a:pt y="689" x="8472"/>
                  <a:pt y="672" x="8463"/>
                </a:cubicBezTo>
                <a:cubicBezTo>
                  <a:pt y="654" x="8453"/>
                  <a:pt y="634" x="8445"/>
                  <a:pt y="611" x="8440"/>
                </a:cubicBezTo>
                <a:cubicBezTo>
                  <a:pt y="589" x="8435"/>
                  <a:pt y="564" x="8433"/>
                  <a:pt y="538" x="8433"/>
                </a:cubicBezTo>
                <a:cubicBezTo>
                  <a:pt y="514" x="8433"/>
                  <a:pt y="491" x="8435"/>
                  <a:pt y="469" x="8440"/>
                </a:cubicBezTo>
                <a:cubicBezTo>
                  <a:pt y="448" x="8446"/>
                  <a:pt y="428" x="8453"/>
                  <a:pt y="410" x="8463"/>
                </a:cubicBezTo>
                <a:cubicBezTo>
                  <a:pt y="393" x="8472"/>
                  <a:pt y="379" x="8486"/>
                  <a:pt y="369" x="8502"/>
                </a:cubicBezTo>
                <a:cubicBezTo>
                  <a:pt y="359" x="8519"/>
                  <a:pt y="354" x="8539"/>
                  <a:pt y="354" x="8561"/>
                </a:cubicBezTo>
                <a:close/>
                <a:moveTo>
                  <a:pt y="354" x="13998"/>
                </a:moveTo>
                <a:cubicBezTo>
                  <a:pt y="354" x="14023"/>
                  <a:pt y="358" x="14044"/>
                  <a:pt y="367" x="14062"/>
                </a:cubicBezTo>
                <a:cubicBezTo>
                  <a:pt y="376" x="14080"/>
                  <a:pt y="389" x="14094"/>
                  <a:pt y="406" x="14105"/>
                </a:cubicBezTo>
                <a:cubicBezTo>
                  <a:pt y="423" x="14117"/>
                  <a:pt y="443" x="14125"/>
                  <a:pt y="465" x="14131"/>
                </a:cubicBezTo>
                <a:cubicBezTo>
                  <a:pt y="488" x="14137"/>
                  <a:pt y="513" x="14140"/>
                  <a:pt y="541" x="14140"/>
                </a:cubicBezTo>
                <a:cubicBezTo>
                  <a:pt y="597" x="14140"/>
                  <a:pt y="643" x="14128"/>
                  <a:pt y="677" x="14103"/>
                </a:cubicBezTo>
                <a:cubicBezTo>
                  <a:pt y="711" x="14079"/>
                  <a:pt y="728" x="14045"/>
                  <a:pt y="728" x="13999"/>
                </a:cubicBezTo>
                <a:cubicBezTo>
                  <a:pt y="728" x="13976"/>
                  <a:pt y="723" x="13957"/>
                  <a:pt y="713" x="13940"/>
                </a:cubicBezTo>
                <a:cubicBezTo>
                  <a:pt y="703" x="13923"/>
                  <a:pt y="689" x="13910"/>
                  <a:pt y="672" x="13900"/>
                </a:cubicBezTo>
                <a:cubicBezTo>
                  <a:pt y="654" x="13890"/>
                  <a:pt y="634" x="13883"/>
                  <a:pt y="611" x="13878"/>
                </a:cubicBezTo>
                <a:cubicBezTo>
                  <a:pt y="589" x="13873"/>
                  <a:pt y="564" x="13870"/>
                  <a:pt y="538" x="13870"/>
                </a:cubicBezTo>
                <a:cubicBezTo>
                  <a:pt y="514" x="13870"/>
                  <a:pt y="491" x="13873"/>
                  <a:pt y="469" x="13878"/>
                </a:cubicBezTo>
                <a:cubicBezTo>
                  <a:pt y="448" x="13883"/>
                  <a:pt y="428" x="13890"/>
                  <a:pt y="410" x="13900"/>
                </a:cubicBezTo>
                <a:cubicBezTo>
                  <a:pt y="393" x="13910"/>
                  <a:pt y="379" x="13923"/>
                  <a:pt y="369" x="13940"/>
                </a:cubicBezTo>
                <a:cubicBezTo>
                  <a:pt y="359" x="13957"/>
                  <a:pt y="354" x="13976"/>
                  <a:pt y="354" x="13998"/>
                </a:cubicBezTo>
                <a:close/>
                <a:moveTo>
                  <a:pt y="351" x="2781"/>
                </a:moveTo>
                <a:cubicBezTo>
                  <a:pt y="351" x="2799"/>
                  <a:pt y="355" x="2815"/>
                  <a:pt y="362" x="2830"/>
                </a:cubicBezTo>
                <a:cubicBezTo>
                  <a:pt y="369" x="2845"/>
                  <a:pt y="378" x="2857"/>
                  <a:pt y="390" x="2867"/>
                </a:cubicBezTo>
                <a:cubicBezTo>
                  <a:pt y="402" x="2877"/>
                  <a:pt y="417" x="2885"/>
                  <a:pt y="434" x="2892"/>
                </a:cubicBezTo>
                <a:cubicBezTo>
                  <a:pt y="451" x="2899"/>
                  <a:pt y="469" x="2905"/>
                  <a:pt y="487" x="2908"/>
                </a:cubicBezTo>
                <a:cubicBezTo>
                  <a:pt y="505" x="2911"/>
                  <a:pt y="523" x="2912"/>
                  <a:pt y="542" x="2912"/>
                </a:cubicBezTo>
                <a:cubicBezTo>
                  <a:pt y="566" x="2912"/>
                  <a:pt y="589" x="2909"/>
                  <a:pt y="611" x="2904"/>
                </a:cubicBezTo>
                <a:cubicBezTo>
                  <a:pt y="634" x="2899"/>
                  <a:pt y="654" x="2892"/>
                  <a:pt y="672" x="2881"/>
                </a:cubicBezTo>
                <a:cubicBezTo>
                  <a:pt y="691" x="2872"/>
                  <a:pt y="705" x="2858"/>
                  <a:pt y="715" x="2841"/>
                </a:cubicBezTo>
                <a:cubicBezTo>
                  <a:pt y="726" x="2823"/>
                  <a:pt y="731" x="2803"/>
                  <a:pt y="731" x="2781"/>
                </a:cubicBezTo>
                <a:cubicBezTo>
                  <a:pt y="731" x="2757"/>
                  <a:pt y="727" x="2737"/>
                  <a:pt y="717" x="2720"/>
                </a:cubicBezTo>
                <a:cubicBezTo>
                  <a:pt y="708" x="2702"/>
                  <a:pt y="695" x="2689"/>
                  <a:pt y="678" x="2678"/>
                </a:cubicBezTo>
                <a:cubicBezTo>
                  <a:pt y="661" x="2668"/>
                  <a:pt y="641" x="2660"/>
                  <a:pt y="618" x="2655"/>
                </a:cubicBezTo>
                <a:cubicBezTo>
                  <a:pt y="596" x="2649"/>
                  <a:pt y="570" x="2647"/>
                  <a:pt y="542" x="2647"/>
                </a:cubicBezTo>
                <a:cubicBezTo>
                  <a:pt y="514" x="2647"/>
                  <a:pt y="488" x="2649"/>
                  <a:pt y="465" x="2655"/>
                </a:cubicBezTo>
                <a:cubicBezTo>
                  <a:pt y="442" x="2660"/>
                  <a:pt y="422" x="2668"/>
                  <a:pt y="405" x="2678"/>
                </a:cubicBezTo>
                <a:cubicBezTo>
                  <a:pt y="388" x="2689"/>
                  <a:pt y="374" x="2703"/>
                  <a:pt y="365" x="2720"/>
                </a:cubicBezTo>
                <a:cubicBezTo>
                  <a:pt y="356" x="2737"/>
                  <a:pt y="351" x="2757"/>
                  <a:pt y="351" x="2781"/>
                </a:cubicBezTo>
                <a:close/>
                <a:moveTo>
                  <a:pt y="351" x="15383"/>
                </a:moveTo>
                <a:cubicBezTo>
                  <a:pt y="351" x="15401"/>
                  <a:pt y="355" x="15418"/>
                  <a:pt y="362" x="15432"/>
                </a:cubicBezTo>
                <a:cubicBezTo>
                  <a:pt y="369" x="15447"/>
                  <a:pt y="378" x="15459"/>
                  <a:pt y="390" x="15469"/>
                </a:cubicBezTo>
                <a:cubicBezTo>
                  <a:pt y="402" x="15479"/>
                  <a:pt y="417" x="15487"/>
                  <a:pt y="434" x="15494"/>
                </a:cubicBezTo>
                <a:cubicBezTo>
                  <a:pt y="451" x="15501"/>
                  <a:pt y="469" x="15507"/>
                  <a:pt y="487" x="15510"/>
                </a:cubicBezTo>
                <a:cubicBezTo>
                  <a:pt y="505" x="15513"/>
                  <a:pt y="523" x="15514"/>
                  <a:pt y="542" x="15514"/>
                </a:cubicBezTo>
                <a:cubicBezTo>
                  <a:pt y="566" x="15514"/>
                  <a:pt y="589" x="15512"/>
                  <a:pt y="611" x="15506"/>
                </a:cubicBezTo>
                <a:cubicBezTo>
                  <a:pt y="634" x="15501"/>
                  <a:pt y="654" x="15494"/>
                  <a:pt y="672" x="15484"/>
                </a:cubicBezTo>
                <a:cubicBezTo>
                  <a:pt y="691" x="15474"/>
                  <a:pt y="705" x="15460"/>
                  <a:pt y="715" x="15443"/>
                </a:cubicBezTo>
                <a:cubicBezTo>
                  <a:pt y="726" x="15425"/>
                  <a:pt y="731" x="15405"/>
                  <a:pt y="731" x="15383"/>
                </a:cubicBezTo>
                <a:cubicBezTo>
                  <a:pt y="731" x="15359"/>
                  <a:pt y="727" x="15339"/>
                  <a:pt y="717" x="15322"/>
                </a:cubicBezTo>
                <a:cubicBezTo>
                  <a:pt y="708" x="15304"/>
                  <a:pt y="695" x="15291"/>
                  <a:pt y="678" x="15280"/>
                </a:cubicBezTo>
                <a:cubicBezTo>
                  <a:pt y="661" x="15270"/>
                  <a:pt y="641" x="15262"/>
                  <a:pt y="618" x="15257"/>
                </a:cubicBezTo>
                <a:cubicBezTo>
                  <a:pt y="596" x="15251"/>
                  <a:pt y="570" x="15249"/>
                  <a:pt y="542" x="15249"/>
                </a:cubicBezTo>
                <a:cubicBezTo>
                  <a:pt y="514" x="15249"/>
                  <a:pt y="488" x="15251"/>
                  <a:pt y="465" x="15257"/>
                </a:cubicBezTo>
                <a:cubicBezTo>
                  <a:pt y="442" x="15262"/>
                  <a:pt y="422" x="15270"/>
                  <a:pt y="405" x="15280"/>
                </a:cubicBezTo>
                <a:cubicBezTo>
                  <a:pt y="388" x="15291"/>
                  <a:pt y="374" x="15305"/>
                  <a:pt y="365" x="15322"/>
                </a:cubicBezTo>
                <a:cubicBezTo>
                  <a:pt y="356" x="15339"/>
                  <a:pt y="351" x="15359"/>
                  <a:pt y="351" x="15383"/>
                </a:cubicBezTo>
                <a:close/>
                <a:moveTo>
                  <a:pt y="351" x="19493"/>
                </a:moveTo>
                <a:cubicBezTo>
                  <a:pt y="351" x="19511"/>
                  <a:pt y="355" x="19528"/>
                  <a:pt y="362" x="19543"/>
                </a:cubicBezTo>
                <a:cubicBezTo>
                  <a:pt y="369" x="19557"/>
                  <a:pt y="378" x="19570"/>
                  <a:pt y="390" x="19579"/>
                </a:cubicBezTo>
                <a:cubicBezTo>
                  <a:pt y="402" x="19589"/>
                  <a:pt y="417" x="19598"/>
                  <a:pt y="434" x="19605"/>
                </a:cubicBezTo>
                <a:cubicBezTo>
                  <a:pt y="451" x="19612"/>
                  <a:pt y="469" x="19617"/>
                  <a:pt y="487" x="19620"/>
                </a:cubicBezTo>
                <a:cubicBezTo>
                  <a:pt y="505" x="19623"/>
                  <a:pt y="523" x="19625"/>
                  <a:pt y="542" x="19625"/>
                </a:cubicBezTo>
                <a:cubicBezTo>
                  <a:pt y="566" x="19625"/>
                  <a:pt y="589" x="19622"/>
                  <a:pt y="611" x="19617"/>
                </a:cubicBezTo>
                <a:cubicBezTo>
                  <a:pt y="634" x="19612"/>
                  <a:pt y="654" x="19604"/>
                  <a:pt y="672" x="19594"/>
                </a:cubicBezTo>
                <a:cubicBezTo>
                  <a:pt y="691" x="19584"/>
                  <a:pt y="705" x="19570"/>
                  <a:pt y="715" x="19553"/>
                </a:cubicBezTo>
                <a:cubicBezTo>
                  <a:pt y="726" x="19536"/>
                  <a:pt y="731" x="19516"/>
                  <a:pt y="731" x="19493"/>
                </a:cubicBezTo>
                <a:cubicBezTo>
                  <a:pt y="731" x="19469"/>
                  <a:pt y="727" x="19449"/>
                  <a:pt y="717" x="19432"/>
                </a:cubicBezTo>
                <a:cubicBezTo>
                  <a:pt y="708" x="19415"/>
                  <a:pt y="695" x="19401"/>
                  <a:pt y="678" x="19391"/>
                </a:cubicBezTo>
                <a:cubicBezTo>
                  <a:pt y="661" x="19380"/>
                  <a:pt y="641" x="19373"/>
                  <a:pt y="618" x="19367"/>
                </a:cubicBezTo>
                <a:cubicBezTo>
                  <a:pt y="596" x="19362"/>
                  <a:pt y="570" x="19359"/>
                  <a:pt y="542" x="19359"/>
                </a:cubicBezTo>
                <a:cubicBezTo>
                  <a:pt y="514" x="19359"/>
                  <a:pt y="488" x="19362"/>
                  <a:pt y="465" x="19367"/>
                </a:cubicBezTo>
                <a:cubicBezTo>
                  <a:pt y="442" x="19373"/>
                  <a:pt y="422" x="19380"/>
                  <a:pt y="405" x="19391"/>
                </a:cubicBezTo>
                <a:cubicBezTo>
                  <a:pt y="388" x="19401"/>
                  <a:pt y="374" x="19415"/>
                  <a:pt y="365" x="19432"/>
                </a:cubicBezTo>
                <a:cubicBezTo>
                  <a:pt y="356" x="19449"/>
                  <a:pt y="351" x="19470"/>
                  <a:pt y="351" x="19493"/>
                </a:cubicBezTo>
                <a:close/>
                <a:moveTo>
                  <a:pt y="349" x="3614"/>
                </a:moveTo>
                <a:cubicBezTo>
                  <a:pt y="349" x="3639"/>
                  <a:pt y="354" x="3661"/>
                  <a:pt y="364" x="3680"/>
                </a:cubicBezTo>
                <a:cubicBezTo>
                  <a:pt y="373" x="3698"/>
                  <a:pt y="387" x="3713"/>
                  <a:pt y="405" x="3723"/>
                </a:cubicBezTo>
                <a:cubicBezTo>
                  <a:pt y="423" x="3734"/>
                  <a:pt y="443" x="3742"/>
                  <a:pt y="466" x="3748"/>
                </a:cubicBezTo>
                <a:cubicBezTo>
                  <a:pt y="489" x="3753"/>
                  <a:pt y="515" x="3756"/>
                  <a:pt y="543" x="3756"/>
                </a:cubicBezTo>
                <a:cubicBezTo>
                  <a:pt y="569" x="3756"/>
                  <a:pt y="594" x="3753"/>
                  <a:pt y="617" x="3747"/>
                </a:cubicBezTo>
                <a:cubicBezTo>
                  <a:pt y="640" x="3741"/>
                  <a:pt y="660" x="3733"/>
                  <a:pt y="677" x="3722"/>
                </a:cubicBezTo>
                <a:cubicBezTo>
                  <a:pt y="695" x="3712"/>
                  <a:pt y="709" x="3697"/>
                  <a:pt y="719" x="3679"/>
                </a:cubicBezTo>
                <a:cubicBezTo>
                  <a:pt y="729" x="3661"/>
                  <a:pt y="734" x="3639"/>
                  <a:pt y="734" x="3615"/>
                </a:cubicBezTo>
                <a:cubicBezTo>
                  <a:pt y="734" x="3590"/>
                  <a:pt y="729" x="3568"/>
                  <a:pt y="719" x="3549"/>
                </a:cubicBezTo>
                <a:cubicBezTo>
                  <a:pt y="708" x="3530"/>
                  <a:pt y="695" x="3515"/>
                  <a:pt y="677" x="3503"/>
                </a:cubicBezTo>
                <a:cubicBezTo>
                  <a:pt y="660" x="3491"/>
                  <a:pt y="640" x="3482"/>
                  <a:pt y="617" x="3476"/>
                </a:cubicBezTo>
                <a:cubicBezTo>
                  <a:pt y="594" x="3470"/>
                  <a:pt y="570" x="3466"/>
                  <a:pt y="544" x="3466"/>
                </a:cubicBezTo>
                <a:cubicBezTo>
                  <a:pt y="518" x="3466"/>
                  <a:pt y="493" x="3470"/>
                  <a:pt y="470" x="3476"/>
                </a:cubicBezTo>
                <a:cubicBezTo>
                  <a:pt y="446" x="3482"/>
                  <a:pt y="425" x="3491"/>
                  <a:pt y="407" x="3503"/>
                </a:cubicBezTo>
                <a:cubicBezTo>
                  <a:pt y="389" x="3515"/>
                  <a:pt y="375" x="3530"/>
                  <a:pt y="365" x="3549"/>
                </a:cubicBezTo>
                <a:cubicBezTo>
                  <a:pt y="354" x="3568"/>
                  <a:pt y="349" x="3590"/>
                  <a:pt y="349" x="3614"/>
                </a:cubicBezTo>
                <a:close/>
                <a:moveTo>
                  <a:pt y="349" x="6134"/>
                </a:moveTo>
                <a:cubicBezTo>
                  <a:pt y="349" x="6159"/>
                  <a:pt y="354" x="6181"/>
                  <a:pt y="364" x="6200"/>
                </a:cubicBezTo>
                <a:cubicBezTo>
                  <a:pt y="373" x="6218"/>
                  <a:pt y="387" x="6233"/>
                  <a:pt y="405" x="6243"/>
                </a:cubicBezTo>
                <a:cubicBezTo>
                  <a:pt y="423" x="6254"/>
                  <a:pt y="443" x="6262"/>
                  <a:pt y="466" x="6268"/>
                </a:cubicBezTo>
                <a:cubicBezTo>
                  <a:pt y="489" x="6273"/>
                  <a:pt y="515" x="6276"/>
                  <a:pt y="543" x="6276"/>
                </a:cubicBezTo>
                <a:cubicBezTo>
                  <a:pt y="569" x="6276"/>
                  <a:pt y="594" x="6273"/>
                  <a:pt y="617" x="6267"/>
                </a:cubicBezTo>
                <a:cubicBezTo>
                  <a:pt y="640" x="6261"/>
                  <a:pt y="660" x="6253"/>
                  <a:pt y="677" x="6242"/>
                </a:cubicBezTo>
                <a:cubicBezTo>
                  <a:pt y="695" x="6232"/>
                  <a:pt y="709" x="6217"/>
                  <a:pt y="719" x="6199"/>
                </a:cubicBezTo>
                <a:cubicBezTo>
                  <a:pt y="729" x="6181"/>
                  <a:pt y="734" x="6159"/>
                  <a:pt y="734" x="6135"/>
                </a:cubicBezTo>
                <a:cubicBezTo>
                  <a:pt y="734" x="6110"/>
                  <a:pt y="729" x="6088"/>
                  <a:pt y="719" x="6069"/>
                </a:cubicBezTo>
                <a:cubicBezTo>
                  <a:pt y="708" x="6050"/>
                  <a:pt y="695" x="6035"/>
                  <a:pt y="677" x="6023"/>
                </a:cubicBezTo>
                <a:cubicBezTo>
                  <a:pt y="660" x="6011"/>
                  <a:pt y="640" x="6002"/>
                  <a:pt y="617" x="5996"/>
                </a:cubicBezTo>
                <a:cubicBezTo>
                  <a:pt y="594" x="5990"/>
                  <a:pt y="570" x="5986"/>
                  <a:pt y="544" x="5986"/>
                </a:cubicBezTo>
                <a:cubicBezTo>
                  <a:pt y="518" x="5986"/>
                  <a:pt y="493" x="5990"/>
                  <a:pt y="470" x="5996"/>
                </a:cubicBezTo>
                <a:cubicBezTo>
                  <a:pt y="446" x="6002"/>
                  <a:pt y="425" x="6011"/>
                  <a:pt y="407" x="6023"/>
                </a:cubicBezTo>
                <a:cubicBezTo>
                  <a:pt y="389" x="6035"/>
                  <a:pt y="375" x="6050"/>
                  <a:pt y="365" x="6069"/>
                </a:cubicBezTo>
                <a:cubicBezTo>
                  <a:pt y="354" x="6088"/>
                  <a:pt y="349" x="6110"/>
                  <a:pt y="349" x="6134"/>
                </a:cubicBezTo>
                <a:close/>
                <a:moveTo>
                  <a:pt y="349" x="7282"/>
                </a:moveTo>
                <a:cubicBezTo>
                  <a:pt y="349" x="7308"/>
                  <a:pt y="354" x="7330"/>
                  <a:pt y="364" x="7348"/>
                </a:cubicBezTo>
                <a:cubicBezTo>
                  <a:pt y="373" x="7366"/>
                  <a:pt y="387" x="7381"/>
                  <a:pt y="405" x="7392"/>
                </a:cubicBezTo>
                <a:cubicBezTo>
                  <a:pt y="423" x="7403"/>
                  <a:pt y="443" x="7411"/>
                  <a:pt y="466" x="7416"/>
                </a:cubicBezTo>
                <a:cubicBezTo>
                  <a:pt y="489" x="7422"/>
                  <a:pt y="515" x="7424"/>
                  <a:pt y="543" x="7424"/>
                </a:cubicBezTo>
                <a:cubicBezTo>
                  <a:pt y="569" x="7424"/>
                  <a:pt y="594" x="7421"/>
                  <a:pt y="617" x="7416"/>
                </a:cubicBezTo>
                <a:cubicBezTo>
                  <a:pt y="640" x="7410"/>
                  <a:pt y="660" x="7402"/>
                  <a:pt y="677" x="7391"/>
                </a:cubicBezTo>
                <a:cubicBezTo>
                  <a:pt y="695" x="7380"/>
                  <a:pt y="709" x="7366"/>
                  <a:pt y="719" x="7347"/>
                </a:cubicBezTo>
                <a:cubicBezTo>
                  <a:pt y="729" x="7329"/>
                  <a:pt y="734" x="7308"/>
                  <a:pt y="734" x="7284"/>
                </a:cubicBezTo>
                <a:cubicBezTo>
                  <a:pt y="734" x="7259"/>
                  <a:pt y="729" x="7237"/>
                  <a:pt y="719" x="7218"/>
                </a:cubicBezTo>
                <a:cubicBezTo>
                  <a:pt y="708" x="7199"/>
                  <a:pt y="695" x="7183"/>
                  <a:pt y="677" x="7171"/>
                </a:cubicBezTo>
                <a:cubicBezTo>
                  <a:pt y="660" x="7160"/>
                  <a:pt y="640" x="7151"/>
                  <a:pt y="617" x="7144"/>
                </a:cubicBezTo>
                <a:cubicBezTo>
                  <a:pt y="594" x="7138"/>
                  <a:pt y="570" x="7135"/>
                  <a:pt y="544" x="7135"/>
                </a:cubicBezTo>
                <a:cubicBezTo>
                  <a:pt y="518" x="7135"/>
                  <a:pt y="493" x="7138"/>
                  <a:pt y="470" x="7144"/>
                </a:cubicBezTo>
                <a:cubicBezTo>
                  <a:pt y="446" x="7151"/>
                  <a:pt y="425" x="7160"/>
                  <a:pt y="407" x="7172"/>
                </a:cubicBezTo>
                <a:cubicBezTo>
                  <a:pt y="389" x="7183"/>
                  <a:pt y="375" x="7199"/>
                  <a:pt y="365" x="7218"/>
                </a:cubicBezTo>
                <a:cubicBezTo>
                  <a:pt y="354" x="7236"/>
                  <a:pt y="349" x="7258"/>
                  <a:pt y="349" x="7282"/>
                </a:cubicBezTo>
                <a:close/>
                <a:moveTo>
                  <a:pt y="349" x="10083"/>
                </a:moveTo>
                <a:cubicBezTo>
                  <a:pt y="349" x="10108"/>
                  <a:pt y="354" x="10130"/>
                  <a:pt y="364" x="10149"/>
                </a:cubicBezTo>
                <a:cubicBezTo>
                  <a:pt y="373" x="10167"/>
                  <a:pt y="387" x="10182"/>
                  <a:pt y="405" x="10193"/>
                </a:cubicBezTo>
                <a:cubicBezTo>
                  <a:pt y="423" x="10203"/>
                  <a:pt y="443" x="10212"/>
                  <a:pt y="466" x="10217"/>
                </a:cubicBezTo>
                <a:cubicBezTo>
                  <a:pt y="489" x="10222"/>
                  <a:pt y="515" x="10225"/>
                  <a:pt y="543" x="10225"/>
                </a:cubicBezTo>
                <a:cubicBezTo>
                  <a:pt y="569" x="10225"/>
                  <a:pt y="594" x="10222"/>
                  <a:pt y="617" x="10216"/>
                </a:cubicBezTo>
                <a:cubicBezTo>
                  <a:pt y="640" x="10211"/>
                  <a:pt y="660" x="10202"/>
                  <a:pt y="677" x="10192"/>
                </a:cubicBezTo>
                <a:cubicBezTo>
                  <a:pt y="695" x="10181"/>
                  <a:pt y="709" x="10166"/>
                  <a:pt y="719" x="10148"/>
                </a:cubicBezTo>
                <a:cubicBezTo>
                  <a:pt y="729" x="10130"/>
                  <a:pt y="734" x="10109"/>
                  <a:pt y="734" x="10084"/>
                </a:cubicBezTo>
                <a:cubicBezTo>
                  <a:pt y="734" x="10059"/>
                  <a:pt y="729" x="10037"/>
                  <a:pt y="719" x="10018"/>
                </a:cubicBezTo>
                <a:cubicBezTo>
                  <a:pt y="708" x="9999"/>
                  <a:pt y="695" x="9984"/>
                  <a:pt y="677" x="9972"/>
                </a:cubicBezTo>
                <a:cubicBezTo>
                  <a:pt y="660" x="9960"/>
                  <a:pt y="640" x="9951"/>
                  <a:pt y="617" x="9945"/>
                </a:cubicBezTo>
                <a:cubicBezTo>
                  <a:pt y="594" x="9939"/>
                  <a:pt y="570" x="9936"/>
                  <a:pt y="544" x="9936"/>
                </a:cubicBezTo>
                <a:cubicBezTo>
                  <a:pt y="518" x="9936"/>
                  <a:pt y="493" x="9939"/>
                  <a:pt y="470" x="9945"/>
                </a:cubicBezTo>
                <a:cubicBezTo>
                  <a:pt y="446" x="9952"/>
                  <a:pt y="425" x="9961"/>
                  <a:pt y="407" x="9972"/>
                </a:cubicBezTo>
                <a:cubicBezTo>
                  <a:pt y="389" x="9984"/>
                  <a:pt y="375" x="10000"/>
                  <a:pt y="365" x="10018"/>
                </a:cubicBezTo>
                <a:cubicBezTo>
                  <a:pt y="354" x="10037"/>
                  <a:pt y="349" x="10059"/>
                  <a:pt y="349" x="10083"/>
                </a:cubicBezTo>
                <a:close/>
                <a:moveTo>
                  <a:pt y="349" x="14590"/>
                </a:moveTo>
                <a:cubicBezTo>
                  <a:pt y="349" x="14616"/>
                  <a:pt y="354" x="14638"/>
                  <a:pt y="364" x="14656"/>
                </a:cubicBezTo>
                <a:cubicBezTo>
                  <a:pt y="373" x="14675"/>
                  <a:pt y="387" x="14689"/>
                  <a:pt y="405" x="14700"/>
                </a:cubicBezTo>
                <a:cubicBezTo>
                  <a:pt y="423" x="14711"/>
                  <a:pt y="443" x="14719"/>
                  <a:pt y="466" x="14724"/>
                </a:cubicBezTo>
                <a:cubicBezTo>
                  <a:pt y="489" x="14730"/>
                  <a:pt y="515" x="14732"/>
                  <a:pt y="543" x="14732"/>
                </a:cubicBezTo>
                <a:cubicBezTo>
                  <a:pt y="569" x="14732"/>
                  <a:pt y="594" x="14730"/>
                  <a:pt y="617" x="14724"/>
                </a:cubicBezTo>
                <a:cubicBezTo>
                  <a:pt y="640" x="14718"/>
                  <a:pt y="660" x="14710"/>
                  <a:pt y="677" x="14699"/>
                </a:cubicBezTo>
                <a:cubicBezTo>
                  <a:pt y="695" x="14688"/>
                  <a:pt y="709" x="14674"/>
                  <a:pt y="719" x="14655"/>
                </a:cubicBezTo>
                <a:cubicBezTo>
                  <a:pt y="729" x="14637"/>
                  <a:pt y="734" x="14616"/>
                  <a:pt y="734" x="14592"/>
                </a:cubicBezTo>
                <a:cubicBezTo>
                  <a:pt y="734" x="14567"/>
                  <a:pt y="729" x="14545"/>
                  <a:pt y="719" x="14526"/>
                </a:cubicBezTo>
                <a:cubicBezTo>
                  <a:pt y="708" x="14507"/>
                  <a:pt y="695" x="14491"/>
                  <a:pt y="677" x="14479"/>
                </a:cubicBezTo>
                <a:cubicBezTo>
                  <a:pt y="660" x="14468"/>
                  <a:pt y="640" x="14459"/>
                  <a:pt y="617" x="14452"/>
                </a:cubicBezTo>
                <a:cubicBezTo>
                  <a:pt y="594" x="14446"/>
                  <a:pt y="570" x="14443"/>
                  <a:pt y="544" x="14443"/>
                </a:cubicBezTo>
                <a:cubicBezTo>
                  <a:pt y="518" x="14443"/>
                  <a:pt y="493" x="14446"/>
                  <a:pt y="470" x="14452"/>
                </a:cubicBezTo>
                <a:cubicBezTo>
                  <a:pt y="446" x="14459"/>
                  <a:pt y="425" x="14468"/>
                  <a:pt y="407" x="14480"/>
                </a:cubicBezTo>
                <a:cubicBezTo>
                  <a:pt y="389" x="14491"/>
                  <a:pt y="375" x="14507"/>
                  <a:pt y="365" x="14526"/>
                </a:cubicBezTo>
                <a:cubicBezTo>
                  <a:pt y="354" x="14545"/>
                  <a:pt y="349" x="14566"/>
                  <a:pt y="349" x="14590"/>
                </a:cubicBezTo>
                <a:close/>
                <a:moveTo>
                  <a:pt y="349" x="15947"/>
                </a:moveTo>
                <a:cubicBezTo>
                  <a:pt y="349" x="15973"/>
                  <a:pt y="354" x="15995"/>
                  <a:pt y="364" x="16013"/>
                </a:cubicBezTo>
                <a:cubicBezTo>
                  <a:pt y="373" x="16031"/>
                  <a:pt y="387" x="16046"/>
                  <a:pt y="405" x="16057"/>
                </a:cubicBezTo>
                <a:cubicBezTo>
                  <a:pt y="423" x="16068"/>
                  <a:pt y="443" x="16076"/>
                  <a:pt y="466" x="16081"/>
                </a:cubicBezTo>
                <a:cubicBezTo>
                  <a:pt y="489" x="16087"/>
                  <a:pt y="515" x="16089"/>
                  <a:pt y="543" x="16089"/>
                </a:cubicBezTo>
                <a:cubicBezTo>
                  <a:pt y="569" x="16089"/>
                  <a:pt y="594" x="16086"/>
                  <a:pt y="617" x="16081"/>
                </a:cubicBezTo>
                <a:cubicBezTo>
                  <a:pt y="640" x="16075"/>
                  <a:pt y="660" x="16067"/>
                  <a:pt y="677" x="16056"/>
                </a:cubicBezTo>
                <a:cubicBezTo>
                  <a:pt y="695" x="16045"/>
                  <a:pt y="709" x="16031"/>
                  <a:pt y="719" x="16012"/>
                </a:cubicBezTo>
                <a:cubicBezTo>
                  <a:pt y="729" x="15994"/>
                  <a:pt y="734" x="15973"/>
                  <a:pt y="734" x="15949"/>
                </a:cubicBezTo>
                <a:cubicBezTo>
                  <a:pt y="734" x="15924"/>
                  <a:pt y="729" x="15902"/>
                  <a:pt y="719" x="15883"/>
                </a:cubicBezTo>
                <a:cubicBezTo>
                  <a:pt y="708" x="15864"/>
                  <a:pt y="695" x="15848"/>
                  <a:pt y="677" x="15836"/>
                </a:cubicBezTo>
                <a:cubicBezTo>
                  <a:pt y="660" x="15825"/>
                  <a:pt y="640" x="15816"/>
                  <a:pt y="617" x="15809"/>
                </a:cubicBezTo>
                <a:cubicBezTo>
                  <a:pt y="594" x="15803"/>
                  <a:pt y="570" x="15800"/>
                  <a:pt y="544" x="15800"/>
                </a:cubicBezTo>
                <a:cubicBezTo>
                  <a:pt y="518" x="15800"/>
                  <a:pt y="493" x="15803"/>
                  <a:pt y="470" x="15809"/>
                </a:cubicBezTo>
                <a:cubicBezTo>
                  <a:pt y="446" x="15816"/>
                  <a:pt y="425" x="15825"/>
                  <a:pt y="407" x="15837"/>
                </a:cubicBezTo>
                <a:cubicBezTo>
                  <a:pt y="389" x="15848"/>
                  <a:pt y="375" x="15864"/>
                  <a:pt y="365" x="15883"/>
                </a:cubicBezTo>
                <a:cubicBezTo>
                  <a:pt y="354" x="15902"/>
                  <a:pt y="349" x="15923"/>
                  <a:pt y="349" x="15947"/>
                </a:cubicBezTo>
                <a:close/>
                <a:moveTo>
                  <a:pt y="349" x="20057"/>
                </a:moveTo>
                <a:cubicBezTo>
                  <a:pt y="349" x="20083"/>
                  <a:pt y="354" x="20105"/>
                  <a:pt y="364" x="20123"/>
                </a:cubicBezTo>
                <a:cubicBezTo>
                  <a:pt y="373" x="20142"/>
                  <a:pt y="387" x="20156"/>
                  <a:pt y="405" x="20167"/>
                </a:cubicBezTo>
                <a:cubicBezTo>
                  <a:pt y="423" x="20178"/>
                  <a:pt y="443" x="20186"/>
                  <a:pt y="466" x="20192"/>
                </a:cubicBezTo>
                <a:cubicBezTo>
                  <a:pt y="489" x="20197"/>
                  <a:pt y="515" x="20200"/>
                  <a:pt y="543" x="20200"/>
                </a:cubicBezTo>
                <a:cubicBezTo>
                  <a:pt y="569" x="20200"/>
                  <a:pt y="594" x="20197"/>
                  <a:pt y="617" x="20191"/>
                </a:cubicBezTo>
                <a:cubicBezTo>
                  <a:pt y="640" x="20185"/>
                  <a:pt y="660" x="20177"/>
                  <a:pt y="677" x="20166"/>
                </a:cubicBezTo>
                <a:cubicBezTo>
                  <a:pt y="695" x="20155"/>
                  <a:pt y="709" x="20141"/>
                  <a:pt y="719" x="20123"/>
                </a:cubicBezTo>
                <a:cubicBezTo>
                  <a:pt y="729" x="20105"/>
                  <a:pt y="734" x="20083"/>
                  <a:pt y="734" x="20059"/>
                </a:cubicBezTo>
                <a:cubicBezTo>
                  <a:pt y="734" x="20034"/>
                  <a:pt y="729" x="20012"/>
                  <a:pt y="719" x="19993"/>
                </a:cubicBezTo>
                <a:cubicBezTo>
                  <a:pt y="708" x="19974"/>
                  <a:pt y="695" x="19958"/>
                  <a:pt y="677" x="19947"/>
                </a:cubicBezTo>
                <a:cubicBezTo>
                  <a:pt y="660" x="19935"/>
                  <a:pt y="640" x="19926"/>
                  <a:pt y="617" x="19920"/>
                </a:cubicBezTo>
                <a:cubicBezTo>
                  <a:pt y="594" x="19913"/>
                  <a:pt y="570" x="19910"/>
                  <a:pt y="544" x="19910"/>
                </a:cubicBezTo>
                <a:cubicBezTo>
                  <a:pt y="518" x="19910"/>
                  <a:pt y="493" x="19913"/>
                  <a:pt y="470" x="19920"/>
                </a:cubicBezTo>
                <a:cubicBezTo>
                  <a:pt y="446" x="19926"/>
                  <a:pt y="425" x="19935"/>
                  <a:pt y="407" x="19947"/>
                </a:cubicBezTo>
                <a:cubicBezTo>
                  <a:pt y="389" x="19959"/>
                  <a:pt y="375" x="19974"/>
                  <a:pt y="365" x="19993"/>
                </a:cubicBezTo>
                <a:cubicBezTo>
                  <a:pt y="354" x="20012"/>
                  <a:pt y="349" x="20033"/>
                  <a:pt y="349" x="20057"/>
                </a:cubicBezTo>
                <a:close/>
                <a:moveTo>
                  <a:pt y="568" x="8145"/>
                </a:moveTo>
                <a:lnTo>
                  <a:pt y="672" x="8128"/>
                </a:lnTo>
                <a:cubicBezTo>
                  <a:pt y="689" x="8116"/>
                  <a:pt y="704" x="8096"/>
                  <a:pt y="717" x="8069"/>
                </a:cubicBezTo>
                <a:cubicBezTo>
                  <a:pt y="730" x="8041"/>
                  <a:pt y="737" x="8016"/>
                  <a:pt y="737" x="7993"/>
                </a:cubicBezTo>
                <a:cubicBezTo>
                  <a:pt y="737" x="7970"/>
                  <a:pt y="732" x="7953"/>
                  <a:pt y="722" x="7942"/>
                </a:cubicBezTo>
                <a:cubicBezTo>
                  <a:pt y="711" x="7930"/>
                  <a:pt y="695" x="7924"/>
                  <a:pt y="673" x="7924"/>
                </a:cubicBezTo>
                <a:cubicBezTo>
                  <a:pt y="660" x="7924"/>
                  <a:pt y="650" x="7925"/>
                  <a:pt y="641" x="7929"/>
                </a:cubicBezTo>
                <a:cubicBezTo>
                  <a:pt y="633" x="7932"/>
                  <a:pt y="625" x="7937"/>
                  <a:pt y="619" x="7943"/>
                </a:cubicBezTo>
                <a:cubicBezTo>
                  <a:pt y="613" x="7950"/>
                  <a:pt y="607" x="7960"/>
                  <a:pt y="601" x="7974"/>
                </a:cubicBezTo>
                <a:cubicBezTo>
                  <a:pt y="596" x="7988"/>
                  <a:pt y="591" x="8005"/>
                  <a:pt y="587" x="8026"/>
                </a:cubicBezTo>
                <a:cubicBezTo>
                  <a:pt y="582" x="8046"/>
                  <a:pt y="578" x="8071"/>
                  <a:pt y="574" x="8101"/>
                </a:cubicBezTo>
                <a:cubicBezTo>
                  <a:pt y="574" x="8102"/>
                  <a:pt y="573" x="8114"/>
                  <a:pt y="570" x="8136"/>
                </a:cubicBezTo>
                <a:cubicBezTo>
                  <a:pt y="569" x="8140"/>
                  <a:pt y="569" x="8143"/>
                  <a:pt y="568" x="8145"/>
                </a:cubicBezTo>
                <a:close/>
                <a:moveTo>
                  <a:pt y="568" x="11277"/>
                </a:moveTo>
                <a:lnTo>
                  <a:pt y="672" x="11260"/>
                </a:lnTo>
                <a:cubicBezTo>
                  <a:pt y="689" x="11248"/>
                  <a:pt y="704" x="11229"/>
                  <a:pt y="717" x="11201"/>
                </a:cubicBezTo>
                <a:cubicBezTo>
                  <a:pt y="730" x="11174"/>
                  <a:pt y="737" x="11148"/>
                  <a:pt y="737" x="11125"/>
                </a:cubicBezTo>
                <a:cubicBezTo>
                  <a:pt y="737" x="11103"/>
                  <a:pt y="732" x="11086"/>
                  <a:pt y="722" x="11074"/>
                </a:cubicBezTo>
                <a:cubicBezTo>
                  <a:pt y="711" x="11062"/>
                  <a:pt y="695" x="11056"/>
                  <a:pt y="673" x="11056"/>
                </a:cubicBezTo>
                <a:cubicBezTo>
                  <a:pt y="660" x="11056"/>
                  <a:pt y="650" x="11058"/>
                  <a:pt y="641" x="11061"/>
                </a:cubicBezTo>
                <a:cubicBezTo>
                  <a:pt y="633" x="11064"/>
                  <a:pt y="625" x="11069"/>
                  <a:pt y="619" x="11075"/>
                </a:cubicBezTo>
                <a:cubicBezTo>
                  <a:pt y="613" x="11082"/>
                  <a:pt y="607" x="11092"/>
                  <a:pt y="601" x="11106"/>
                </a:cubicBezTo>
                <a:cubicBezTo>
                  <a:pt y="596" x="11120"/>
                  <a:pt y="591" x="11137"/>
                  <a:pt y="587" x="11158"/>
                </a:cubicBezTo>
                <a:cubicBezTo>
                  <a:pt y="582" x="11178"/>
                  <a:pt y="578" x="11204"/>
                  <a:pt y="574" x="11234"/>
                </a:cubicBezTo>
                <a:cubicBezTo>
                  <a:pt y="574" x="11235"/>
                  <a:pt y="573" x="11246"/>
                  <a:pt y="570" x="11269"/>
                </a:cubicBezTo>
                <a:cubicBezTo>
                  <a:pt y="569" x="11272"/>
                  <a:pt y="569" x="11275"/>
                  <a:pt y="568" x="11277"/>
                </a:cubicBezTo>
                <a:close/>
                <a:moveTo>
                  <a:pt y="568" x="13583"/>
                </a:moveTo>
                <a:lnTo>
                  <a:pt y="672" x="13565"/>
                </a:lnTo>
                <a:cubicBezTo>
                  <a:pt y="689" x="13553"/>
                  <a:pt y="704" x="13534"/>
                  <a:pt y="717" x="13506"/>
                </a:cubicBezTo>
                <a:cubicBezTo>
                  <a:pt y="730" x="13479"/>
                  <a:pt y="737" x="13454"/>
                  <a:pt y="737" x="13430"/>
                </a:cubicBezTo>
                <a:cubicBezTo>
                  <a:pt y="737" x="13408"/>
                  <a:pt y="732" x="13391"/>
                  <a:pt y="722" x="13379"/>
                </a:cubicBezTo>
                <a:cubicBezTo>
                  <a:pt y="711" x="13367"/>
                  <a:pt y="695" x="13361"/>
                  <a:pt y="673" x="13361"/>
                </a:cubicBezTo>
                <a:cubicBezTo>
                  <a:pt y="660" x="13361"/>
                  <a:pt y="650" x="13363"/>
                  <a:pt y="641" x="13366"/>
                </a:cubicBezTo>
                <a:cubicBezTo>
                  <a:pt y="633" x="13369"/>
                  <a:pt y="625" x="13374"/>
                  <a:pt y="619" x="13381"/>
                </a:cubicBezTo>
                <a:cubicBezTo>
                  <a:pt y="613" x="13387"/>
                  <a:pt y="607" x="13397"/>
                  <a:pt y="601" x="13411"/>
                </a:cubicBezTo>
                <a:cubicBezTo>
                  <a:pt y="596" x="13425"/>
                  <a:pt y="591" x="13443"/>
                  <a:pt y="587" x="13463"/>
                </a:cubicBezTo>
                <a:cubicBezTo>
                  <a:pt y="582" x="13483"/>
                  <a:pt y="578" x="13509"/>
                  <a:pt y="574" x="13539"/>
                </a:cubicBezTo>
                <a:cubicBezTo>
                  <a:pt y="574" x="13540"/>
                  <a:pt y="573" x="13551"/>
                  <a:pt y="570" x="13574"/>
                </a:cubicBezTo>
                <a:cubicBezTo>
                  <a:pt y="569" x="13577"/>
                  <a:pt y="569" x="13580"/>
                  <a:pt y="568" x="13583"/>
                </a:cubicBezTo>
                <a:close/>
                <a:moveTo>
                  <a:pt y="787" x="18187"/>
                </a:moveTo>
                <a:cubicBezTo>
                  <a:pt y="787" x="18188"/>
                  <a:pt y="787" x="18188"/>
                  <a:pt y="789" x="18187"/>
                </a:cubicBezTo>
                <a:lnTo>
                  <a:pt y="787" x="18187"/>
                </a:lnTo>
                <a:close/>
                <a:moveTo>
                  <a:pt y="58" x="363"/>
                </a:moveTo>
                <a:lnTo>
                  <a:pt y="831" x="363"/>
                </a:lnTo>
                <a:lnTo>
                  <a:pt y="831" x="840"/>
                </a:lnTo>
                <a:lnTo>
                  <a:pt y="713" x="851"/>
                </a:lnTo>
                <a:lnTo>
                  <a:pt y="713" x="491"/>
                </a:lnTo>
                <a:lnTo>
                  <a:pt y="493" x="491"/>
                </a:lnTo>
                <a:lnTo>
                  <a:pt y="493" x="815"/>
                </a:lnTo>
                <a:lnTo>
                  <a:pt y="376" x="815"/>
                </a:lnTo>
                <a:lnTo>
                  <a:pt y="376" x="491"/>
                </a:lnTo>
                <a:lnTo>
                  <a:pt y="176" x="491"/>
                </a:lnTo>
                <a:lnTo>
                  <a:pt y="176" x="826"/>
                </a:lnTo>
                <a:lnTo>
                  <a:pt y="58" x="837"/>
                </a:lnTo>
                <a:close/>
                <a:moveTo>
                  <a:pt y="240" x="1929"/>
                </a:moveTo>
                <a:cubicBezTo>
                  <a:pt y="240" x="1892"/>
                  <a:pt y="247" x="1856"/>
                  <a:pt y="262" x="1822"/>
                </a:cubicBezTo>
                <a:cubicBezTo>
                  <a:pt y="277" x="1788"/>
                  <a:pt y="286" x="1769"/>
                  <a:pt y="289" x="1767"/>
                </a:cubicBezTo>
                <a:lnTo>
                  <a:pt y="253" x="1763"/>
                </a:lnTo>
                <a:lnTo>
                  <a:pt y="253" x="1652"/>
                </a:lnTo>
                <a:cubicBezTo>
                  <a:pt y="327" x="1654"/>
                  <a:pt y="379" x="1654"/>
                  <a:pt y="409" x="1654"/>
                </a:cubicBezTo>
                <a:lnTo>
                  <a:pt y="831" x="1654"/>
                </a:lnTo>
                <a:lnTo>
                  <a:pt y="831" x="1778"/>
                </a:lnTo>
                <a:lnTo>
                  <a:pt y="437" x="1778"/>
                </a:lnTo>
                <a:cubicBezTo>
                  <a:pt y="415" x="1785"/>
                  <a:pt y="395" x="1802"/>
                  <a:pt y="378" x="1827"/>
                </a:cubicBezTo>
                <a:cubicBezTo>
                  <a:pt y="361" x="1852"/>
                  <a:pt y="353" x="1885"/>
                  <a:pt y="353" x="1925"/>
                </a:cubicBezTo>
                <a:cubicBezTo>
                  <a:pt y="353" x="1955"/>
                  <a:pt y="364" x="1975"/>
                  <a:pt y="386" x="1985"/>
                </a:cubicBezTo>
                <a:cubicBezTo>
                  <a:pt y="407" x="1996"/>
                  <a:pt y="447" x="2001"/>
                  <a:pt y="503" x="2001"/>
                </a:cubicBezTo>
                <a:lnTo>
                  <a:pt y="831" x="2001"/>
                </a:lnTo>
                <a:lnTo>
                  <a:pt y="831" x="2125"/>
                </a:lnTo>
                <a:lnTo>
                  <a:pt y="442" x="2125"/>
                </a:lnTo>
                <a:cubicBezTo>
                  <a:pt y="416" x="2134"/>
                  <a:pt y="394" x="2150"/>
                  <a:pt y="378" x="2174"/>
                </a:cubicBezTo>
                <a:cubicBezTo>
                  <a:pt y="361" x="2198"/>
                  <a:pt y="353" x="2226"/>
                  <a:pt y="353" x="2256"/>
                </a:cubicBezTo>
                <a:cubicBezTo>
                  <a:pt y="353" x="2266"/>
                  <a:pt y="354" x="2275"/>
                  <a:pt y="356" x="2283"/>
                </a:cubicBezTo>
                <a:cubicBezTo>
                  <a:pt y="359" x="2291"/>
                  <a:pt y="362" x="2297"/>
                  <a:pt y="366" x="2301"/>
                </a:cubicBezTo>
                <a:cubicBezTo>
                  <a:pt y="369" x="2306"/>
                  <a:pt y="374" x="2310"/>
                  <a:pt y="382" x="2314"/>
                </a:cubicBezTo>
                <a:cubicBezTo>
                  <a:pt y="389" x="2318"/>
                  <a:pt y="396" x="2321"/>
                  <a:pt y="403" x="2323"/>
                </a:cubicBezTo>
                <a:cubicBezTo>
                  <a:pt y="410" x="2325"/>
                  <a:pt y="420" x="2327"/>
                  <a:pt y="432" x="2328"/>
                </a:cubicBezTo>
                <a:cubicBezTo>
                  <a:pt y="444" x="2329"/>
                  <a:pt y="455" x="2330"/>
                  <a:pt y="465" x="2331"/>
                </a:cubicBezTo>
                <a:cubicBezTo>
                  <a:pt y="475" x="2331"/>
                  <a:pt y="487" x="2331"/>
                  <a:pt y="502" x="2331"/>
                </a:cubicBezTo>
                <a:lnTo>
                  <a:pt y="831" x="2331"/>
                </a:lnTo>
                <a:lnTo>
                  <a:pt y="831" x="2455"/>
                </a:lnTo>
                <a:lnTo>
                  <a:pt y="484" x="2455"/>
                </a:lnTo>
                <a:cubicBezTo>
                  <a:pt y="321" x="2455"/>
                  <a:pt y="240" x="2394"/>
                  <a:pt y="240" x="2273"/>
                </a:cubicBezTo>
                <a:cubicBezTo>
                  <a:pt y="240" x="2186"/>
                  <a:pt y="265" x="2123"/>
                  <a:pt y="313" x="2084"/>
                </a:cubicBezTo>
                <a:cubicBezTo>
                  <a:pt y="265" x="2065"/>
                  <a:pt y="240" x="2013"/>
                  <a:pt y="240" x="1929"/>
                </a:cubicBezTo>
                <a:close/>
                <a:moveTo>
                  <a:pt y="240" x="4420"/>
                </a:moveTo>
                <a:cubicBezTo>
                  <a:pt y="240" x="4383"/>
                  <a:pt y="247" x="4348"/>
                  <a:pt y="262" x="4313"/>
                </a:cubicBezTo>
                <a:cubicBezTo>
                  <a:pt y="277" x="4279"/>
                  <a:pt y="286" x="4261"/>
                  <a:pt y="289" x="4258"/>
                </a:cubicBezTo>
                <a:lnTo>
                  <a:pt y="253" x="4254"/>
                </a:lnTo>
                <a:lnTo>
                  <a:pt y="253" x="4144"/>
                </a:lnTo>
                <a:cubicBezTo>
                  <a:pt y="327" x="4145"/>
                  <a:pt y="379" x="4145"/>
                  <a:pt y="409" x="4145"/>
                </a:cubicBezTo>
                <a:lnTo>
                  <a:pt y="831" x="4145"/>
                </a:lnTo>
                <a:lnTo>
                  <a:pt y="831" x="4269"/>
                </a:lnTo>
                <a:lnTo>
                  <a:pt y="437" x="4269"/>
                </a:lnTo>
                <a:cubicBezTo>
                  <a:pt y="415" x="4277"/>
                  <a:pt y="395" x="4293"/>
                  <a:pt y="378" x="4318"/>
                </a:cubicBezTo>
                <a:cubicBezTo>
                  <a:pt y="361" x="4344"/>
                  <a:pt y="353" x="4376"/>
                  <a:pt y="353" x="4416"/>
                </a:cubicBezTo>
                <a:cubicBezTo>
                  <a:pt y="353" x="4446"/>
                  <a:pt y="364" x="4466"/>
                  <a:pt y="386" x="4477"/>
                </a:cubicBezTo>
                <a:cubicBezTo>
                  <a:pt y="407" x="4487"/>
                  <a:pt y="447" x="4493"/>
                  <a:pt y="503" x="4493"/>
                </a:cubicBezTo>
                <a:lnTo>
                  <a:pt y="831" x="4493"/>
                </a:lnTo>
                <a:lnTo>
                  <a:pt y="831" x="4616"/>
                </a:lnTo>
                <a:lnTo>
                  <a:pt y="442" x="4616"/>
                </a:lnTo>
                <a:cubicBezTo>
                  <a:pt y="416" x="4625"/>
                  <a:pt y="394" x="4641"/>
                  <a:pt y="378" x="4665"/>
                </a:cubicBezTo>
                <a:cubicBezTo>
                  <a:pt y="361" x="4690"/>
                  <a:pt y="353" x="4717"/>
                  <a:pt y="353" x="4747"/>
                </a:cubicBezTo>
                <a:cubicBezTo>
                  <a:pt y="353" x="4757"/>
                  <a:pt y="354" x="4766"/>
                  <a:pt y="356" x="4774"/>
                </a:cubicBezTo>
                <a:cubicBezTo>
                  <a:pt y="359" x="4782"/>
                  <a:pt y="362" x="4788"/>
                  <a:pt y="366" x="4793"/>
                </a:cubicBezTo>
                <a:cubicBezTo>
                  <a:pt y="369" x="4797"/>
                  <a:pt y="374" x="4801"/>
                  <a:pt y="382" x="4805"/>
                </a:cubicBezTo>
                <a:cubicBezTo>
                  <a:pt y="389" x="4809"/>
                  <a:pt y="396" x="4812"/>
                  <a:pt y="403" x="4814"/>
                </a:cubicBezTo>
                <a:cubicBezTo>
                  <a:pt y="410" x="4816"/>
                  <a:pt y="420" x="4818"/>
                  <a:pt y="432" x="4819"/>
                </a:cubicBezTo>
                <a:cubicBezTo>
                  <a:pt y="444" x="4821"/>
                  <a:pt y="455" x="4821"/>
                  <a:pt y="465" x="4822"/>
                </a:cubicBezTo>
                <a:cubicBezTo>
                  <a:pt y="475" x="4822"/>
                  <a:pt y="487" x="4822"/>
                  <a:pt y="502" x="4822"/>
                </a:cubicBezTo>
                <a:lnTo>
                  <a:pt y="831" x="4822"/>
                </a:lnTo>
                <a:lnTo>
                  <a:pt y="831" x="4946"/>
                </a:lnTo>
                <a:lnTo>
                  <a:pt y="484" x="4946"/>
                </a:lnTo>
                <a:cubicBezTo>
                  <a:pt y="321" x="4946"/>
                  <a:pt y="240" x="4885"/>
                  <a:pt y="240" x="4764"/>
                </a:cubicBezTo>
                <a:cubicBezTo>
                  <a:pt y="240" x="4677"/>
                  <a:pt y="265" x="4614"/>
                  <a:pt y="313" x="4575"/>
                </a:cubicBezTo>
                <a:cubicBezTo>
                  <a:pt y="265" x="4556"/>
                  <a:pt y="240" x="4504"/>
                  <a:pt y="240" x="4420"/>
                </a:cubicBezTo>
                <a:close/>
                <a:moveTo>
                  <a:pt y="253" x="8919"/>
                </a:moveTo>
                <a:lnTo>
                  <a:pt y="831" x="8919"/>
                </a:lnTo>
                <a:lnTo>
                  <a:pt y="831" x="9043"/>
                </a:lnTo>
                <a:lnTo>
                  <a:pt y="253" x="9043"/>
                </a:lnTo>
                <a:close/>
                <a:moveTo>
                  <a:pt y="253" x="9617"/>
                </a:moveTo>
                <a:lnTo>
                  <a:pt y="831" x="9617"/>
                </a:lnTo>
                <a:lnTo>
                  <a:pt y="831" x="9741"/>
                </a:lnTo>
                <a:lnTo>
                  <a:pt y="253" x="9741"/>
                </a:lnTo>
                <a:close/>
                <a:moveTo>
                  <a:pt y="240" x="10691"/>
                </a:moveTo>
                <a:cubicBezTo>
                  <a:pt y="240" x="10649"/>
                  <a:pt y="248" x="10610"/>
                  <a:pt y="263" x="10573"/>
                </a:cubicBezTo>
                <a:cubicBezTo>
                  <a:pt y="277" x="10536"/>
                  <a:pt y="286" x="10517"/>
                  <a:pt y="287" x="10515"/>
                </a:cubicBezTo>
                <a:lnTo>
                  <a:pt y="253" x="10512"/>
                </a:lnTo>
                <a:lnTo>
                  <a:pt y="253" x="10402"/>
                </a:lnTo>
                <a:lnTo>
                  <a:pt y="404" x="10403"/>
                </a:lnTo>
                <a:lnTo>
                  <a:pt y="831" x="10403"/>
                </a:lnTo>
                <a:lnTo>
                  <a:pt y="831" x="10527"/>
                </a:lnTo>
                <a:lnTo>
                  <a:pt y="436" x="10527"/>
                </a:lnTo>
                <a:cubicBezTo>
                  <a:pt y="416" x="10532"/>
                  <a:pt y="398" x="10549"/>
                  <a:pt y="379" x="10576"/>
                </a:cubicBezTo>
                <a:cubicBezTo>
                  <a:pt y="361" x="10603"/>
                  <a:pt y="352" x="10636"/>
                  <a:pt y="352" x="10674"/>
                </a:cubicBezTo>
                <a:cubicBezTo>
                  <a:pt y="352" x="10686"/>
                  <a:pt y="353" x="10696"/>
                  <a:pt y="356" x="10705"/>
                </a:cubicBezTo>
                <a:cubicBezTo>
                  <a:pt y="358" x="10713"/>
                  <a:pt y="361" x="10720"/>
                  <a:pt y="365" x="10725"/>
                </a:cubicBezTo>
                <a:cubicBezTo>
                  <a:pt y="368" x="10730"/>
                  <a:pt y="374" x="10735"/>
                  <a:pt y="381" x="10739"/>
                </a:cubicBezTo>
                <a:cubicBezTo>
                  <a:pt y="389" x="10743"/>
                  <a:pt y="397" x="10746"/>
                  <a:pt y="405" x="10748"/>
                </a:cubicBezTo>
                <a:cubicBezTo>
                  <a:pt y="414" x="10751"/>
                  <a:pt y="426" x="10753"/>
                  <a:pt y="441" x="10754"/>
                </a:cubicBezTo>
                <a:cubicBezTo>
                  <a:pt y="457" x="10756"/>
                  <a:pt y="472" x="10756"/>
                  <a:pt y="486" x="10757"/>
                </a:cubicBezTo>
                <a:cubicBezTo>
                  <a:pt y="499" x="10757"/>
                  <a:pt y="518" x="10757"/>
                  <a:pt y="541" x="10757"/>
                </a:cubicBezTo>
                <a:lnTo>
                  <a:pt y="831" x="10757"/>
                </a:lnTo>
                <a:lnTo>
                  <a:pt y="831" x="10881"/>
                </a:lnTo>
                <a:lnTo>
                  <a:pt y="489" x="10881"/>
                </a:lnTo>
                <a:cubicBezTo>
                  <a:pt y="408" x="10881"/>
                  <a:pt y="347" x="10866"/>
                  <a:pt y="304" x="10835"/>
                </a:cubicBezTo>
                <a:cubicBezTo>
                  <a:pt y="261" x="10804"/>
                  <a:pt y="240" x="10756"/>
                  <a:pt y="240" x="10691"/>
                </a:cubicBezTo>
                <a:close/>
                <a:moveTo>
                  <a:pt y="253" x="12405"/>
                </a:moveTo>
                <a:cubicBezTo>
                  <a:pt y="280" x="12405"/>
                  <a:pt y="307" x="12405"/>
                  <a:pt y="335" x="12406"/>
                </a:cubicBezTo>
                <a:cubicBezTo>
                  <a:pt y="362" x="12406"/>
                  <a:pt y="383" x="12407"/>
                  <a:pt y="397" x="12407"/>
                </a:cubicBezTo>
                <a:lnTo>
                  <a:pt y="831" x="12407"/>
                </a:lnTo>
                <a:lnTo>
                  <a:pt y="831" x="12530"/>
                </a:lnTo>
                <a:lnTo>
                  <a:pt y="495" x="12530"/>
                </a:lnTo>
                <a:cubicBezTo>
                  <a:pt y="458" x="12530"/>
                  <a:pt y="428" x="12542"/>
                  <a:pt y="405" x="12564"/>
                </a:cubicBezTo>
                <a:cubicBezTo>
                  <a:pt y="381" x="12586"/>
                  <a:pt y="369" x="12618"/>
                  <a:pt y="369" x="12660"/>
                </a:cubicBezTo>
                <a:lnTo>
                  <a:pt y="369" x="12702"/>
                </a:lnTo>
                <a:lnTo>
                  <a:pt y="253" x="12693"/>
                </a:lnTo>
                <a:lnTo>
                  <a:pt y="253" x="12658"/>
                </a:lnTo>
                <a:cubicBezTo>
                  <a:pt y="253" x="12579"/>
                  <a:pt y="266" x="12533"/>
                  <a:pt y="294" x="12518"/>
                </a:cubicBezTo>
                <a:lnTo>
                  <a:pt y="253" x="12515"/>
                </a:lnTo>
                <a:close/>
                <a:moveTo>
                  <a:pt y="253" x="16270"/>
                </a:moveTo>
                <a:cubicBezTo>
                  <a:pt y="280" x="16270"/>
                  <a:pt y="307" x="16271"/>
                  <a:pt y="335" x="16271"/>
                </a:cubicBezTo>
                <a:cubicBezTo>
                  <a:pt y="362" x="16272"/>
                  <a:pt y="383" x="16272"/>
                  <a:pt y="397" x="16272"/>
                </a:cubicBezTo>
                <a:lnTo>
                  <a:pt y="831" x="16272"/>
                </a:lnTo>
                <a:lnTo>
                  <a:pt y="831" x="16396"/>
                </a:lnTo>
                <a:lnTo>
                  <a:pt y="495" x="16396"/>
                </a:lnTo>
                <a:cubicBezTo>
                  <a:pt y="458" x="16396"/>
                  <a:pt y="428" x="16407"/>
                  <a:pt y="405" x="16429"/>
                </a:cubicBezTo>
                <a:cubicBezTo>
                  <a:pt y="381" x="16451"/>
                  <a:pt y="369" x="16483"/>
                  <a:pt y="369" x="16525"/>
                </a:cubicBezTo>
                <a:lnTo>
                  <a:pt y="369" x="16567"/>
                </a:lnTo>
                <a:lnTo>
                  <a:pt y="253" x="16558"/>
                </a:lnTo>
                <a:lnTo>
                  <a:pt y="253" x="16523"/>
                </a:lnTo>
                <a:cubicBezTo>
                  <a:pt y="253" x="16445"/>
                  <a:pt y="266" x="16398"/>
                  <a:pt y="294" x="16383"/>
                </a:cubicBezTo>
                <a:lnTo>
                  <a:pt y="253" x="16380"/>
                </a:lnTo>
                <a:close/>
                <a:moveTo>
                  <a:pt y="253" x="18380"/>
                </a:moveTo>
                <a:cubicBezTo>
                  <a:pt y="280" x="18380"/>
                  <a:pt y="307" x="18380"/>
                  <a:pt y="335" x="18381"/>
                </a:cubicBezTo>
                <a:cubicBezTo>
                  <a:pt y="362" x="18381"/>
                  <a:pt y="383" x="18381"/>
                  <a:pt y="397" x="18381"/>
                </a:cubicBezTo>
                <a:lnTo>
                  <a:pt y="831" x="18381"/>
                </a:lnTo>
                <a:lnTo>
                  <a:pt y="831" x="18505"/>
                </a:lnTo>
                <a:lnTo>
                  <a:pt y="495" x="18505"/>
                </a:lnTo>
                <a:cubicBezTo>
                  <a:pt y="458" x="18505"/>
                  <a:pt y="428" x="18516"/>
                  <a:pt y="405" x="18538"/>
                </a:cubicBezTo>
                <a:cubicBezTo>
                  <a:pt y="381" x="18561"/>
                  <a:pt y="369" x="18593"/>
                  <a:pt y="369" x="18635"/>
                </a:cubicBezTo>
                <a:lnTo>
                  <a:pt y="369" x="18677"/>
                </a:lnTo>
                <a:lnTo>
                  <a:pt y="253" x="18667"/>
                </a:lnTo>
                <a:lnTo>
                  <a:pt y="253" x="18633"/>
                </a:lnTo>
                <a:cubicBezTo>
                  <a:pt y="253" x="18554"/>
                  <a:pt y="266" x="18507"/>
                  <a:pt y="294" x="18492"/>
                </a:cubicBezTo>
                <a:lnTo>
                  <a:pt y="253" x="18489"/>
                </a:lnTo>
                <a:close/>
                <a:moveTo>
                  <a:pt y="73" x="5702"/>
                </a:moveTo>
                <a:lnTo>
                  <a:pt y="81" x="5602"/>
                </a:lnTo>
                <a:lnTo>
                  <a:pt y="253" x="5581"/>
                </a:lnTo>
                <a:lnTo>
                  <a:pt y="253" x="5505"/>
                </a:lnTo>
                <a:lnTo>
                  <a:pt y="352" x="5494"/>
                </a:lnTo>
                <a:lnTo>
                  <a:pt y="352" x="5578"/>
                </a:lnTo>
                <a:lnTo>
                  <a:pt y="592" x="5578"/>
                </a:lnTo>
                <a:cubicBezTo>
                  <a:pt y="613" x="5578"/>
                  <a:pt y="630" x="5578"/>
                  <a:pt y="644" x="5579"/>
                </a:cubicBezTo>
                <a:cubicBezTo>
                  <a:pt y="658" x="5579"/>
                  <a:pt y="673" x="5580"/>
                  <a:pt y="689" x="5581"/>
                </a:cubicBezTo>
                <a:cubicBezTo>
                  <a:pt y="704" x="5582"/>
                  <a:pt y="717" x="5584"/>
                  <a:pt y="728" x="5586"/>
                </a:cubicBezTo>
                <a:cubicBezTo>
                  <a:pt y="739" x="5588"/>
                  <a:pt y="750" x="5592"/>
                  <a:pt y="762" x="5596"/>
                </a:cubicBezTo>
                <a:cubicBezTo>
                  <a:pt y="773" x="5599"/>
                  <a:pt y="783" x="5604"/>
                  <a:pt y="791" x="5611"/>
                </a:cubicBezTo>
                <a:cubicBezTo>
                  <a:pt y="799" x="5617"/>
                  <a:pt y="806" x="5624"/>
                  <a:pt y="813" x="5633"/>
                </a:cubicBezTo>
                <a:cubicBezTo>
                  <a:pt y="820" x="5641"/>
                  <a:pt y="826" x="5651"/>
                  <a:pt y="829" x="5662"/>
                </a:cubicBezTo>
                <a:cubicBezTo>
                  <a:pt y="833" x="5673"/>
                  <a:pt y="835" x="5685"/>
                  <a:pt y="837" x="5697"/>
                </a:cubicBezTo>
                <a:cubicBezTo>
                  <a:pt y="839" x="5710"/>
                  <a:pt y="840" x="5724"/>
                  <a:pt y="840" x="5740"/>
                </a:cubicBezTo>
                <a:cubicBezTo>
                  <a:pt y="840" x="5754"/>
                  <a:pt y="838" x="5793"/>
                  <a:pt y="832" x="5855"/>
                </a:cubicBezTo>
                <a:lnTo>
                  <a:pt y="725" x="5844"/>
                </a:lnTo>
                <a:cubicBezTo>
                  <a:pt y="726" x="5820"/>
                  <a:pt y="727" x="5803"/>
                  <a:pt y="729" x="5792"/>
                </a:cubicBezTo>
                <a:cubicBezTo>
                  <a:pt y="729" x="5782"/>
                  <a:pt y="730" x="5774"/>
                  <a:pt y="731" x="5769"/>
                </a:cubicBezTo>
                <a:cubicBezTo>
                  <a:pt y="731" x="5764"/>
                  <a:pt y="731" x="5761"/>
                  <a:pt y="731" x="5759"/>
                </a:cubicBezTo>
                <a:cubicBezTo>
                  <a:pt y="731" x="5734"/>
                  <a:pt y="726" x="5718"/>
                  <a:pt y="716" x="5712"/>
                </a:cubicBezTo>
                <a:cubicBezTo>
                  <a:pt y="705" x="5705"/>
                  <a:pt y="677" x="5702"/>
                  <a:pt y="631" x="5702"/>
                </a:cubicBezTo>
                <a:lnTo>
                  <a:pt y="352" x="5702"/>
                </a:lnTo>
                <a:lnTo>
                  <a:pt y="352" x="5844"/>
                </a:lnTo>
                <a:lnTo>
                  <a:pt y="253" x="5844"/>
                </a:lnTo>
                <a:lnTo>
                  <a:pt y="253" x="5702"/>
                </a:lnTo>
                <a:lnTo>
                  <a:pt y="73" x="5702"/>
                </a:lnTo>
                <a:close/>
                <a:moveTo>
                  <a:pt y="49" x="3228"/>
                </a:moveTo>
                <a:lnTo>
                  <a:pt y="64" x="3104"/>
                </a:lnTo>
                <a:lnTo>
                  <a:pt y="581" x="3104"/>
                </a:lnTo>
                <a:cubicBezTo>
                  <a:pt y="612" x="3104"/>
                  <a:pt y="635" x="3104"/>
                  <a:pt y="652" x="3104"/>
                </a:cubicBezTo>
                <a:cubicBezTo>
                  <a:pt y="668" x="3105"/>
                  <a:pt y="687" x="3106"/>
                  <a:pt y="708" x="3108"/>
                </a:cubicBezTo>
                <a:cubicBezTo>
                  <a:pt y="730" x="3109"/>
                  <a:pt y="746" x="3112"/>
                  <a:pt y="757" x="3117"/>
                </a:cubicBezTo>
                <a:cubicBezTo>
                  <a:pt y="768" x="3121"/>
                  <a:pt y="781" x="3127"/>
                  <a:pt y="794" x="3134"/>
                </a:cubicBezTo>
                <a:cubicBezTo>
                  <a:pt y="808" x="3142"/>
                  <a:pt y="817" x="3152"/>
                  <a:pt y="823" x="3165"/>
                </a:cubicBezTo>
                <a:cubicBezTo>
                  <a:pt y="828" x="3177"/>
                  <a:pt y="832" x="3191"/>
                  <a:pt y="836" x="3206"/>
                </a:cubicBezTo>
                <a:cubicBezTo>
                  <a:pt y="839" x="3221"/>
                  <a:pt y="841" x="3239"/>
                  <a:pt y="841" x="3260"/>
                </a:cubicBezTo>
                <a:cubicBezTo>
                  <a:pt y="841" x="3274"/>
                  <a:pt y="837" x="3300"/>
                  <a:pt y="831" x="3338"/>
                </a:cubicBezTo>
                <a:lnTo>
                  <a:pt y="727" x="3329"/>
                </a:lnTo>
                <a:cubicBezTo>
                  <a:pt y="730" x="3290"/>
                  <a:pt y="732" x="3269"/>
                  <a:pt y="732" x="3266"/>
                </a:cubicBezTo>
                <a:cubicBezTo>
                  <a:pt y="732" x="3259"/>
                  <a:pt y="731" x="3253"/>
                  <a:pt y="730" x="3250"/>
                </a:cubicBezTo>
                <a:cubicBezTo>
                  <a:pt y="729" x="3247"/>
                  <a:pt y="727" x="3244"/>
                  <a:pt y="724" x="3241"/>
                </a:cubicBezTo>
                <a:cubicBezTo>
                  <a:pt y="721" x="3239"/>
                  <a:pt y="717" x="3237"/>
                  <a:pt y="712" x="3235"/>
                </a:cubicBezTo>
                <a:cubicBezTo>
                  <a:pt y="708" x="3233"/>
                  <a:pt y="699" x="3232"/>
                  <a:pt y="687" x="3230"/>
                </a:cubicBezTo>
                <a:cubicBezTo>
                  <a:pt y="675" x="3229"/>
                  <a:pt y="663" x="3229"/>
                  <a:pt y="651" x="3228"/>
                </a:cubicBezTo>
                <a:cubicBezTo>
                  <a:pt y="638" x="3228"/>
                  <a:pt y="621" x="3228"/>
                  <a:pt y="599" x="3228"/>
                </a:cubicBezTo>
                <a:lnTo>
                  <a:pt y="49" x="3228"/>
                </a:lnTo>
                <a:close/>
                <a:moveTo>
                  <a:pt y="49" x="11595"/>
                </a:moveTo>
                <a:lnTo>
                  <a:pt y="64" x="11471"/>
                </a:lnTo>
                <a:lnTo>
                  <a:pt y="581" x="11471"/>
                </a:lnTo>
                <a:cubicBezTo>
                  <a:pt y="612" x="11471"/>
                  <a:pt y="635" x="11471"/>
                  <a:pt y="652" x="11472"/>
                </a:cubicBezTo>
                <a:cubicBezTo>
                  <a:pt y="668" x="11472"/>
                  <a:pt y="687" x="11473"/>
                  <a:pt y="708" x="11475"/>
                </a:cubicBezTo>
                <a:cubicBezTo>
                  <a:pt y="730" x="11476"/>
                  <a:pt y="746" x="11479"/>
                  <a:pt y="757" x="11484"/>
                </a:cubicBezTo>
                <a:cubicBezTo>
                  <a:pt y="768" x="11488"/>
                  <a:pt y="781" x="11494"/>
                  <a:pt y="794" x="11502"/>
                </a:cubicBezTo>
                <a:cubicBezTo>
                  <a:pt y="808" x="11509"/>
                  <a:pt y="817" x="11519"/>
                  <a:pt y="823" x="11532"/>
                </a:cubicBezTo>
                <a:cubicBezTo>
                  <a:pt y="828" x="11545"/>
                  <a:pt y="832" x="11558"/>
                  <a:pt y="836" x="11574"/>
                </a:cubicBezTo>
                <a:cubicBezTo>
                  <a:pt y="839" x="11589"/>
                  <a:pt y="841" x="11606"/>
                  <a:pt y="841" x="11627"/>
                </a:cubicBezTo>
                <a:cubicBezTo>
                  <a:pt y="841" x="11641"/>
                  <a:pt y="837" x="11667"/>
                  <a:pt y="831" x="11705"/>
                </a:cubicBezTo>
                <a:lnTo>
                  <a:pt y="727" x="11696"/>
                </a:lnTo>
                <a:cubicBezTo>
                  <a:pt y="730" x="11657"/>
                  <a:pt y="732" x="11636"/>
                  <a:pt y="732" x="11633"/>
                </a:cubicBezTo>
                <a:cubicBezTo>
                  <a:pt y="732" x="11626"/>
                  <a:pt y="731" x="11620"/>
                  <a:pt y="730" x="11617"/>
                </a:cubicBezTo>
                <a:cubicBezTo>
                  <a:pt y="729" x="11614"/>
                  <a:pt y="727" x="11611"/>
                  <a:pt y="724" x="11608"/>
                </a:cubicBezTo>
                <a:cubicBezTo>
                  <a:pt y="721" x="11606"/>
                  <a:pt y="717" x="11604"/>
                  <a:pt y="712" x="11602"/>
                </a:cubicBezTo>
                <a:cubicBezTo>
                  <a:pt y="708" x="11600"/>
                  <a:pt y="699" x="11599"/>
                  <a:pt y="687" x="11598"/>
                </a:cubicBezTo>
                <a:cubicBezTo>
                  <a:pt y="675" x="11596"/>
                  <a:pt y="663" x="11596"/>
                  <a:pt y="651" x="11595"/>
                </a:cubicBezTo>
                <a:cubicBezTo>
                  <a:pt y="638" x="11595"/>
                  <a:pt y="621" x="11595"/>
                  <a:pt y="599" x="11595"/>
                </a:cubicBezTo>
                <a:lnTo>
                  <a:pt y="49" x="11595"/>
                </a:lnTo>
                <a:close/>
                <a:moveTo>
                  <a:pt y="49" x="17466"/>
                </a:moveTo>
                <a:lnTo>
                  <a:pt y="64" x="17342"/>
                </a:lnTo>
                <a:lnTo>
                  <a:pt y="581" x="17342"/>
                </a:lnTo>
                <a:cubicBezTo>
                  <a:pt y="612" x="17342"/>
                  <a:pt y="635" x="17342"/>
                  <a:pt y="652" x="17343"/>
                </a:cubicBezTo>
                <a:cubicBezTo>
                  <a:pt y="668" x="17343"/>
                  <a:pt y="687" x="17344"/>
                  <a:pt y="708" x="17346"/>
                </a:cubicBezTo>
                <a:cubicBezTo>
                  <a:pt y="730" x="17348"/>
                  <a:pt y="746" x="17351"/>
                  <a:pt y="757" x="17355"/>
                </a:cubicBezTo>
                <a:cubicBezTo>
                  <a:pt y="768" x="17359"/>
                  <a:pt y="781" x="17365"/>
                  <a:pt y="794" x="17373"/>
                </a:cubicBezTo>
                <a:cubicBezTo>
                  <a:pt y="808" x="17380"/>
                  <a:pt y="817" x="17390"/>
                  <a:pt y="823" x="17403"/>
                </a:cubicBezTo>
                <a:cubicBezTo>
                  <a:pt y="828" x="17416"/>
                  <a:pt y="832" x="17430"/>
                  <a:pt y="836" x="17445"/>
                </a:cubicBezTo>
                <a:cubicBezTo>
                  <a:pt y="839" x="17460"/>
                  <a:pt y="841" x="17477"/>
                  <a:pt y="841" x="17498"/>
                </a:cubicBezTo>
                <a:cubicBezTo>
                  <a:pt y="841" x="17512"/>
                  <a:pt y="837" x="17538"/>
                  <a:pt y="831" x="17576"/>
                </a:cubicBezTo>
                <a:lnTo>
                  <a:pt y="727" x="17567"/>
                </a:lnTo>
                <a:cubicBezTo>
                  <a:pt y="730" x="17529"/>
                  <a:pt y="732" x="17508"/>
                  <a:pt y="732" x="17504"/>
                </a:cubicBezTo>
                <a:cubicBezTo>
                  <a:pt y="732" x="17497"/>
                  <a:pt y="731" x="17491"/>
                  <a:pt y="730" x="17488"/>
                </a:cubicBezTo>
                <a:cubicBezTo>
                  <a:pt y="729" x="17485"/>
                  <a:pt y="727" x="17482"/>
                  <a:pt y="724" x="17479"/>
                </a:cubicBezTo>
                <a:cubicBezTo>
                  <a:pt y="721" x="17477"/>
                  <a:pt y="717" x="17475"/>
                  <a:pt y="712" x="17473"/>
                </a:cubicBezTo>
                <a:cubicBezTo>
                  <a:pt y="708" x="17471"/>
                  <a:pt y="699" x="17470"/>
                  <a:pt y="687" x="17469"/>
                </a:cubicBezTo>
                <a:cubicBezTo>
                  <a:pt y="675" x="17468"/>
                  <a:pt y="663" x="17467"/>
                  <a:pt y="651" x="17466"/>
                </a:cubicBezTo>
                <a:cubicBezTo>
                  <a:pt y="638" x="17466"/>
                  <a:pt y="621" x="17466"/>
                  <a:pt y="599" x="17466"/>
                </a:cubicBezTo>
                <a:lnTo>
                  <a:pt y="49" x="17466"/>
                </a:lnTo>
                <a:close/>
                <a:moveTo>
                  <a:pt y="49" x="6955"/>
                </a:moveTo>
                <a:lnTo>
                  <a:pt y="64" x="6831"/>
                </a:lnTo>
                <a:lnTo>
                  <a:pt y="352" x="6852"/>
                </a:lnTo>
                <a:cubicBezTo>
                  <a:pt y="314" x="6849"/>
                  <a:pt y="286" x="6830"/>
                  <a:pt y="267" x="6795"/>
                </a:cubicBezTo>
                <a:cubicBezTo>
                  <a:pt y="249" x="6760"/>
                  <a:pt y="240" x="6723"/>
                  <a:pt y="240" x="6683"/>
                </a:cubicBezTo>
                <a:cubicBezTo>
                  <a:pt y="240" x="6634"/>
                  <a:pt y="253" x="6591"/>
                  <a:pt y="280" x="6553"/>
                </a:cubicBezTo>
                <a:cubicBezTo>
                  <a:pt y="307" x="6515"/>
                  <a:pt y="343" x="6486"/>
                  <a:pt y="388" x="6466"/>
                </a:cubicBezTo>
                <a:cubicBezTo>
                  <a:pt y="433" x="6446"/>
                  <a:pt y="482" x="6436"/>
                  <a:pt y="535" x="6436"/>
                </a:cubicBezTo>
                <a:cubicBezTo>
                  <a:pt y="625" x="6436"/>
                  <a:pt y="699" x="6458"/>
                  <a:pt y="756" x="6503"/>
                </a:cubicBezTo>
                <a:cubicBezTo>
                  <a:pt y="814" x="6547"/>
                  <a:pt y="842" x="6608"/>
                  <a:pt y="842" x="6686"/>
                </a:cubicBezTo>
                <a:cubicBezTo>
                  <a:pt y="842" x="6726"/>
                  <a:pt y="833" x="6762"/>
                  <a:pt y="813" x="6794"/>
                </a:cubicBezTo>
                <a:cubicBezTo>
                  <a:pt y="798" x="6819"/>
                  <a:pt y="790" x="6834"/>
                  <a:pt y="790" x="6838"/>
                </a:cubicBezTo>
                <a:cubicBezTo>
                  <a:pt y="790" x="6838"/>
                  <a:pt y="791" x="6839"/>
                  <a:pt y="792" x="6838"/>
                </a:cubicBezTo>
                <a:lnTo>
                  <a:pt y="831" x="6843"/>
                </a:lnTo>
                <a:lnTo>
                  <a:pt y="831" x="6955"/>
                </a:lnTo>
                <a:lnTo>
                  <a:pt y="49" x="6955"/>
                </a:lnTo>
                <a:close/>
                <a:moveTo>
                  <a:pt y="49" x="8825"/>
                </a:moveTo>
                <a:lnTo>
                  <a:pt y="64" x="8702"/>
                </a:lnTo>
                <a:lnTo>
                  <a:pt y="352" x="8722"/>
                </a:lnTo>
                <a:cubicBezTo>
                  <a:pt y="314" x="8719"/>
                  <a:pt y="286" x="8700"/>
                  <a:pt y="267" x="8665"/>
                </a:cubicBezTo>
                <a:cubicBezTo>
                  <a:pt y="249" x="8630"/>
                  <a:pt y="240" x="8593"/>
                  <a:pt y="240" x="8554"/>
                </a:cubicBezTo>
                <a:cubicBezTo>
                  <a:pt y="240" x="8505"/>
                  <a:pt y="253" x="8461"/>
                  <a:pt y="280" x="8423"/>
                </a:cubicBezTo>
                <a:cubicBezTo>
                  <a:pt y="307" x="8385"/>
                  <a:pt y="343" x="8356"/>
                  <a:pt y="388" x="8336"/>
                </a:cubicBezTo>
                <a:cubicBezTo>
                  <a:pt y="433" x="8317"/>
                  <a:pt y="482" x="8307"/>
                  <a:pt y="535" x="8307"/>
                </a:cubicBezTo>
                <a:cubicBezTo>
                  <a:pt y="625" x="8307"/>
                  <a:pt y="699" x="8329"/>
                  <a:pt y="756" x="8373"/>
                </a:cubicBezTo>
                <a:cubicBezTo>
                  <a:pt y="814" x="8418"/>
                  <a:pt y="842" x="8479"/>
                  <a:pt y="842" x="8556"/>
                </a:cubicBezTo>
                <a:cubicBezTo>
                  <a:pt y="842" x="8596"/>
                  <a:pt y="833" x="8632"/>
                  <a:pt y="813" x="8665"/>
                </a:cubicBezTo>
                <a:cubicBezTo>
                  <a:pt y="798" x="8690"/>
                  <a:pt y="790" x="8704"/>
                  <a:pt y="790" x="8708"/>
                </a:cubicBezTo>
                <a:cubicBezTo>
                  <a:pt y="790" x="8709"/>
                  <a:pt y="791" x="8709"/>
                  <a:pt y="792" x="8709"/>
                </a:cubicBezTo>
                <a:lnTo>
                  <a:pt y="831" x="8713"/>
                </a:lnTo>
                <a:lnTo>
                  <a:pt y="831" x="8825"/>
                </a:lnTo>
                <a:lnTo>
                  <a:pt y="49" x="8825"/>
                </a:lnTo>
                <a:close/>
                <a:moveTo>
                  <a:pt y="49" x="14263"/>
                </a:moveTo>
                <a:lnTo>
                  <a:pt y="64" x="14139"/>
                </a:lnTo>
                <a:lnTo>
                  <a:pt y="352" x="14160"/>
                </a:lnTo>
                <a:cubicBezTo>
                  <a:pt y="314" x="14157"/>
                  <a:pt y="286" x="14138"/>
                  <a:pt y="267" x="14103"/>
                </a:cubicBezTo>
                <a:cubicBezTo>
                  <a:pt y="249" x="14068"/>
                  <a:pt y="240" x="14031"/>
                  <a:pt y="240" x="13991"/>
                </a:cubicBezTo>
                <a:cubicBezTo>
                  <a:pt y="240" x="13942"/>
                  <a:pt y="253" x="13899"/>
                  <a:pt y="280" x="13861"/>
                </a:cubicBezTo>
                <a:cubicBezTo>
                  <a:pt y="307" x="13823"/>
                  <a:pt y="343" x="13794"/>
                  <a:pt y="388" x="13774"/>
                </a:cubicBezTo>
                <a:cubicBezTo>
                  <a:pt y="433" x="13754"/>
                  <a:pt y="482" x="13744"/>
                  <a:pt y="535" x="13744"/>
                </a:cubicBezTo>
                <a:cubicBezTo>
                  <a:pt y="625" x="13744"/>
                  <a:pt y="699" x="13766"/>
                  <a:pt y="756" x="13811"/>
                </a:cubicBezTo>
                <a:cubicBezTo>
                  <a:pt y="814" x="13855"/>
                  <a:pt y="842" x="13916"/>
                  <a:pt y="842" x="13994"/>
                </a:cubicBezTo>
                <a:cubicBezTo>
                  <a:pt y="842" x="14034"/>
                  <a:pt y="833" x="14070"/>
                  <a:pt y="813" x="14102"/>
                </a:cubicBezTo>
                <a:cubicBezTo>
                  <a:pt y="798" x="14127"/>
                  <a:pt y="790" x="14142"/>
                  <a:pt y="790" x="14146"/>
                </a:cubicBezTo>
                <a:cubicBezTo>
                  <a:pt y="790" x="14147"/>
                  <a:pt y="791" x="14147"/>
                  <a:pt y="792" x="14146"/>
                </a:cubicBezTo>
                <a:lnTo>
                  <a:pt y="831" x="14151"/>
                </a:lnTo>
                <a:lnTo>
                  <a:pt y="831" x="14263"/>
                </a:lnTo>
                <a:lnTo>
                  <a:pt y="49" x="14263"/>
                </a:lnTo>
                <a:close/>
                <a:moveTo>
                  <a:pt y="240" x="1364"/>
                </a:moveTo>
                <a:cubicBezTo>
                  <a:pt y="242" x="1288"/>
                  <a:pt y="272" x="1226"/>
                  <a:pt y="328" x="1178"/>
                </a:cubicBezTo>
                <a:cubicBezTo>
                  <a:pt y="385" x="1131"/>
                  <a:pt y="456" x="1107"/>
                  <a:pt y="541" x="1107"/>
                </a:cubicBezTo>
                <a:cubicBezTo>
                  <a:pt y="632" x="1107"/>
                  <a:pt y="706" x="1131"/>
                  <a:pt y="761" x="1179"/>
                </a:cubicBezTo>
                <a:cubicBezTo>
                  <a:pt y="815" x="1226"/>
                  <a:pt y="843" x="1291"/>
                  <a:pt y="843" x="1374"/>
                </a:cubicBezTo>
                <a:cubicBezTo>
                  <a:pt y="843" x="1461"/>
                  <a:pt y="816" x="1535"/>
                  <a:pt y="763" x="1597"/>
                </a:cubicBezTo>
                <a:lnTo>
                  <a:pt y="666" x="1555"/>
                </a:lnTo>
                <a:cubicBezTo>
                  <a:pt y="709" x="1492"/>
                  <a:pt y="731" x="1433"/>
                  <a:pt y="731" x="1376"/>
                </a:cubicBezTo>
                <a:cubicBezTo>
                  <a:pt y="731" x="1335"/>
                  <a:pt y="715" x="1300"/>
                  <a:pt y="684" x="1273"/>
                </a:cubicBezTo>
                <a:cubicBezTo>
                  <a:pt y="653" x="1246"/>
                  <a:pt y="617" x="1233"/>
                  <a:pt y="577" x="1233"/>
                </a:cubicBezTo>
                <a:lnTo>
                  <a:pt y="577" x="1599"/>
                </a:lnTo>
                <a:cubicBezTo>
                  <a:pt y="560" x="1599"/>
                  <a:pt y="547" x="1599"/>
                  <a:pt y="538" x="1600"/>
                </a:cubicBezTo>
                <a:cubicBezTo>
                  <a:pt y="529" x="1600"/>
                  <a:pt y="523" x="1600"/>
                  <a:pt y="520" x="1600"/>
                </a:cubicBezTo>
                <a:cubicBezTo>
                  <a:pt y="435" x="1600"/>
                  <a:pt y="368" x="1579"/>
                  <a:pt y="317" x="1537"/>
                </a:cubicBezTo>
                <a:cubicBezTo>
                  <a:pt y="266" x="1495"/>
                  <a:pt y="240" x="1437"/>
                  <a:pt y="240" x="1364"/>
                </a:cubicBezTo>
                <a:close/>
                <a:moveTo>
                  <a:pt y="240" x="3615"/>
                </a:moveTo>
                <a:cubicBezTo>
                  <a:pt y="240" x="3558"/>
                  <a:pt y="254" x="3509"/>
                  <a:pt y="282" x="3466"/>
                </a:cubicBezTo>
                <a:cubicBezTo>
                  <a:pt y="310" x="3424"/>
                  <a:pt y="347" x="3392"/>
                  <a:pt y="392" x="3372"/>
                </a:cubicBezTo>
                <a:cubicBezTo>
                  <a:pt y="438" x="3351"/>
                  <a:pt y="488" x="3340"/>
                  <a:pt y="543" x="3340"/>
                </a:cubicBezTo>
                <a:cubicBezTo>
                  <a:pt y="598" x="3340"/>
                  <a:pt y="648" x="3351"/>
                  <a:pt y="693" x="3371"/>
                </a:cubicBezTo>
                <a:cubicBezTo>
                  <a:pt y="738" x="3392"/>
                  <a:pt y="774" x="3423"/>
                  <a:pt y="801" x="3465"/>
                </a:cubicBezTo>
                <a:cubicBezTo>
                  <a:pt y="829" x="3508"/>
                  <a:pt y="843" x="3557"/>
                  <a:pt y="843" x="3614"/>
                </a:cubicBezTo>
                <a:cubicBezTo>
                  <a:pt y="843" x="3656"/>
                  <a:pt y="835" x="3694"/>
                  <a:pt y="818" x="3729"/>
                </a:cubicBezTo>
                <a:cubicBezTo>
                  <a:pt y="801" x="3763"/>
                  <a:pt y="779" x="3792"/>
                  <a:pt y="751" x="3814"/>
                </a:cubicBezTo>
                <a:cubicBezTo>
                  <a:pt y="722" x="3836"/>
                  <a:pt y="690" x="3853"/>
                  <a:pt y="655" x="3865"/>
                </a:cubicBezTo>
                <a:cubicBezTo>
                  <a:pt y="619" x="3877"/>
                  <a:pt y="581" x="3882"/>
                  <a:pt y="542" x="3882"/>
                </a:cubicBezTo>
                <a:cubicBezTo>
                  <a:pt y="509" x="3882"/>
                  <a:pt y="478" x="3879"/>
                  <a:pt y="448" x="3872"/>
                </a:cubicBezTo>
                <a:cubicBezTo>
                  <a:pt y="418" x="3865"/>
                  <a:pt y="391" x="3854"/>
                  <a:pt y="366" x="3840"/>
                </a:cubicBezTo>
                <a:cubicBezTo>
                  <a:pt y="340" x="3825"/>
                  <a:pt y="318" x="3807"/>
                  <a:pt y="300" x="3786"/>
                </a:cubicBezTo>
                <a:cubicBezTo>
                  <a:pt y="281" x="3765"/>
                  <a:pt y="266" x="3740"/>
                  <a:pt y="256" x="3711"/>
                </a:cubicBezTo>
                <a:cubicBezTo>
                  <a:pt y="245" x="3682"/>
                  <a:pt y="240" x="3650"/>
                  <a:pt y="240" x="3615"/>
                </a:cubicBezTo>
                <a:close/>
                <a:moveTo>
                  <a:pt y="240" x="5250"/>
                </a:moveTo>
                <a:cubicBezTo>
                  <a:pt y="242" x="5174"/>
                  <a:pt y="272" x="5113"/>
                  <a:pt y="328" x="5065"/>
                </a:cubicBezTo>
                <a:cubicBezTo>
                  <a:pt y="385" x="5017"/>
                  <a:pt y="456" x="4994"/>
                  <a:pt y="541" x="4994"/>
                </a:cubicBezTo>
                <a:cubicBezTo>
                  <a:pt y="632" x="4994"/>
                  <a:pt y="706" x="5018"/>
                  <a:pt y="761" x="5065"/>
                </a:cubicBezTo>
                <a:cubicBezTo>
                  <a:pt y="815" x="5113"/>
                  <a:pt y="843" x="5178"/>
                  <a:pt y="843" x="5261"/>
                </a:cubicBezTo>
                <a:cubicBezTo>
                  <a:pt y="843" x="5347"/>
                  <a:pt y="816" x="5422"/>
                  <a:pt y="763" x="5484"/>
                </a:cubicBezTo>
                <a:lnTo>
                  <a:pt y="666" x="5442"/>
                </a:lnTo>
                <a:cubicBezTo>
                  <a:pt y="709" x="5379"/>
                  <a:pt y="731" x="5319"/>
                  <a:pt y="731" x="5263"/>
                </a:cubicBezTo>
                <a:cubicBezTo>
                  <a:pt y="731" x="5221"/>
                  <a:pt y="715" x="5187"/>
                  <a:pt y="684" x="5160"/>
                </a:cubicBezTo>
                <a:cubicBezTo>
                  <a:pt y="653" x="5133"/>
                  <a:pt y="617" x="5119"/>
                  <a:pt y="577" x="5119"/>
                </a:cubicBezTo>
                <a:lnTo>
                  <a:pt y="577" x="5486"/>
                </a:lnTo>
                <a:cubicBezTo>
                  <a:pt y="560" x="5486"/>
                  <a:pt y="547" x="5486"/>
                  <a:pt y="538" x="5486"/>
                </a:cubicBezTo>
                <a:cubicBezTo>
                  <a:pt y="529" x="5487"/>
                  <a:pt y="523" x="5487"/>
                  <a:pt y="520" x="5487"/>
                </a:cubicBezTo>
                <a:cubicBezTo>
                  <a:pt y="435" x="5487"/>
                  <a:pt y="368" x="5466"/>
                  <a:pt y="317" x="5423"/>
                </a:cubicBezTo>
                <a:cubicBezTo>
                  <a:pt y="266" x="5381"/>
                  <a:pt y="240" x="5324"/>
                  <a:pt y="240" x="5250"/>
                </a:cubicBezTo>
                <a:close/>
                <a:moveTo>
                  <a:pt y="240" x="6135"/>
                </a:moveTo>
                <a:cubicBezTo>
                  <a:pt y="240" x="6078"/>
                  <a:pt y="254" x="6029"/>
                  <a:pt y="282" x="5986"/>
                </a:cubicBezTo>
                <a:cubicBezTo>
                  <a:pt y="310" x="5944"/>
                  <a:pt y="347" x="5912"/>
                  <a:pt y="392" x="5892"/>
                </a:cubicBezTo>
                <a:cubicBezTo>
                  <a:pt y="438" x="5871"/>
                  <a:pt y="488" x="5860"/>
                  <a:pt y="543" x="5860"/>
                </a:cubicBezTo>
                <a:cubicBezTo>
                  <a:pt y="598" x="5860"/>
                  <a:pt y="648" x="5871"/>
                  <a:pt y="693" x="5891"/>
                </a:cubicBezTo>
                <a:cubicBezTo>
                  <a:pt y="738" x="5912"/>
                  <a:pt y="774" x="5943"/>
                  <a:pt y="801" x="5986"/>
                </a:cubicBezTo>
                <a:cubicBezTo>
                  <a:pt y="829" x="6028"/>
                  <a:pt y="843" x="6077"/>
                  <a:pt y="843" x="6134"/>
                </a:cubicBezTo>
                <a:cubicBezTo>
                  <a:pt y="843" x="6176"/>
                  <a:pt y="835" x="6214"/>
                  <a:pt y="818" x="6249"/>
                </a:cubicBezTo>
                <a:cubicBezTo>
                  <a:pt y="801" x="6283"/>
                  <a:pt y="779" x="6312"/>
                  <a:pt y="751" x="6334"/>
                </a:cubicBezTo>
                <a:cubicBezTo>
                  <a:pt y="722" x="6356"/>
                  <a:pt y="690" x="6373"/>
                  <a:pt y="655" x="6385"/>
                </a:cubicBezTo>
                <a:cubicBezTo>
                  <a:pt y="619" x="6397"/>
                  <a:pt y="581" x="6402"/>
                  <a:pt y="542" x="6402"/>
                </a:cubicBezTo>
                <a:cubicBezTo>
                  <a:pt y="509" x="6402"/>
                  <a:pt y="478" x="6399"/>
                  <a:pt y="448" x="6392"/>
                </a:cubicBezTo>
                <a:cubicBezTo>
                  <a:pt y="418" x="6385"/>
                  <a:pt y="391" x="6374"/>
                  <a:pt y="366" x="6360"/>
                </a:cubicBezTo>
                <a:cubicBezTo>
                  <a:pt y="340" x="6345"/>
                  <a:pt y="318" x="6327"/>
                  <a:pt y="300" x="6306"/>
                </a:cubicBezTo>
                <a:cubicBezTo>
                  <a:pt y="281" x="6285"/>
                  <a:pt y="266" x="6260"/>
                  <a:pt y="256" x="6231"/>
                </a:cubicBezTo>
                <a:cubicBezTo>
                  <a:pt y="245" x="6202"/>
                  <a:pt y="240" x="6170"/>
                  <a:pt y="240" x="6135"/>
                </a:cubicBezTo>
                <a:close/>
                <a:moveTo>
                  <a:pt y="240" x="7284"/>
                </a:moveTo>
                <a:cubicBezTo>
                  <a:pt y="240" x="7227"/>
                  <a:pt y="254" x="7177"/>
                  <a:pt y="282" x="7135"/>
                </a:cubicBezTo>
                <a:cubicBezTo>
                  <a:pt y="310" x="7092"/>
                  <a:pt y="347" x="7061"/>
                  <a:pt y="392" x="7040"/>
                </a:cubicBezTo>
                <a:cubicBezTo>
                  <a:pt y="438" x="7019"/>
                  <a:pt y="488" x="7009"/>
                  <a:pt y="543" x="7009"/>
                </a:cubicBezTo>
                <a:cubicBezTo>
                  <a:pt y="598" x="7009"/>
                  <a:pt y="648" x="7019"/>
                  <a:pt y="693" x="7040"/>
                </a:cubicBezTo>
                <a:cubicBezTo>
                  <a:pt y="738" x="7060"/>
                  <a:pt y="774" x="7092"/>
                  <a:pt y="801" x="7134"/>
                </a:cubicBezTo>
                <a:cubicBezTo>
                  <a:pt y="829" x="7176"/>
                  <a:pt y="843" x="7226"/>
                  <a:pt y="843" x="7282"/>
                </a:cubicBezTo>
                <a:cubicBezTo>
                  <a:pt y="843" x="7324"/>
                  <a:pt y="835" x="7363"/>
                  <a:pt y="818" x="7397"/>
                </a:cubicBezTo>
                <a:cubicBezTo>
                  <a:pt y="801" x="7432"/>
                  <a:pt y="779" x="7460"/>
                  <a:pt y="751" x="7483"/>
                </a:cubicBezTo>
                <a:cubicBezTo>
                  <a:pt y="722" x="7505"/>
                  <a:pt y="690" x="7522"/>
                  <a:pt y="655" x="7534"/>
                </a:cubicBezTo>
                <a:cubicBezTo>
                  <a:pt y="619" x="7545"/>
                  <a:pt y="581" x="7551"/>
                  <a:pt y="542" x="7551"/>
                </a:cubicBezTo>
                <a:cubicBezTo>
                  <a:pt y="509" x="7551"/>
                  <a:pt y="478" x="7547"/>
                  <a:pt y="448" x="7541"/>
                </a:cubicBezTo>
                <a:cubicBezTo>
                  <a:pt y="418" x="7534"/>
                  <a:pt y="391" x="7523"/>
                  <a:pt y="366" x="7508"/>
                </a:cubicBezTo>
                <a:cubicBezTo>
                  <a:pt y="340" x="7494"/>
                  <a:pt y="318" x="7476"/>
                  <a:pt y="300" x="7455"/>
                </a:cubicBezTo>
                <a:cubicBezTo>
                  <a:pt y="281" x="7434"/>
                  <a:pt y="266" x="7409"/>
                  <a:pt y="256" x="7379"/>
                </a:cubicBezTo>
                <a:cubicBezTo>
                  <a:pt y="245" x="7350"/>
                  <a:pt y="240" x="7318"/>
                  <a:pt y="240" x="7284"/>
                </a:cubicBezTo>
                <a:close/>
                <a:moveTo>
                  <a:pt y="240" x="8041"/>
                </a:moveTo>
                <a:cubicBezTo>
                  <a:pt y="240" x="8003"/>
                  <a:pt y="244" x="7967"/>
                  <a:pt y="252" x="7931"/>
                </a:cubicBezTo>
                <a:cubicBezTo>
                  <a:pt y="260" x="7895"/>
                  <a:pt y="273" x="7861"/>
                  <a:pt y="292" x="7828"/>
                </a:cubicBezTo>
                <a:lnTo>
                  <a:pt y="395" x="7864"/>
                </a:lnTo>
                <a:cubicBezTo>
                  <a:pt y="378" x="7899"/>
                  <a:pt y="366" x="7931"/>
                  <a:pt y="360" x="7959"/>
                </a:cubicBezTo>
                <a:cubicBezTo>
                  <a:pt y="354" x="7988"/>
                  <a:pt y="351" x="8016"/>
                  <a:pt y="351" x="8043"/>
                </a:cubicBezTo>
                <a:cubicBezTo>
                  <a:pt y="351" x="8074"/>
                  <a:pt y="357" x="8096"/>
                  <a:pt y="369" x="8109"/>
                </a:cubicBezTo>
                <a:cubicBezTo>
                  <a:pt y="382" x="8122"/>
                  <a:pt y="401" x="8128"/>
                  <a:pt y="428" x="8128"/>
                </a:cubicBezTo>
                <a:lnTo>
                  <a:pt y="471" x="8128"/>
                </a:lnTo>
                <a:lnTo>
                  <a:pt y="475" x="8092"/>
                </a:lnTo>
                <a:cubicBezTo>
                  <a:pt y="477" x="8078"/>
                  <a:pt y="479" x="8067"/>
                  <a:pt y="479" x="8060"/>
                </a:cubicBezTo>
                <a:cubicBezTo>
                  <a:pt y="491" x="7985"/>
                  <a:pt y="505" x="7930"/>
                  <a:pt y="522" x="7896"/>
                </a:cubicBezTo>
                <a:cubicBezTo>
                  <a:pt y="554" x="7832"/>
                  <a:pt y="605" x="7800"/>
                  <a:pt y="675" x="7800"/>
                </a:cubicBezTo>
                <a:cubicBezTo>
                  <a:pt y="703" x="7800"/>
                  <a:pt y="728" x="7805"/>
                  <a:pt y="749" x="7815"/>
                </a:cubicBezTo>
                <a:cubicBezTo>
                  <a:pt y="771" x="7825"/>
                  <a:pt y="789" x="7839"/>
                  <a:pt y="802" x="7856"/>
                </a:cubicBezTo>
                <a:cubicBezTo>
                  <a:pt y="816" x="7873"/>
                  <a:pt y="826" x="7893"/>
                  <a:pt y="833" x="7915"/>
                </a:cubicBezTo>
                <a:cubicBezTo>
                  <a:pt y="839" x="7936"/>
                  <a:pt y="843" x="7959"/>
                  <a:pt y="843" x="7984"/>
                </a:cubicBezTo>
                <a:cubicBezTo>
                  <a:pt y="843" x="8060"/>
                  <a:pt y="827" x="8111"/>
                  <a:pt y="796" x="8139"/>
                </a:cubicBezTo>
                <a:lnTo>
                  <a:pt y="831" x="8146"/>
                </a:lnTo>
                <a:lnTo>
                  <a:pt y="831" x="8251"/>
                </a:lnTo>
                <a:lnTo>
                  <a:pt y="416" x="8251"/>
                </a:lnTo>
                <a:cubicBezTo>
                  <a:pt y="299" x="8251"/>
                  <a:pt y="240" x="8181"/>
                  <a:pt y="240" x="8041"/>
                </a:cubicBezTo>
                <a:close/>
                <a:moveTo>
                  <a:pt y="240" x="9390"/>
                </a:moveTo>
                <a:cubicBezTo>
                  <a:pt y="240" x="9348"/>
                  <a:pt y="248" x="9310"/>
                  <a:pt y="265" x="9274"/>
                </a:cubicBezTo>
                <a:cubicBezTo>
                  <a:pt y="282" x="9238"/>
                  <a:pt y="304" x="9209"/>
                  <a:pt y="332" x="9186"/>
                </a:cubicBezTo>
                <a:cubicBezTo>
                  <a:pt y="360" x="9162"/>
                  <a:pt y="392" x="9144"/>
                  <a:pt y="428" x="9131"/>
                </a:cubicBezTo>
                <a:cubicBezTo>
                  <a:pt y="464" x="9119"/>
                  <a:pt y="502" x="9112"/>
                  <a:pt y="541" x="9112"/>
                </a:cubicBezTo>
                <a:cubicBezTo>
                  <a:pt y="582" x="9112"/>
                  <a:pt y="620" x="9118"/>
                  <a:pt y="656" x="9130"/>
                </a:cubicBezTo>
                <a:cubicBezTo>
                  <a:pt y="691" x="9143"/>
                  <a:pt y="723" x="9160"/>
                  <a:pt y="751" x="9184"/>
                </a:cubicBezTo>
                <a:cubicBezTo>
                  <a:pt y="779" x="9207"/>
                  <a:pt y="802" x="9236"/>
                  <a:pt y="818" x="9272"/>
                </a:cubicBezTo>
                <a:cubicBezTo>
                  <a:pt y="835" x="9308"/>
                  <a:pt y="843" x="9348"/>
                  <a:pt y="843" x="9391"/>
                </a:cubicBezTo>
                <a:cubicBezTo>
                  <a:pt y="843" x="9421"/>
                  <a:pt y="838" x="9450"/>
                  <a:pt y="829" x="9479"/>
                </a:cubicBezTo>
                <a:cubicBezTo>
                  <a:pt y="820" x="9508"/>
                  <a:pt y="803" x="9535"/>
                  <a:pt y="779" x="9561"/>
                </a:cubicBezTo>
                <a:lnTo>
                  <a:pt y="681" x="9527"/>
                </a:lnTo>
                <a:cubicBezTo>
                  <a:pt y="716" x="9477"/>
                  <a:pt y="734" x="9434"/>
                  <a:pt y="734" x="9395"/>
                </a:cubicBezTo>
                <a:cubicBezTo>
                  <a:pt y="734" x="9348"/>
                  <a:pt y="716" x="9310"/>
                  <a:pt y="681" x="9281"/>
                </a:cubicBezTo>
                <a:cubicBezTo>
                  <a:pt y="646" x="9252"/>
                  <a:pt y="600" x="9237"/>
                  <a:pt y="543" x="9237"/>
                </a:cubicBezTo>
                <a:cubicBezTo>
                  <a:pt y="487" x="9237"/>
                  <a:pt y="440" x="9252"/>
                  <a:pt y="404" x="9281"/>
                </a:cubicBezTo>
                <a:cubicBezTo>
                  <a:pt y="367" x="9310"/>
                  <a:pt y="349" x="9346"/>
                  <a:pt y="349" x="9389"/>
                </a:cubicBezTo>
                <a:cubicBezTo>
                  <a:pt y="349" x="9432"/>
                  <a:pt y="365" x="9478"/>
                  <a:pt y="397" x="9526"/>
                </a:cubicBezTo>
                <a:lnTo>
                  <a:pt y="302" x="9560"/>
                </a:lnTo>
                <a:cubicBezTo>
                  <a:pt y="278" x="9536"/>
                  <a:pt y="262" x="9510"/>
                  <a:pt y="254" x="9482"/>
                </a:cubicBezTo>
                <a:cubicBezTo>
                  <a:pt y="245" x="9454"/>
                  <a:pt y="240" x="9423"/>
                  <a:pt y="240" x="9390"/>
                </a:cubicBezTo>
                <a:close/>
                <a:moveTo>
                  <a:pt y="240" x="10084"/>
                </a:moveTo>
                <a:cubicBezTo>
                  <a:pt y="240" x="10028"/>
                  <a:pt y="254" x="9978"/>
                  <a:pt y="282" x="9936"/>
                </a:cubicBezTo>
                <a:cubicBezTo>
                  <a:pt y="310" x="9893"/>
                  <a:pt y="347" x="9862"/>
                  <a:pt y="392" x="9841"/>
                </a:cubicBezTo>
                <a:cubicBezTo>
                  <a:pt y="438" x="9820"/>
                  <a:pt y="488" x="9810"/>
                  <a:pt y="543" x="9810"/>
                </a:cubicBezTo>
                <a:cubicBezTo>
                  <a:pt y="598" x="9810"/>
                  <a:pt y="648" x="9820"/>
                  <a:pt y="693" x="9840"/>
                </a:cubicBezTo>
                <a:cubicBezTo>
                  <a:pt y="738" x="9861"/>
                  <a:pt y="774" x="9893"/>
                  <a:pt y="801" x="9935"/>
                </a:cubicBezTo>
                <a:cubicBezTo>
                  <a:pt y="829" x="9977"/>
                  <a:pt y="843" x="10026"/>
                  <a:pt y="843" x="10083"/>
                </a:cubicBezTo>
                <a:cubicBezTo>
                  <a:pt y="843" x="10125"/>
                  <a:pt y="835" x="10163"/>
                  <a:pt y="818" x="10198"/>
                </a:cubicBezTo>
                <a:cubicBezTo>
                  <a:pt y="801" x="10233"/>
                  <a:pt y="779" x="10261"/>
                  <a:pt y="751" x="10283"/>
                </a:cubicBezTo>
                <a:cubicBezTo>
                  <a:pt y="722" x="10306"/>
                  <a:pt y="690" x="10323"/>
                  <a:pt y="655" x="10334"/>
                </a:cubicBezTo>
                <a:cubicBezTo>
                  <a:pt y="619" x="10346"/>
                  <a:pt y="581" x="10352"/>
                  <a:pt y="542" x="10352"/>
                </a:cubicBezTo>
                <a:cubicBezTo>
                  <a:pt y="509" x="10352"/>
                  <a:pt y="478" x="10348"/>
                  <a:pt y="448" x="10341"/>
                </a:cubicBezTo>
                <a:cubicBezTo>
                  <a:pt y="418" x="10334"/>
                  <a:pt y="391" x="10324"/>
                  <a:pt y="366" x="10309"/>
                </a:cubicBezTo>
                <a:cubicBezTo>
                  <a:pt y="340" x="10295"/>
                  <a:pt y="318" x="10277"/>
                  <a:pt y="300" x="10256"/>
                </a:cubicBezTo>
                <a:cubicBezTo>
                  <a:pt y="281" x="10234"/>
                  <a:pt y="266" x="10209"/>
                  <a:pt y="256" x="10180"/>
                </a:cubicBezTo>
                <a:cubicBezTo>
                  <a:pt y="245" x="10151"/>
                  <a:pt y="240" x="10119"/>
                  <a:pt y="240" x="10084"/>
                </a:cubicBezTo>
                <a:close/>
                <a:moveTo>
                  <a:pt y="240" x="11174"/>
                </a:moveTo>
                <a:cubicBezTo>
                  <a:pt y="240" x="11136"/>
                  <a:pt y="244" x="11099"/>
                  <a:pt y="252" x="11063"/>
                </a:cubicBezTo>
                <a:cubicBezTo>
                  <a:pt y="260" x="11028"/>
                  <a:pt y="273" x="10993"/>
                  <a:pt y="292" x="10960"/>
                </a:cubicBezTo>
                <a:lnTo>
                  <a:pt y="395" x="10996"/>
                </a:lnTo>
                <a:cubicBezTo>
                  <a:pt y="378" x="11031"/>
                  <a:pt y="366" x="11063"/>
                  <a:pt y="360" x="11091"/>
                </a:cubicBezTo>
                <a:cubicBezTo>
                  <a:pt y="354" x="11120"/>
                  <a:pt y="351" x="11148"/>
                  <a:pt y="351" x="11176"/>
                </a:cubicBezTo>
                <a:cubicBezTo>
                  <a:pt y="351" x="11206"/>
                  <a:pt y="357" x="11228"/>
                  <a:pt y="369" x="11241"/>
                </a:cubicBezTo>
                <a:cubicBezTo>
                  <a:pt y="382" x="11254"/>
                  <a:pt y="401" x="11260"/>
                  <a:pt y="428" x="11260"/>
                </a:cubicBezTo>
                <a:lnTo>
                  <a:pt y="471" x="11260"/>
                </a:lnTo>
                <a:lnTo>
                  <a:pt y="475" x="11225"/>
                </a:lnTo>
                <a:cubicBezTo>
                  <a:pt y="477" x="11210"/>
                  <a:pt y="479" x="11199"/>
                  <a:pt y="479" x="11193"/>
                </a:cubicBezTo>
                <a:cubicBezTo>
                  <a:pt y="491" x="11117"/>
                  <a:pt y="505" x="11063"/>
                  <a:pt y="522" x="11028"/>
                </a:cubicBezTo>
                <a:cubicBezTo>
                  <a:pt y="554" x="10964"/>
                  <a:pt y="605" x="10933"/>
                  <a:pt y="675" x="10933"/>
                </a:cubicBezTo>
                <a:cubicBezTo>
                  <a:pt y="703" x="10933"/>
                  <a:pt y="728" x="10938"/>
                  <a:pt y="749" x="10947"/>
                </a:cubicBezTo>
                <a:cubicBezTo>
                  <a:pt y="771" x="10957"/>
                  <a:pt y="789" x="10971"/>
                  <a:pt y="802" x="10988"/>
                </a:cubicBezTo>
                <a:cubicBezTo>
                  <a:pt y="816" x="11006"/>
                  <a:pt y="826" x="11025"/>
                  <a:pt y="833" x="11047"/>
                </a:cubicBezTo>
                <a:cubicBezTo>
                  <a:pt y="839" x="11068"/>
                  <a:pt y="843" x="11092"/>
                  <a:pt y="843" x="11116"/>
                </a:cubicBezTo>
                <a:cubicBezTo>
                  <a:pt y="843" x="11192"/>
                  <a:pt y="827" x="11244"/>
                  <a:pt y="796" x="11272"/>
                </a:cubicBezTo>
                <a:lnTo>
                  <a:pt y="831" x="11279"/>
                </a:lnTo>
                <a:lnTo>
                  <a:pt y="831" x="11383"/>
                </a:lnTo>
                <a:lnTo>
                  <a:pt y="416" x="11383"/>
                </a:lnTo>
                <a:cubicBezTo>
                  <a:pt y="299" x="11383"/>
                  <a:pt y="240" x="11314"/>
                  <a:pt y="240" x="11174"/>
                </a:cubicBezTo>
                <a:close/>
                <a:moveTo>
                  <a:pt y="240" x="12197"/>
                </a:moveTo>
                <a:cubicBezTo>
                  <a:pt y="240" x="12155"/>
                  <a:pt y="248" x="12117"/>
                  <a:pt y="265" x="12081"/>
                </a:cubicBezTo>
                <a:cubicBezTo>
                  <a:pt y="282" x="12046"/>
                  <a:pt y="304" x="12016"/>
                  <a:pt y="332" x="11993"/>
                </a:cubicBezTo>
                <a:cubicBezTo>
                  <a:pt y="360" x="11970"/>
                  <a:pt y="392" x="11952"/>
                  <a:pt y="428" x="11939"/>
                </a:cubicBezTo>
                <a:cubicBezTo>
                  <a:pt y="464" x="11926"/>
                  <a:pt y="502" x="11919"/>
                  <a:pt y="541" x="11919"/>
                </a:cubicBezTo>
                <a:cubicBezTo>
                  <a:pt y="582" x="11919"/>
                  <a:pt y="620" x="11925"/>
                  <a:pt y="656" x="11937"/>
                </a:cubicBezTo>
                <a:cubicBezTo>
                  <a:pt y="691" x="11950"/>
                  <a:pt y="723" x="11968"/>
                  <a:pt y="751" x="11991"/>
                </a:cubicBezTo>
                <a:cubicBezTo>
                  <a:pt y="779" x="12014"/>
                  <a:pt y="802" x="12043"/>
                  <a:pt y="818" x="12079"/>
                </a:cubicBezTo>
                <a:cubicBezTo>
                  <a:pt y="835" x="12115"/>
                  <a:pt y="843" x="12155"/>
                  <a:pt y="843" x="12199"/>
                </a:cubicBezTo>
                <a:cubicBezTo>
                  <a:pt y="843" x="12228"/>
                  <a:pt y="838" x="12258"/>
                  <a:pt y="829" x="12286"/>
                </a:cubicBezTo>
                <a:cubicBezTo>
                  <a:pt y="820" x="12315"/>
                  <a:pt y="803" x="12342"/>
                  <a:pt y="779" x="12368"/>
                </a:cubicBezTo>
                <a:lnTo>
                  <a:pt y="681" x="12334"/>
                </a:lnTo>
                <a:cubicBezTo>
                  <a:pt y="716" x="12284"/>
                  <a:pt y="734" x="12241"/>
                  <a:pt y="734" x="12202"/>
                </a:cubicBezTo>
                <a:cubicBezTo>
                  <a:pt y="734" x="12156"/>
                  <a:pt y="716" x="12117"/>
                  <a:pt y="681" x="12088"/>
                </a:cubicBezTo>
                <a:cubicBezTo>
                  <a:pt y="646" x="12059"/>
                  <a:pt y="600" x="12044"/>
                  <a:pt y="543" x="12044"/>
                </a:cubicBezTo>
                <a:cubicBezTo>
                  <a:pt y="487" x="12044"/>
                  <a:pt y="440" x="12059"/>
                  <a:pt y="404" x="12088"/>
                </a:cubicBezTo>
                <a:cubicBezTo>
                  <a:pt y="367" x="12118"/>
                  <a:pt y="349" x="12154"/>
                  <a:pt y="349" x="12196"/>
                </a:cubicBezTo>
                <a:cubicBezTo>
                  <a:pt y="349" x="12239"/>
                  <a:pt y="365" x="12285"/>
                  <a:pt y="397" x="12333"/>
                </a:cubicBezTo>
                <a:lnTo>
                  <a:pt y="302" x="12367"/>
                </a:lnTo>
                <a:cubicBezTo>
                  <a:pt y="278" x="12343"/>
                  <a:pt y="262" x="12317"/>
                  <a:pt y="254" x="12289"/>
                </a:cubicBezTo>
                <a:cubicBezTo>
                  <a:pt y="245" x="12261"/>
                  <a:pt y="240" x="12230"/>
                  <a:pt y="240" x="12197"/>
                </a:cubicBezTo>
                <a:close/>
                <a:moveTo>
                  <a:pt y="240" x="12961"/>
                </a:moveTo>
                <a:cubicBezTo>
                  <a:pt y="242" x="12885"/>
                  <a:pt y="272" x="12823"/>
                  <a:pt y="328" x="12775"/>
                </a:cubicBezTo>
                <a:cubicBezTo>
                  <a:pt y="385" x="12728"/>
                  <a:pt y="456" x="12704"/>
                  <a:pt y="541" x="12704"/>
                </a:cubicBezTo>
                <a:cubicBezTo>
                  <a:pt y="632" x="12704"/>
                  <a:pt y="706" x="12728"/>
                  <a:pt y="761" x="12776"/>
                </a:cubicBezTo>
                <a:cubicBezTo>
                  <a:pt y="815" x="12823"/>
                  <a:pt y="843" x="12889"/>
                  <a:pt y="843" x="12971"/>
                </a:cubicBezTo>
                <a:cubicBezTo>
                  <a:pt y="843" x="13058"/>
                  <a:pt y="816" x="13132"/>
                  <a:pt y="763" x="13194"/>
                </a:cubicBezTo>
                <a:lnTo>
                  <a:pt y="666" x="13153"/>
                </a:lnTo>
                <a:cubicBezTo>
                  <a:pt y="709" x="13090"/>
                  <a:pt y="731" x="13030"/>
                  <a:pt y="731" x="12973"/>
                </a:cubicBezTo>
                <a:cubicBezTo>
                  <a:pt y="731" x="12932"/>
                  <a:pt y="715" x="12898"/>
                  <a:pt y="684" x="12870"/>
                </a:cubicBezTo>
                <a:cubicBezTo>
                  <a:pt y="653" x="12843"/>
                  <a:pt y="617" x="12830"/>
                  <a:pt y="577" x="12830"/>
                </a:cubicBezTo>
                <a:lnTo>
                  <a:pt y="577" x="13196"/>
                </a:lnTo>
                <a:cubicBezTo>
                  <a:pt y="560" x="13196"/>
                  <a:pt y="547" x="13197"/>
                  <a:pt y="538" x="13197"/>
                </a:cubicBezTo>
                <a:cubicBezTo>
                  <a:pt y="529" x="13197"/>
                  <a:pt y="523" x="13197"/>
                  <a:pt y="520" x="13197"/>
                </a:cubicBezTo>
                <a:cubicBezTo>
                  <a:pt y="435" x="13197"/>
                  <a:pt y="368" x="13176"/>
                  <a:pt y="317" x="13134"/>
                </a:cubicBezTo>
                <a:cubicBezTo>
                  <a:pt y="266" x="13092"/>
                  <a:pt y="240" x="13034"/>
                  <a:pt y="240" x="12961"/>
                </a:cubicBezTo>
                <a:close/>
                <a:moveTo>
                  <a:pt y="240" x="13479"/>
                </a:moveTo>
                <a:cubicBezTo>
                  <a:pt y="240" x="13441"/>
                  <a:pt y="244" x="13404"/>
                  <a:pt y="252" x="13368"/>
                </a:cubicBezTo>
                <a:cubicBezTo>
                  <a:pt y="260" x="13333"/>
                  <a:pt y="273" x="13299"/>
                  <a:pt y="292" x="13265"/>
                </a:cubicBezTo>
                <a:lnTo>
                  <a:pt y="395" x="13301"/>
                </a:lnTo>
                <a:cubicBezTo>
                  <a:pt y="378" x="13336"/>
                  <a:pt y="366" x="13368"/>
                  <a:pt y="360" x="13397"/>
                </a:cubicBezTo>
                <a:cubicBezTo>
                  <a:pt y="354" x="13425"/>
                  <a:pt y="351" x="13453"/>
                  <a:pt y="351" x="13481"/>
                </a:cubicBezTo>
                <a:cubicBezTo>
                  <a:pt y="351" x="13512"/>
                  <a:pt y="357" x="13533"/>
                  <a:pt y="369" x="13546"/>
                </a:cubicBezTo>
                <a:cubicBezTo>
                  <a:pt y="382" x="13559"/>
                  <a:pt y="401" x="13565"/>
                  <a:pt y="428" x="13565"/>
                </a:cubicBezTo>
                <a:lnTo>
                  <a:pt y="471" x="13565"/>
                </a:lnTo>
                <a:lnTo>
                  <a:pt y="475" x="13530"/>
                </a:lnTo>
                <a:cubicBezTo>
                  <a:pt y="477" x="13515"/>
                  <a:pt y="479" x="13504"/>
                  <a:pt y="479" x="13498"/>
                </a:cubicBezTo>
                <a:cubicBezTo>
                  <a:pt y="491" x="13423"/>
                  <a:pt y="505" x="13368"/>
                  <a:pt y="522" x="13333"/>
                </a:cubicBezTo>
                <a:cubicBezTo>
                  <a:pt y="554" x="13270"/>
                  <a:pt y="605" x="13238"/>
                  <a:pt y="675" x="13238"/>
                </a:cubicBezTo>
                <a:cubicBezTo>
                  <a:pt y="703" x="13238"/>
                  <a:pt y="728" x="13243"/>
                  <a:pt y="749" x="13253"/>
                </a:cubicBezTo>
                <a:cubicBezTo>
                  <a:pt y="771" x="13263"/>
                  <a:pt y="789" x="13276"/>
                  <a:pt y="802" x="13294"/>
                </a:cubicBezTo>
                <a:cubicBezTo>
                  <a:pt y="816" x="13311"/>
                  <a:pt y="826" x="13330"/>
                  <a:pt y="833" x="13352"/>
                </a:cubicBezTo>
                <a:cubicBezTo>
                  <a:pt y="839" x="13374"/>
                  <a:pt y="843" x="13397"/>
                  <a:pt y="843" x="13421"/>
                </a:cubicBezTo>
                <a:cubicBezTo>
                  <a:pt y="843" x="13497"/>
                  <a:pt y="827" x="13549"/>
                  <a:pt y="796" x="13577"/>
                </a:cubicBezTo>
                <a:lnTo>
                  <a:pt y="831" x="13584"/>
                </a:lnTo>
                <a:lnTo>
                  <a:pt y="831" x="13689"/>
                </a:lnTo>
                <a:lnTo>
                  <a:pt y="416" x="13689"/>
                </a:lnTo>
                <a:cubicBezTo>
                  <a:pt y="299" x="13689"/>
                  <a:pt y="240" x="13619"/>
                  <a:pt y="240" x="13479"/>
                </a:cubicBezTo>
                <a:close/>
                <a:moveTo>
                  <a:pt y="240" x="14592"/>
                </a:moveTo>
                <a:cubicBezTo>
                  <a:pt y="240" x="14535"/>
                  <a:pt y="254" x="14485"/>
                  <a:pt y="282" x="14443"/>
                </a:cubicBezTo>
                <a:cubicBezTo>
                  <a:pt y="310" x="14401"/>
                  <a:pt y="347" x="14369"/>
                  <a:pt y="392" x="14348"/>
                </a:cubicBezTo>
                <a:cubicBezTo>
                  <a:pt y="438" x="14327"/>
                  <a:pt y="488" x="14317"/>
                  <a:pt y="543" x="14317"/>
                </a:cubicBezTo>
                <a:cubicBezTo>
                  <a:pt y="598" x="14317"/>
                  <a:pt y="648" x="14327"/>
                  <a:pt y="693" x="14348"/>
                </a:cubicBezTo>
                <a:cubicBezTo>
                  <a:pt y="738" x="14369"/>
                  <a:pt y="774" x="14400"/>
                  <a:pt y="801" x="14442"/>
                </a:cubicBezTo>
                <a:cubicBezTo>
                  <a:pt y="829" x="14484"/>
                  <a:pt y="843" x="14534"/>
                  <a:pt y="843" x="14590"/>
                </a:cubicBezTo>
                <a:cubicBezTo>
                  <a:pt y="843" x="14632"/>
                  <a:pt y="835" x="14671"/>
                  <a:pt y="818" x="14705"/>
                </a:cubicBezTo>
                <a:cubicBezTo>
                  <a:pt y="801" x="14740"/>
                  <a:pt y="779" x="14768"/>
                  <a:pt y="751" x="14791"/>
                </a:cubicBezTo>
                <a:cubicBezTo>
                  <a:pt y="722" x="14813"/>
                  <a:pt y="690" x="14830"/>
                  <a:pt y="655" x="14842"/>
                </a:cubicBezTo>
                <a:cubicBezTo>
                  <a:pt y="619" x="14853"/>
                  <a:pt y="581" x="14859"/>
                  <a:pt y="542" x="14859"/>
                </a:cubicBezTo>
                <a:cubicBezTo>
                  <a:pt y="509" x="14859"/>
                  <a:pt y="478" x="14856"/>
                  <a:pt y="448" x="14849"/>
                </a:cubicBezTo>
                <a:cubicBezTo>
                  <a:pt y="418" x="14842"/>
                  <a:pt y="391" x="14831"/>
                  <a:pt y="366" x="14816"/>
                </a:cubicBezTo>
                <a:cubicBezTo>
                  <a:pt y="340" x="14802"/>
                  <a:pt y="318" x="14784"/>
                  <a:pt y="300" x="14763"/>
                </a:cubicBezTo>
                <a:cubicBezTo>
                  <a:pt y="281" x="14742"/>
                  <a:pt y="266" x="14717"/>
                  <a:pt y="256" x="14687"/>
                </a:cubicBezTo>
                <a:cubicBezTo>
                  <a:pt y="245" x="14658"/>
                  <a:pt y="240" x="14626"/>
                  <a:pt y="240" x="14592"/>
                </a:cubicBezTo>
                <a:close/>
                <a:moveTo>
                  <a:pt y="240" x="15949"/>
                </a:moveTo>
                <a:cubicBezTo>
                  <a:pt y="240" x="15892"/>
                  <a:pt y="254" x="15842"/>
                  <a:pt y="282" x="15800"/>
                </a:cubicBezTo>
                <a:cubicBezTo>
                  <a:pt y="310" x="15758"/>
                  <a:pt y="347" x="15726"/>
                  <a:pt y="392" x="15705"/>
                </a:cubicBezTo>
                <a:cubicBezTo>
                  <a:pt y="438" x="15684"/>
                  <a:pt y="488" x="15674"/>
                  <a:pt y="543" x="15674"/>
                </a:cubicBezTo>
                <a:cubicBezTo>
                  <a:pt y="598" x="15674"/>
                  <a:pt y="648" x="15684"/>
                  <a:pt y="693" x="15705"/>
                </a:cubicBezTo>
                <a:cubicBezTo>
                  <a:pt y="738" x="15725"/>
                  <a:pt y="774" x="15757"/>
                  <a:pt y="801" x="15799"/>
                </a:cubicBezTo>
                <a:cubicBezTo>
                  <a:pt y="829" x="15841"/>
                  <a:pt y="843" x="15891"/>
                  <a:pt y="843" x="15947"/>
                </a:cubicBezTo>
                <a:cubicBezTo>
                  <a:pt y="843" x="15989"/>
                  <a:pt y="835" x="16028"/>
                  <a:pt y="818" x="16062"/>
                </a:cubicBezTo>
                <a:cubicBezTo>
                  <a:pt y="801" x="16097"/>
                  <a:pt y="779" x="16125"/>
                  <a:pt y="751" x="16148"/>
                </a:cubicBezTo>
                <a:cubicBezTo>
                  <a:pt y="722" x="16170"/>
                  <a:pt y="690" x="16187"/>
                  <a:pt y="655" x="16199"/>
                </a:cubicBezTo>
                <a:cubicBezTo>
                  <a:pt y="619" x="16210"/>
                  <a:pt y="581" x="16216"/>
                  <a:pt y="542" x="16216"/>
                </a:cubicBezTo>
                <a:cubicBezTo>
                  <a:pt y="509" x="16216"/>
                  <a:pt y="478" x="16212"/>
                  <a:pt y="448" x="16206"/>
                </a:cubicBezTo>
                <a:cubicBezTo>
                  <a:pt y="418" x="16199"/>
                  <a:pt y="391" x="16188"/>
                  <a:pt y="366" x="16173"/>
                </a:cubicBezTo>
                <a:cubicBezTo>
                  <a:pt y="340" x="16159"/>
                  <a:pt y="318" x="16141"/>
                  <a:pt y="300" x="16120"/>
                </a:cubicBezTo>
                <a:cubicBezTo>
                  <a:pt y="281" x="16099"/>
                  <a:pt y="266" x="16074"/>
                  <a:pt y="256" x="16044"/>
                </a:cubicBezTo>
                <a:cubicBezTo>
                  <a:pt y="245" x="16015"/>
                  <a:pt y="240" x="15983"/>
                  <a:pt y="240" x="15949"/>
                </a:cubicBezTo>
                <a:close/>
                <a:moveTo>
                  <a:pt y="240" x="17038"/>
                </a:moveTo>
                <a:cubicBezTo>
                  <a:pt y="242" x="16962"/>
                  <a:pt y="272" x="16900"/>
                  <a:pt y="328" x="16852"/>
                </a:cubicBezTo>
                <a:cubicBezTo>
                  <a:pt y="385" x="16805"/>
                  <a:pt y="456" x="16781"/>
                  <a:pt y="541" x="16781"/>
                </a:cubicBezTo>
                <a:cubicBezTo>
                  <a:pt y="632" x="16781"/>
                  <a:pt y="706" x="16805"/>
                  <a:pt y="761" x="16852"/>
                </a:cubicBezTo>
                <a:cubicBezTo>
                  <a:pt y="815" x="16900"/>
                  <a:pt y="843" x="16965"/>
                  <a:pt y="843" x="17048"/>
                </a:cubicBezTo>
                <a:cubicBezTo>
                  <a:pt y="843" x="17134"/>
                  <a:pt y="816" x="17209"/>
                  <a:pt y="763" x="17271"/>
                </a:cubicBezTo>
                <a:lnTo>
                  <a:pt y="666" x="17229"/>
                </a:lnTo>
                <a:cubicBezTo>
                  <a:pt y="709" x="17166"/>
                  <a:pt y="731" x="17106"/>
                  <a:pt y="731" x="17050"/>
                </a:cubicBezTo>
                <a:cubicBezTo>
                  <a:pt y="731" x="17009"/>
                  <a:pt y="715" x="16974"/>
                  <a:pt y="684" x="16947"/>
                </a:cubicBezTo>
                <a:cubicBezTo>
                  <a:pt y="653" x="16920"/>
                  <a:pt y="617" x="16906"/>
                  <a:pt y="577" x="16906"/>
                </a:cubicBezTo>
                <a:lnTo>
                  <a:pt y="577" x="17273"/>
                </a:lnTo>
                <a:cubicBezTo>
                  <a:pt y="560" x="17273"/>
                  <a:pt y="547" x="17273"/>
                  <a:pt y="538" x="17274"/>
                </a:cubicBezTo>
                <a:cubicBezTo>
                  <a:pt y="529" x="17274"/>
                  <a:pt y="523" x="17274"/>
                  <a:pt y="520" x="17274"/>
                </a:cubicBezTo>
                <a:cubicBezTo>
                  <a:pt y="435" x="17274"/>
                  <a:pt y="368" x="17253"/>
                  <a:pt y="317" x="17211"/>
                </a:cubicBezTo>
                <a:cubicBezTo>
                  <a:pt y="266" x="17168"/>
                  <a:pt y="240" x="17111"/>
                  <a:pt y="240" x="17038"/>
                </a:cubicBezTo>
                <a:close/>
                <a:moveTo>
                  <a:pt y="253" x="18693"/>
                </a:moveTo>
                <a:lnTo>
                  <a:pt y="625" x="18693"/>
                </a:lnTo>
                <a:cubicBezTo>
                  <a:pt y="701" x="18693"/>
                  <a:pt y="756" x="18714"/>
                  <a:pt y="791" x="18754"/>
                </a:cubicBezTo>
                <a:cubicBezTo>
                  <a:pt y="825" x="18795"/>
                  <a:pt y="843" x="18854"/>
                  <a:pt y="843" x="18930"/>
                </a:cubicBezTo>
                <a:cubicBezTo>
                  <a:pt y="843" x="19006"/>
                  <a:pt y="826" x="19065"/>
                  <a:pt y="791" x="19105"/>
                </a:cubicBezTo>
                <a:cubicBezTo>
                  <a:pt y="757" x="19145"/>
                  <a:pt y="702" x="19165"/>
                  <a:pt y="625" x="19165"/>
                </a:cubicBezTo>
                <a:lnTo>
                  <a:pt y="253" x="19165"/>
                </a:lnTo>
                <a:lnTo>
                  <a:pt y="253" x="19041"/>
                </a:lnTo>
                <a:lnTo>
                  <a:pt y="626" x="19041"/>
                </a:lnTo>
                <a:cubicBezTo>
                  <a:pt y="668" x="19041"/>
                  <a:pt y="697" x="19033"/>
                  <a:pt y="711" x="19017"/>
                </a:cubicBezTo>
                <a:cubicBezTo>
                  <a:pt y="726" x="19001"/>
                  <a:pt y="734" x="18972"/>
                  <a:pt y="734" x="18930"/>
                </a:cubicBezTo>
                <a:cubicBezTo>
                  <a:pt y="734" x="18888"/>
                  <a:pt y="726" x="18858"/>
                  <a:pt y="712" x="18842"/>
                </a:cubicBezTo>
                <a:cubicBezTo>
                  <a:pt y="697" x="18825"/>
                  <a:pt y="668" x="18817"/>
                  <a:pt y="626" x="18817"/>
                </a:cubicBezTo>
                <a:lnTo>
                  <a:pt y="253" x="18817"/>
                </a:lnTo>
                <a:close/>
                <a:moveTo>
                  <a:pt y="240" x="20059"/>
                </a:moveTo>
                <a:cubicBezTo>
                  <a:pt y="240" x="20002"/>
                  <a:pt y="254" x="19953"/>
                  <a:pt y="282" x="19910"/>
                </a:cubicBezTo>
                <a:cubicBezTo>
                  <a:pt y="310" x="19868"/>
                  <a:pt y="347" x="19836"/>
                  <a:pt y="392" x="19815"/>
                </a:cubicBezTo>
                <a:cubicBezTo>
                  <a:pt y="438" x="19795"/>
                  <a:pt y="488" x="19784"/>
                  <a:pt y="543" x="19784"/>
                </a:cubicBezTo>
                <a:cubicBezTo>
                  <a:pt y="598" x="19784"/>
                  <a:pt y="648" x="19794"/>
                  <a:pt y="693" x="19815"/>
                </a:cubicBezTo>
                <a:cubicBezTo>
                  <a:pt y="738" x="19836"/>
                  <a:pt y="774" x="19867"/>
                  <a:pt y="801" x="19909"/>
                </a:cubicBezTo>
                <a:cubicBezTo>
                  <a:pt y="829" x="19952"/>
                  <a:pt y="843" x="20001"/>
                  <a:pt y="843" x="20057"/>
                </a:cubicBezTo>
                <a:cubicBezTo>
                  <a:pt y="843" x="20100"/>
                  <a:pt y="835" x="20138"/>
                  <a:pt y="818" x="20173"/>
                </a:cubicBezTo>
                <a:cubicBezTo>
                  <a:pt y="801" x="20207"/>
                  <a:pt y="779" x="20236"/>
                  <a:pt y="751" x="20258"/>
                </a:cubicBezTo>
                <a:cubicBezTo>
                  <a:pt y="722" x="20280"/>
                  <a:pt y="690" x="20297"/>
                  <a:pt y="655" x="20309"/>
                </a:cubicBezTo>
                <a:cubicBezTo>
                  <a:pt y="619" x="20321"/>
                  <a:pt y="581" x="20326"/>
                  <a:pt y="542" x="20326"/>
                </a:cubicBezTo>
                <a:cubicBezTo>
                  <a:pt y="509" x="20326"/>
                  <a:pt y="478" x="20323"/>
                  <a:pt y="448" x="20316"/>
                </a:cubicBezTo>
                <a:cubicBezTo>
                  <a:pt y="418" x="20309"/>
                  <a:pt y="391" x="20298"/>
                  <a:pt y="366" x="20284"/>
                </a:cubicBezTo>
                <a:cubicBezTo>
                  <a:pt y="340" x="20269"/>
                  <a:pt y="318" x="20251"/>
                  <a:pt y="300" x="20230"/>
                </a:cubicBezTo>
                <a:cubicBezTo>
                  <a:pt y="281" x="20209"/>
                  <a:pt y="266" x="20184"/>
                  <a:pt y="256" x="20155"/>
                </a:cubicBezTo>
                <a:cubicBezTo>
                  <a:pt y="245" x="20125"/>
                  <a:pt y="240" x="20094"/>
                  <a:pt y="240" x="20059"/>
                </a:cubicBezTo>
                <a:close/>
                <a:moveTo>
                  <a:pt y="687" x="20394"/>
                </a:moveTo>
                <a:lnTo>
                  <a:pt y="843" x="20394"/>
                </a:lnTo>
                <a:lnTo>
                  <a:pt y="843" x="20536"/>
                </a:lnTo>
                <a:lnTo>
                  <a:pt y="687" x="20536"/>
                </a:lnTo>
                <a:close/>
                <a:moveTo>
                  <a:pt y="240" x="2793"/>
                </a:moveTo>
                <a:cubicBezTo>
                  <a:pt y="240" x="2717"/>
                  <a:pt y="256" x="2668"/>
                  <a:pt y="288" x="2644"/>
                </a:cubicBezTo>
                <a:lnTo>
                  <a:pt y="253" x="2642"/>
                </a:lnTo>
                <a:lnTo>
                  <a:pt y="253" x="2524"/>
                </a:lnTo>
                <a:lnTo>
                  <a:pt y="1058" x="2524"/>
                </a:lnTo>
                <a:lnTo>
                  <a:pt y="1041" x="2648"/>
                </a:lnTo>
                <a:lnTo>
                  <a:pt y="807" x="2648"/>
                </a:lnTo>
                <a:cubicBezTo>
                  <a:pt y="831" x="2663"/>
                  <a:pt y="843" x="2711"/>
                  <a:pt y="843" x="2793"/>
                </a:cubicBezTo>
                <a:cubicBezTo>
                  <a:pt y="843" x="2830"/>
                  <a:pt y="835" x="2864"/>
                  <a:pt y="818" x="2896"/>
                </a:cubicBezTo>
                <a:cubicBezTo>
                  <a:pt y="802" x="2928"/>
                  <a:pt y="780" x="2954"/>
                  <a:pt y="752" x="2974"/>
                </a:cubicBezTo>
                <a:cubicBezTo>
                  <a:pt y="725" x="2995"/>
                  <a:pt y="693" x="3011"/>
                  <a:pt y="658" x="3022"/>
                </a:cubicBezTo>
                <a:cubicBezTo>
                  <a:pt y="623" x="3033"/>
                  <a:pt y="586" x="3038"/>
                  <a:pt y="548" x="3038"/>
                </a:cubicBezTo>
                <a:cubicBezTo>
                  <a:pt y="506" x="3038"/>
                  <a:pt y="467" x="3034"/>
                  <a:pt y="432" x="3024"/>
                </a:cubicBezTo>
                <a:cubicBezTo>
                  <a:pt y="396" x="3015"/>
                  <a:pt y="363" x="3001"/>
                  <a:pt y="334" x="2981"/>
                </a:cubicBezTo>
                <a:cubicBezTo>
                  <a:pt y="305" x="2962"/>
                  <a:pt y="282" x="2936"/>
                  <a:pt y="265" x="2904"/>
                </a:cubicBezTo>
                <a:cubicBezTo>
                  <a:pt y="248" x="2872"/>
                  <a:pt y="240" x="2835"/>
                  <a:pt y="240" x="2793"/>
                </a:cubicBezTo>
                <a:close/>
                <a:moveTo>
                  <a:pt y="240" x="15395"/>
                </a:moveTo>
                <a:cubicBezTo>
                  <a:pt y="240" x="15320"/>
                  <a:pt y="256" x="15270"/>
                  <a:pt y="288" x="15246"/>
                </a:cubicBezTo>
                <a:lnTo>
                  <a:pt y="253" x="15244"/>
                </a:lnTo>
                <a:lnTo>
                  <a:pt y="253" x="15126"/>
                </a:lnTo>
                <a:lnTo>
                  <a:pt y="1058" x="15126"/>
                </a:lnTo>
                <a:lnTo>
                  <a:pt y="1041" x="15250"/>
                </a:lnTo>
                <a:lnTo>
                  <a:pt y="807" x="15250"/>
                </a:lnTo>
                <a:cubicBezTo>
                  <a:pt y="831" x="15265"/>
                  <a:pt y="843" x="15313"/>
                  <a:pt y="843" x="15395"/>
                </a:cubicBezTo>
                <a:cubicBezTo>
                  <a:pt y="843" x="15432"/>
                  <a:pt y="835" x="15466"/>
                  <a:pt y="818" x="15498"/>
                </a:cubicBezTo>
                <a:cubicBezTo>
                  <a:pt y="802" x="15530"/>
                  <a:pt y="780" x="15556"/>
                  <a:pt y="752" x="15576"/>
                </a:cubicBezTo>
                <a:cubicBezTo>
                  <a:pt y="725" x="15597"/>
                  <a:pt y="693" x="15613"/>
                  <a:pt y="658" x="15624"/>
                </a:cubicBezTo>
                <a:cubicBezTo>
                  <a:pt y="623" x="15635"/>
                  <a:pt y="586" x="15640"/>
                  <a:pt y="548" x="15640"/>
                </a:cubicBezTo>
                <a:cubicBezTo>
                  <a:pt y="506" x="15640"/>
                  <a:pt y="467" x="15636"/>
                  <a:pt y="432" x="15626"/>
                </a:cubicBezTo>
                <a:cubicBezTo>
                  <a:pt y="396" x="15617"/>
                  <a:pt y="363" x="15603"/>
                  <a:pt y="334" x="15583"/>
                </a:cubicBezTo>
                <a:cubicBezTo>
                  <a:pt y="305" x="15564"/>
                  <a:pt y="282" x="15538"/>
                  <a:pt y="265" x="15506"/>
                </a:cubicBezTo>
                <a:cubicBezTo>
                  <a:pt y="248" x="15474"/>
                  <a:pt y="240" x="15437"/>
                  <a:pt y="240" x="15395"/>
                </a:cubicBezTo>
                <a:close/>
                <a:moveTo>
                  <a:pt y="240" x="19505"/>
                </a:moveTo>
                <a:cubicBezTo>
                  <a:pt y="240" x="19430"/>
                  <a:pt y="256" x="19380"/>
                  <a:pt y="288" x="19357"/>
                </a:cubicBezTo>
                <a:lnTo>
                  <a:pt y="253" x="19354"/>
                </a:lnTo>
                <a:lnTo>
                  <a:pt y="253" x="19237"/>
                </a:lnTo>
                <a:lnTo>
                  <a:pt y="1058" x="19237"/>
                </a:lnTo>
                <a:lnTo>
                  <a:pt y="1041" x="19361"/>
                </a:lnTo>
                <a:lnTo>
                  <a:pt y="807" x="19361"/>
                </a:lnTo>
                <a:cubicBezTo>
                  <a:pt y="831" x="19375"/>
                  <a:pt y="843" x="19423"/>
                  <a:pt y="843" x="19505"/>
                </a:cubicBezTo>
                <a:cubicBezTo>
                  <a:pt y="843" x="19542"/>
                  <a:pt y="835" x="19577"/>
                  <a:pt y="818" x="19608"/>
                </a:cubicBezTo>
                <a:cubicBezTo>
                  <a:pt y="802" x="19640"/>
                  <a:pt y="780" x="19666"/>
                  <a:pt y="752" x="19687"/>
                </a:cubicBezTo>
                <a:cubicBezTo>
                  <a:pt y="725" x="19707"/>
                  <a:pt y="693" x="19723"/>
                  <a:pt y="658" x="19734"/>
                </a:cubicBezTo>
                <a:cubicBezTo>
                  <a:pt y="623" x="19745"/>
                  <a:pt y="586" x="19751"/>
                  <a:pt y="548" x="19751"/>
                </a:cubicBezTo>
                <a:cubicBezTo>
                  <a:pt y="506" x="19751"/>
                  <a:pt y="467" x="19746"/>
                  <a:pt y="432" x="19737"/>
                </a:cubicBezTo>
                <a:cubicBezTo>
                  <a:pt y="396" x="19727"/>
                  <a:pt y="363" x="19713"/>
                  <a:pt y="334" x="19694"/>
                </a:cubicBezTo>
                <a:cubicBezTo>
                  <a:pt y="305" x="19675"/>
                  <a:pt y="282" x="19649"/>
                  <a:pt y="265" x="19616"/>
                </a:cubicBezTo>
                <a:cubicBezTo>
                  <a:pt y="248" x="19584"/>
                  <a:pt y="240" x="19547"/>
                  <a:pt y="240" x="19505"/>
                </a:cubicBezTo>
                <a:close/>
                <a:moveTo>
                  <a:pt y="253" x="931"/>
                </a:moveTo>
                <a:lnTo>
                  <a:pt y="869" x="931"/>
                </a:lnTo>
                <a:cubicBezTo>
                  <a:pt y="882" x="931"/>
                  <a:pt y="892" x="930"/>
                  <a:pt y="899" x="930"/>
                </a:cubicBezTo>
                <a:cubicBezTo>
                  <a:pt y="907" x="930"/>
                  <a:pt y="914" x="929"/>
                  <a:pt y="922" x="928"/>
                </a:cubicBezTo>
                <a:cubicBezTo>
                  <a:pt y="930" x="927"/>
                  <a:pt y="935" x="926"/>
                  <a:pt y="938" x="924"/>
                </a:cubicBezTo>
                <a:cubicBezTo>
                  <a:pt y="941" x="923"/>
                  <a:pt y="944" x="921"/>
                  <a:pt y="947" x="918"/>
                </a:cubicBezTo>
                <a:cubicBezTo>
                  <a:pt y="951" x="916"/>
                  <a:pt y="953" x="913"/>
                  <a:pt y="954" x="908"/>
                </a:cubicBezTo>
                <a:cubicBezTo>
                  <a:pt y="956" x="904"/>
                  <a:pt y="957" x="898"/>
                  <a:pt y="958" x="890"/>
                </a:cubicBezTo>
                <a:cubicBezTo>
                  <a:pt y="960" x="882"/>
                  <a:pt y="960" x="872"/>
                  <a:pt y="960" x="860"/>
                </a:cubicBezTo>
                <a:lnTo>
                  <a:pt y="960" x="811"/>
                </a:lnTo>
                <a:lnTo>
                  <a:pt y="1076" x="827"/>
                </a:lnTo>
                <a:lnTo>
                  <a:pt y="1076" x="871"/>
                </a:lnTo>
                <a:cubicBezTo>
                  <a:pt y="1076" x="906"/>
                  <a:pt y="1072" x="936"/>
                  <a:pt y="1066" x="960"/>
                </a:cubicBezTo>
                <a:cubicBezTo>
                  <a:pt y="1059" x="984"/>
                  <a:pt y="1047" x="1003"/>
                  <a:pt y="1029" x="1018"/>
                </a:cubicBezTo>
                <a:cubicBezTo>
                  <a:pt y="1011" x="1032"/>
                  <a:pt y="990" x="1042"/>
                  <a:pt y="967" x="1047"/>
                </a:cubicBezTo>
                <a:cubicBezTo>
                  <a:pt y="943" x="1052"/>
                  <a:pt y="914" x="1054"/>
                  <a:pt y="878" x="1054"/>
                </a:cubicBezTo>
                <a:lnTo>
                  <a:pt y="253" x="1054"/>
                </a:lnTo>
                <a:close/>
                <a:moveTo>
                  <a:pt y="240" x="18048"/>
                </a:moveTo>
                <a:cubicBezTo>
                  <a:pt y="240" x="18014"/>
                  <a:pt y="245" x="17983"/>
                  <a:pt y="256" x="17954"/>
                </a:cubicBezTo>
                <a:cubicBezTo>
                  <a:pt y="267" x="17925"/>
                  <a:pt y="282" x="17901"/>
                  <a:pt y="301" x="17881"/>
                </a:cubicBezTo>
                <a:cubicBezTo>
                  <a:pt y="320" x="17861"/>
                  <a:pt y="343" x="17844"/>
                  <a:pt y="368" x="17830"/>
                </a:cubicBezTo>
                <a:cubicBezTo>
                  <a:pt y="394" x="17817"/>
                  <a:pt y="422" x="17807"/>
                  <a:pt y="451" x="17801"/>
                </a:cubicBezTo>
                <a:cubicBezTo>
                  <a:pt y="480" x="17795"/>
                  <a:pt y="511" x="17791"/>
                  <a:pt y="544" x="17791"/>
                </a:cubicBezTo>
                <a:cubicBezTo>
                  <a:pt y="570" x="17791"/>
                  <a:pt y="597" x="17795"/>
                  <a:pt y="623" x="17801"/>
                </a:cubicBezTo>
                <a:cubicBezTo>
                  <a:pt y="650" x="17807"/>
                  <a:pt y="675" x="17816"/>
                  <a:pt y="700" x="17830"/>
                </a:cubicBezTo>
                <a:cubicBezTo>
                  <a:pt y="725" x="17843"/>
                  <a:pt y="747" x="17859"/>
                  <a:pt y="766" x="17878"/>
                </a:cubicBezTo>
                <a:cubicBezTo>
                  <a:pt y="786" x="17898"/>
                  <a:pt y="801" x="17922"/>
                  <a:pt y="813" x="17950"/>
                </a:cubicBezTo>
                <a:cubicBezTo>
                  <a:pt y="824" x="17978"/>
                  <a:pt y="830" x="18009"/>
                  <a:pt y="830" x="18042"/>
                </a:cubicBezTo>
                <a:cubicBezTo>
                  <a:pt y="830" x="18085"/>
                  <a:pt y="822" x="18121"/>
                  <a:pt y="805" x="18150"/>
                </a:cubicBezTo>
                <a:cubicBezTo>
                  <a:pt y="793" x="18171"/>
                  <a:pt y="787" x="18183"/>
                  <a:pt y="787" x="18186"/>
                </a:cubicBezTo>
                <a:cubicBezTo>
                  <a:pt y="787" x="18186"/>
                  <a:pt y="787" x="18186"/>
                  <a:pt y="787" x="18186"/>
                </a:cubicBezTo>
                <a:lnTo>
                  <a:pt y="787" x="18186"/>
                </a:lnTo>
                <a:cubicBezTo>
                  <a:pt y="803" x="18186"/>
                  <a:pt y="818" x="18185"/>
                  <a:pt y="830" x="18184"/>
                </a:cubicBezTo>
                <a:cubicBezTo>
                  <a:pt y="846" x="18183"/>
                  <a:pt y="862" x="18180"/>
                  <a:pt y="877" x="18176"/>
                </a:cubicBezTo>
                <a:cubicBezTo>
                  <a:pt y="893" x="18173"/>
                  <a:pt y="905" x="18167"/>
                  <a:pt y="914" x="18160"/>
                </a:cubicBezTo>
                <a:cubicBezTo>
                  <a:pt y="923" x="18153"/>
                  <a:pt y="931" x="18144"/>
                  <a:pt y="938" x="18133"/>
                </a:cubicBezTo>
                <a:cubicBezTo>
                  <a:pt y="946" x="18121"/>
                  <a:pt y="951" x="18106"/>
                  <a:pt y="955" x="18088"/>
                </a:cubicBezTo>
                <a:cubicBezTo>
                  <a:pt y="958" x="18069"/>
                  <a:pt y="960" x="18047"/>
                  <a:pt y="960" x="18020"/>
                </a:cubicBezTo>
                <a:lnTo>
                  <a:pt y="960" x="17897"/>
                </a:lnTo>
                <a:lnTo>
                  <a:pt y="1076" x="17913"/>
                </a:lnTo>
                <a:lnTo>
                  <a:pt y="1076" x="18018"/>
                </a:lnTo>
                <a:cubicBezTo>
                  <a:pt y="1076" x="18055"/>
                  <a:pt y="1073" x="18087"/>
                  <a:pt y="1066" x="18117"/>
                </a:cubicBezTo>
                <a:cubicBezTo>
                  <a:pt y="1060" x="18146"/>
                  <a:pt y="1052" x="18171"/>
                  <a:pt y="1042" x="18192"/>
                </a:cubicBezTo>
                <a:cubicBezTo>
                  <a:pt y="1031" x="18212"/>
                  <a:pt y="1018" x="18230"/>
                  <a:pt y="1001" x="18245"/>
                </a:cubicBezTo>
                <a:cubicBezTo>
                  <a:pt y="984" x="18260"/>
                  <a:pt y="967" x="18272"/>
                  <a:pt y="951" x="18280"/>
                </a:cubicBezTo>
                <a:cubicBezTo>
                  <a:pt y="934" x="18288"/>
                  <a:pt y="915" x="18295"/>
                  <a:pt y="893" x="18300"/>
                </a:cubicBezTo>
                <a:cubicBezTo>
                  <a:pt y="871" x="18304"/>
                  <a:pt y="851" x="18307"/>
                  <a:pt y="833" x="18308"/>
                </a:cubicBezTo>
                <a:cubicBezTo>
                  <a:pt y="815" x="18310"/>
                  <a:pt y="794" x="18310"/>
                  <a:pt y="771" x="18310"/>
                </a:cubicBezTo>
                <a:lnTo>
                  <a:pt y="253" x="18310"/>
                </a:lnTo>
                <a:lnTo>
                  <a:pt y="253" x="18189"/>
                </a:lnTo>
                <a:lnTo>
                  <a:pt y="282" x="18189"/>
                </a:lnTo>
                <a:cubicBezTo>
                  <a:pt y="254" x="18169"/>
                  <a:pt y="240" x="18122"/>
                  <a:pt y="240" x="18048"/>
                </a:cubicBezTo>
                <a:close/>
              </a:path>
            </a:pathLst>
          </a:custGeom>
          <a:solidFill>
            <a:srgbClr val="000000"/>
          </a:solidFill>
          <a:ln w="9525" cap="flat">
            <a:solidFill>
              <a:srgbClr val="EFEFEF"/>
            </a:solidFill>
            <a:prstDash val="solid"/>
            <a:round/>
            <a:headEnd w="med" len="med" type="none"/>
            <a:tailEnd w="med" len="med" type="none"/>
          </a:ln>
        </p:spPr>
      </p:sp>
      <p:sp>
        <p:nvSpPr>
          <p:cNvPr id="448" name="Shape 448"/>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449" name="Shape 449"/>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450" name="Shape 450"/>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451" name="Shape 451"/>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452" name="Shape 452"/>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453" name="Shape 453"/>
          <p:cNvCxnSpPr>
            <a:stCxn id="452" idx="6"/>
            <a:endCxn id="452"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454" name="Shape 454"/>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55" name="Shape 455"/>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456" name="Shape 456"/>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57" name="Shape 457"/>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458" name="Shape 458"/>
          <p:cNvCxnSpPr>
            <a:stCxn id="448" idx="7"/>
            <a:endCxn id="449" idx="2"/>
          </p:cNvCxnSpPr>
          <p:nvPr/>
        </p:nvCxnSpPr>
        <p:spPr>
          <a:xfrm rot="10800000" flipH="1">
            <a:off y="2568600" x="852586"/>
            <a:ext cy="702049" cx="894376"/>
          </a:xfrm>
          <a:prstGeom prst="straightConnector1">
            <a:avLst/>
          </a:prstGeom>
          <a:noFill/>
          <a:ln w="19050" cap="flat">
            <a:solidFill>
              <a:schemeClr val="dk2"/>
            </a:solidFill>
            <a:prstDash val="solid"/>
            <a:round/>
            <a:headEnd w="lg" len="lg" type="none"/>
            <a:tailEnd w="lg" len="lg" type="none"/>
          </a:ln>
        </p:spPr>
      </p:cxnSp>
      <p:cxnSp>
        <p:nvCxnSpPr>
          <p:cNvPr id="459" name="Shape 459"/>
          <p:cNvCxnSpPr>
            <a:stCxn id="449" idx="6"/>
          </p:cNvCxnSpPr>
          <p:nvPr/>
        </p:nvCxnSpPr>
        <p:spPr>
          <a:xfrm>
            <a:off y="2568600" x="2105462"/>
            <a:ext cy="701999" cx="893099"/>
          </a:xfrm>
          <a:prstGeom prst="straightConnector1">
            <a:avLst/>
          </a:prstGeom>
          <a:noFill/>
          <a:ln w="19050" cap="flat">
            <a:solidFill>
              <a:schemeClr val="dk2"/>
            </a:solidFill>
            <a:prstDash val="solid"/>
            <a:round/>
            <a:headEnd w="lg" len="lg" type="none"/>
            <a:tailEnd w="lg" len="lg" type="none"/>
          </a:ln>
        </p:spPr>
      </p:cxnSp>
      <p:cxnSp>
        <p:nvCxnSpPr>
          <p:cNvPr id="460" name="Shape 460"/>
          <p:cNvCxnSpPr>
            <a:stCxn id="448" idx="5"/>
            <a:endCxn id="450"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461" name="Shape 461"/>
          <p:cNvCxnSpPr>
            <a:stCxn id="450" idx="6"/>
            <a:endCxn id="452" idx="2"/>
          </p:cNvCxnSpPr>
          <p:nvPr/>
        </p:nvCxnSpPr>
        <p:spPr>
          <a:xfrm>
            <a:off y="4530750" x="1542337"/>
            <a:ext cy="0" cx="894725"/>
          </a:xfrm>
          <a:prstGeom prst="straightConnector1">
            <a:avLst/>
          </a:prstGeom>
          <a:noFill/>
          <a:ln w="19050" cap="flat">
            <a:solidFill>
              <a:schemeClr val="dk2"/>
            </a:solidFill>
            <a:prstDash val="solid"/>
            <a:round/>
            <a:headEnd w="lg" len="lg" type="none"/>
            <a:tailEnd w="lg" len="lg" type="none"/>
          </a:ln>
        </p:spPr>
      </p:cxnSp>
      <p:cxnSp>
        <p:nvCxnSpPr>
          <p:cNvPr id="462" name="Shape 462"/>
          <p:cNvCxnSpPr>
            <a:stCxn id="452" idx="7"/>
            <a:endCxn id="451" idx="3"/>
          </p:cNvCxnSpPr>
          <p:nvPr/>
        </p:nvCxnSpPr>
        <p:spPr>
          <a:xfrm rot="10800000" flipH="1">
            <a:off y="3514600" x="2743061"/>
            <a:ext cy="894173" cx="255452"/>
          </a:xfrm>
          <a:prstGeom prst="straightConnector1">
            <a:avLst/>
          </a:prstGeom>
          <a:noFill/>
          <a:ln w="19050" cap="flat">
            <a:solidFill>
              <a:schemeClr val="dk2"/>
            </a:solidFill>
            <a:prstDash val="solid"/>
            <a:round/>
            <a:headEnd w="lg" len="lg" type="none"/>
            <a:tailEnd w="lg" len="lg" type="none"/>
          </a:ln>
        </p:spPr>
      </p:cxnSp>
      <p:cxnSp>
        <p:nvCxnSpPr>
          <p:cNvPr id="463" name="Shape 463"/>
          <p:cNvCxnSpPr>
            <a:endCxn id="449"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464" name="Shape 464"/>
          <p:cNvCxnSpPr>
            <a:stCxn id="452" idx="0"/>
            <a:endCxn id="449"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465" name="Shape 465"/>
          <p:cNvCxnSpPr>
            <a:stCxn id="448" idx="6"/>
            <a:endCxn id="451"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466" name="Shape 466"/>
          <p:cNvCxnSpPr>
            <a:stCxn id="452"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467" name="Shape 467"/>
          <p:cNvCxnSpPr>
            <a:stCxn id="450" idx="7"/>
            <a:endCxn id="451" idx="2"/>
          </p:cNvCxnSpPr>
          <p:nvPr/>
        </p:nvCxnSpPr>
        <p:spPr>
          <a:xfrm rot="10800000" flipH="1">
            <a:off y="3392625" x="1489836"/>
            <a:ext cy="1016149" cx="1456176"/>
          </a:xfrm>
          <a:prstGeom prst="straightConnector1">
            <a:avLst/>
          </a:prstGeom>
          <a:noFill/>
          <a:ln w="19050" cap="flat">
            <a:solidFill>
              <a:schemeClr val="dk2"/>
            </a:solidFill>
            <a:prstDash val="solid"/>
            <a:round/>
            <a:headEnd w="lg" len="lg" type="none"/>
            <a:tailEnd w="lg" len="lg" type="none"/>
          </a:ln>
        </p:spPr>
      </p:cxnSp>
      <p:sp>
        <p:nvSpPr>
          <p:cNvPr id="468" name="Shape 468"/>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469" name="Shape 469"/>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470" name="Shape 470"/>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471" name="Shape 471"/>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472" name="Shape 472"/>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473" name="Shape 473"/>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474" name="Shape 474"/>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475" name="Shape 475"/>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476" name="Shape 476"/>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477" name="Shape 477"/>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478" name="Shape 478"/>
          <p:cNvGraphicFramePr/>
          <p:nvPr/>
        </p:nvGraphicFramePr>
        <p:xfrm>
          <a:off y="2366462" x="5538812"/>
          <a:ext cy="3000000" cx="3000000"/>
        </p:xfrm>
        <a:graphic>
          <a:graphicData uri="http://schemas.openxmlformats.org/drawingml/2006/table">
            <a:tbl>
              <a:tblPr>
                <a:noFill/>
                <a:tableStyleId>{FB0A3AA8-D974-4AC2-A4AF-706A7DBA13C1}</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solidFill>
                            <a:srgbClr val="FF0000"/>
                          </a:solidFill>
                        </a:rPr>
                        <a:t>2</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lang="es"/>
                        <a:t>8</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lang="es"/>
                        <a:t>3</a:t>
                      </a:r>
                    </a:p>
                  </a:txBody>
                  <a:tcPr marR="91425" marB="91425" marT="91425" marL="91425"/>
                </a:tc>
                <a:tc>
                  <a:txBody>
                    <a:bodyPr>
                      <a:noAutofit/>
                    </a:bodyPr>
                    <a:lstStyle/>
                    <a:p>
                      <a:pPr rtl="0" lvl="0">
                        <a:buNone/>
                      </a:pPr>
                      <a:r>
                        <a:rPr lang="es"/>
                        <a:t>6</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lang="es"/>
                        <a:t>2</a:t>
                      </a:r>
                    </a:p>
                  </a:txBody>
                  <a:tcPr marR="91425" marB="91425" marT="91425" marL="91425"/>
                </a:tc>
                <a:tc>
                  <a:txBody>
                    <a:bodyPr>
                      <a:noAutofit/>
                    </a:bodyPr>
                    <a:lstStyle/>
                    <a:p>
                      <a:pPr rtl="0" lvl="0">
                        <a:buNone/>
                      </a:pPr>
                      <a:r>
                        <a:rPr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lang="es"/>
                        <a:t>4</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8</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4</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lang="es"/>
                        <a:t>6</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p:nvPr/>
        </p:nvSpPr>
        <p:spPr>
          <a:xfrm rot="10800000" flipH="1">
            <a:off y="242850" x="233000"/>
            <a:ext cy="614399" cx="5354699"/>
          </a:xfrm>
          <a:prstGeom prst="snip2DiagRect">
            <a:avLst>
              <a:gd fmla="val 0" name="adj1"/>
              <a:gd fmla="val 31086" name="adj2"/>
            </a:avLst>
          </a:prstGeom>
          <a:solidFill>
            <a:srgbClr val="0000FF"/>
          </a:solidFill>
          <a:ln>
            <a:noFill/>
          </a:ln>
        </p:spPr>
        <p:txBody>
          <a:bodyPr bIns="91425" rIns="91425" lIns="91425" tIns="91425" anchor="ctr" anchorCtr="0">
            <a:noAutofit/>
          </a:bodyPr>
          <a:lstStyle/>
          <a:p/>
        </p:txBody>
      </p:sp>
      <p:sp>
        <p:nvSpPr>
          <p:cNvPr id="34" name="Shape 34"/>
          <p:cNvSpPr/>
          <p:nvPr/>
        </p:nvSpPr>
        <p:spPr>
          <a:xfrm>
            <a:off y="337775" x="612675"/>
            <a:ext cy="424549" cx="4489490"/>
          </a:xfrm>
          <a:custGeom>
            <a:pathLst>
              <a:path w="11400" extrusionOk="0" h="966">
                <a:moveTo>
                  <a:pt y="9" x="2653"/>
                </a:moveTo>
                <a:lnTo>
                  <a:pt y="147" x="2653"/>
                </a:lnTo>
                <a:lnTo>
                  <a:pt y="147" x="2777"/>
                </a:lnTo>
                <a:lnTo>
                  <a:pt y="9" x="2777"/>
                </a:lnTo>
                <a:close/>
                <a:moveTo>
                  <a:pt y="299" x="5546"/>
                </a:moveTo>
                <a:cubicBezTo>
                  <a:pt y="299" x="5581"/>
                  <a:pt y="311" x="5609"/>
                  <a:pt y="337" x="5630"/>
                </a:cubicBezTo>
                <a:cubicBezTo>
                  <a:pt y="362" x="5651"/>
                  <a:pt y="393" x="5662"/>
                  <a:pt y="429" x="5662"/>
                </a:cubicBezTo>
                <a:lnTo>
                  <a:pt y="429" x="5420"/>
                </a:lnTo>
                <a:cubicBezTo>
                  <a:pt y="396" x="5423"/>
                  <a:pt y="366" x="5436"/>
                  <a:pt y="339" x="5459"/>
                </a:cubicBezTo>
                <a:cubicBezTo>
                  <a:pt y="312" x="5483"/>
                  <a:pt y="299" x="5512"/>
                  <a:pt y="299" x="5546"/>
                </a:cubicBezTo>
                <a:close/>
                <a:moveTo>
                  <a:pt y="299" x="8861"/>
                </a:moveTo>
                <a:cubicBezTo>
                  <a:pt y="299" x="8896"/>
                  <a:pt y="311" x="8924"/>
                  <a:pt y="337" x="8945"/>
                </a:cubicBezTo>
                <a:cubicBezTo>
                  <a:pt y="362" x="8966"/>
                  <a:pt y="393" x="8977"/>
                  <a:pt y="429" x="8977"/>
                </a:cubicBezTo>
                <a:lnTo>
                  <a:pt y="429" x="8735"/>
                </a:lnTo>
                <a:cubicBezTo>
                  <a:pt y="396" x="8738"/>
                  <a:pt y="366" x="8751"/>
                  <a:pt y="339" x="8774"/>
                </a:cubicBezTo>
                <a:cubicBezTo>
                  <a:pt y="312" x="8798"/>
                  <a:pt y="299" x="8827"/>
                  <a:pt y="299" x="8861"/>
                </a:cubicBezTo>
                <a:close/>
                <a:moveTo>
                  <a:pt y="304" x="3611"/>
                </a:moveTo>
                <a:cubicBezTo>
                  <a:pt y="304" x="3635"/>
                  <a:pt y="309" x="3656"/>
                  <a:pt y="318" x="3674"/>
                </a:cubicBezTo>
                <a:cubicBezTo>
                  <a:pt y="327" x="3692"/>
                  <a:pt y="340" x="3707"/>
                  <a:pt y="357" x="3718"/>
                </a:cubicBezTo>
                <a:cubicBezTo>
                  <a:pt y="373" x="3729"/>
                  <a:pt y="393" x="3737"/>
                  <a:pt y="416" x="3743"/>
                </a:cubicBezTo>
                <a:cubicBezTo>
                  <a:pt y="439" x="3749"/>
                  <a:pt y="464" x="3752"/>
                  <a:pt y="491" x="3752"/>
                </a:cubicBezTo>
                <a:cubicBezTo>
                  <a:pt y="548" x="3752"/>
                  <a:pt y="593" x="3740"/>
                  <a:pt y="627" x="3716"/>
                </a:cubicBezTo>
                <a:cubicBezTo>
                  <a:pt y="662" x="3692"/>
                  <a:pt y="679" x="3657"/>
                  <a:pt y="679" x="3612"/>
                </a:cubicBezTo>
                <a:cubicBezTo>
                  <a:pt y="679" x="3589"/>
                  <a:pt y="674" x="3569"/>
                  <a:pt y="664" x="3552"/>
                </a:cubicBezTo>
                <a:cubicBezTo>
                  <a:pt y="654" x="3536"/>
                  <a:pt y="640" x="3522"/>
                  <a:pt y="622" x="3512"/>
                </a:cubicBezTo>
                <a:cubicBezTo>
                  <a:pt y="604" x="3502"/>
                  <a:pt y="584" x="3495"/>
                  <a:pt y="562" x="3490"/>
                </a:cubicBezTo>
                <a:cubicBezTo>
                  <a:pt y="539" x="3485"/>
                  <a:pt y="515" x="3483"/>
                  <a:pt y="488" x="3483"/>
                </a:cubicBezTo>
                <a:cubicBezTo>
                  <a:pt y="464" x="3483"/>
                  <a:pt y="441" x="3485"/>
                  <a:pt y="420" x="3490"/>
                </a:cubicBezTo>
                <a:cubicBezTo>
                  <a:pt y="398" x="3495"/>
                  <a:pt y="379" x="3503"/>
                  <a:pt y="361" x="3513"/>
                </a:cubicBezTo>
                <a:cubicBezTo>
                  <a:pt y="343" x="3522"/>
                  <a:pt y="329" x="3536"/>
                  <a:pt y="319" x="3552"/>
                </a:cubicBezTo>
                <a:cubicBezTo>
                  <a:pt y="309" x="3569"/>
                  <a:pt y="304" x="3589"/>
                  <a:pt y="304" x="3611"/>
                </a:cubicBezTo>
                <a:close/>
                <a:moveTo>
                  <a:pt y="304" x="4971"/>
                </a:moveTo>
                <a:cubicBezTo>
                  <a:pt y="304" x="4995"/>
                  <a:pt y="309" x="5016"/>
                  <a:pt y="318" x="5034"/>
                </a:cubicBezTo>
                <a:cubicBezTo>
                  <a:pt y="327" x="5052"/>
                  <a:pt y="340" x="5067"/>
                  <a:pt y="357" x="5078"/>
                </a:cubicBezTo>
                <a:cubicBezTo>
                  <a:pt y="373" x="5089"/>
                  <a:pt y="393" x="5097"/>
                  <a:pt y="416" x="5103"/>
                </a:cubicBezTo>
                <a:cubicBezTo>
                  <a:pt y="439" x="5109"/>
                  <a:pt y="464" x="5112"/>
                  <a:pt y="491" x="5112"/>
                </a:cubicBezTo>
                <a:cubicBezTo>
                  <a:pt y="548" x="5112"/>
                  <a:pt y="593" x="5100"/>
                  <a:pt y="627" x="5076"/>
                </a:cubicBezTo>
                <a:cubicBezTo>
                  <a:pt y="662" x="5051"/>
                  <a:pt y="679" x="5017"/>
                  <a:pt y="679" x="4972"/>
                </a:cubicBezTo>
                <a:cubicBezTo>
                  <a:pt y="679" x="4949"/>
                  <a:pt y="674" x="4929"/>
                  <a:pt y="664" x="4912"/>
                </a:cubicBezTo>
                <a:cubicBezTo>
                  <a:pt y="654" x="4895"/>
                  <a:pt y="640" x="4882"/>
                  <a:pt y="622" x="4872"/>
                </a:cubicBezTo>
                <a:cubicBezTo>
                  <a:pt y="604" x="4862"/>
                  <a:pt y="584" x="4855"/>
                  <a:pt y="562" x="4850"/>
                </a:cubicBezTo>
                <a:cubicBezTo>
                  <a:pt y="539" x="4845"/>
                  <a:pt y="515" x="4842"/>
                  <a:pt y="488" x="4842"/>
                </a:cubicBezTo>
                <a:cubicBezTo>
                  <a:pt y="464" x="4842"/>
                  <a:pt y="441" x="4845"/>
                  <a:pt y="420" x="4850"/>
                </a:cubicBezTo>
                <a:cubicBezTo>
                  <a:pt y="398" x="4855"/>
                  <a:pt y="379" x="4863"/>
                  <a:pt y="361" x="4872"/>
                </a:cubicBezTo>
                <a:cubicBezTo>
                  <a:pt y="343" x="4882"/>
                  <a:pt y="329" x="4895"/>
                  <a:pt y="319" x="4912"/>
                </a:cubicBezTo>
                <a:cubicBezTo>
                  <a:pt y="309" x="4929"/>
                  <a:pt y="304" x="4948"/>
                  <a:pt y="304" x="4971"/>
                </a:cubicBezTo>
                <a:close/>
                <a:moveTo>
                  <a:pt y="302" x="6577"/>
                </a:moveTo>
                <a:cubicBezTo>
                  <a:pt y="302" x="6596"/>
                  <a:pt y="305" x="6612"/>
                  <a:pt y="312" x="6627"/>
                </a:cubicBezTo>
                <a:cubicBezTo>
                  <a:pt y="319" x="6642"/>
                  <a:pt y="329" x="6654"/>
                  <a:pt y="341" x="6664"/>
                </a:cubicBezTo>
                <a:cubicBezTo>
                  <a:pt y="353" x="6674"/>
                  <a:pt y="367" x="6682"/>
                  <a:pt y="385" x="6689"/>
                </a:cubicBezTo>
                <a:cubicBezTo>
                  <a:pt y="402" x="6696"/>
                  <a:pt y="419" x="6701"/>
                  <a:pt y="437" x="6704"/>
                </a:cubicBezTo>
                <a:cubicBezTo>
                  <a:pt y="455" x="6707"/>
                  <a:pt y="474" x="6709"/>
                  <a:pt y="493" x="6709"/>
                </a:cubicBezTo>
                <a:cubicBezTo>
                  <a:pt y="517" x="6709"/>
                  <a:pt y="540" x="6706"/>
                  <a:pt y="562" x="6701"/>
                </a:cubicBezTo>
                <a:cubicBezTo>
                  <a:pt y="584" x="6696"/>
                  <a:pt y="604" x="6688"/>
                  <a:pt y="623" x="6678"/>
                </a:cubicBezTo>
                <a:cubicBezTo>
                  <a:pt y="641" x="6668"/>
                  <a:pt y="655" x="6655"/>
                  <a:pt y="666" x="6638"/>
                </a:cubicBezTo>
                <a:cubicBezTo>
                  <a:pt y="677" x="6620"/>
                  <a:pt y="682" x="6600"/>
                  <a:pt y="682" x="6577"/>
                </a:cubicBezTo>
                <a:cubicBezTo>
                  <a:pt y="682" x="6554"/>
                  <a:pt y="677" x="6534"/>
                  <a:pt y="668" x="6516"/>
                </a:cubicBezTo>
                <a:cubicBezTo>
                  <a:pt y="659" x="6499"/>
                  <a:pt y="646" x="6486"/>
                  <a:pt y="629" x="6475"/>
                </a:cubicBezTo>
                <a:cubicBezTo>
                  <a:pt y="612" x="6465"/>
                  <a:pt y="592" x="6457"/>
                  <a:pt y="569" x="6452"/>
                </a:cubicBezTo>
                <a:cubicBezTo>
                  <a:pt y="546" x="6446"/>
                  <a:pt y="521" x="6444"/>
                  <a:pt y="493" x="6444"/>
                </a:cubicBezTo>
                <a:cubicBezTo>
                  <a:pt y="464" x="6444"/>
                  <a:pt y="439" x="6446"/>
                  <a:pt y="416" x="6452"/>
                </a:cubicBezTo>
                <a:cubicBezTo>
                  <a:pt y="393" x="6457"/>
                  <a:pt y="372" x="6465"/>
                  <a:pt y="355" x="6475"/>
                </a:cubicBezTo>
                <a:cubicBezTo>
                  <a:pt y="338" x="6486"/>
                  <a:pt y="325" x="6499"/>
                  <a:pt y="316" x="6517"/>
                </a:cubicBezTo>
                <a:cubicBezTo>
                  <a:pt y="306" x="6534"/>
                  <a:pt y="302" x="6554"/>
                  <a:pt y="302" x="6577"/>
                </a:cubicBezTo>
                <a:close/>
                <a:moveTo>
                  <a:pt y="300" x="4202"/>
                </a:moveTo>
                <a:cubicBezTo>
                  <a:pt y="300" x="4228"/>
                  <a:pt y="305" x="4250"/>
                  <a:pt y="314" x="4268"/>
                </a:cubicBezTo>
                <a:cubicBezTo>
                  <a:pt y="324" x="4287"/>
                  <a:pt y="338" x="4301"/>
                  <a:pt y="355" x="4312"/>
                </a:cubicBezTo>
                <a:cubicBezTo>
                  <a:pt y="373" x="4323"/>
                  <a:pt y="394" x="4331"/>
                  <a:pt y="417" x="4337"/>
                </a:cubicBezTo>
                <a:cubicBezTo>
                  <a:pt y="440" x="4342"/>
                  <a:pt y="465" x="4345"/>
                  <a:pt y="493" x="4345"/>
                </a:cubicBezTo>
                <a:cubicBezTo>
                  <a:pt y="520" x="4345"/>
                  <a:pt y="544" x="4342"/>
                  <a:pt y="567" x="4336"/>
                </a:cubicBezTo>
                <a:cubicBezTo>
                  <a:pt y="590" x="4330"/>
                  <a:pt y="610" x="4322"/>
                  <a:pt y="628" x="4311"/>
                </a:cubicBezTo>
                <a:cubicBezTo>
                  <a:pt y="645" x="4300"/>
                  <a:pt y="659" x="4286"/>
                  <a:pt y="669" x="4268"/>
                </a:cubicBezTo>
                <a:cubicBezTo>
                  <a:pt y="679" x="4250"/>
                  <a:pt y="684" x="4228"/>
                  <a:pt y="684" x="4204"/>
                </a:cubicBezTo>
                <a:cubicBezTo>
                  <a:pt y="684" x="4179"/>
                  <a:pt y="679" x="4157"/>
                  <a:pt y="669" x="4138"/>
                </a:cubicBezTo>
                <a:cubicBezTo>
                  <a:pt y="659" x="4119"/>
                  <a:pt y="645" x="4104"/>
                  <a:pt y="628" x="4092"/>
                </a:cubicBezTo>
                <a:cubicBezTo>
                  <a:pt y="610" x="4080"/>
                  <a:pt y="590" x="4071"/>
                  <a:pt y="568" x="4065"/>
                </a:cubicBezTo>
                <a:cubicBezTo>
                  <a:pt y="545" x="4058"/>
                  <a:pt y="520" x="4055"/>
                  <a:pt y="495" x="4055"/>
                </a:cubicBezTo>
                <a:cubicBezTo>
                  <a:pt y="468" x="4055"/>
                  <a:pt y="444" x="4058"/>
                  <a:pt y="420" x="4065"/>
                </a:cubicBezTo>
                <a:cubicBezTo>
                  <a:pt y="397" x="4071"/>
                  <a:pt y="376" x="4080"/>
                  <a:pt y="358" x="4092"/>
                </a:cubicBezTo>
                <a:cubicBezTo>
                  <a:pt y="340" x="4104"/>
                  <a:pt y="326" x="4119"/>
                  <a:pt y="315" x="4138"/>
                </a:cubicBezTo>
                <a:cubicBezTo>
                  <a:pt y="305" x="4157"/>
                  <a:pt y="300" x="4178"/>
                  <a:pt y="300" x="4202"/>
                </a:cubicBezTo>
                <a:close/>
                <a:moveTo>
                  <a:pt y="300" x="7461"/>
                </a:moveTo>
                <a:cubicBezTo>
                  <a:pt y="300" x="7487"/>
                  <a:pt y="305" x="7509"/>
                  <a:pt y="314" x="7527"/>
                </a:cubicBezTo>
                <a:cubicBezTo>
                  <a:pt y="324" x="7546"/>
                  <a:pt y="338" x="7560"/>
                  <a:pt y="355" x="7571"/>
                </a:cubicBezTo>
                <a:cubicBezTo>
                  <a:pt y="373" x="7582"/>
                  <a:pt y="394" x="7590"/>
                  <a:pt y="417" x="7595"/>
                </a:cubicBezTo>
                <a:cubicBezTo>
                  <a:pt y="440" x="7601"/>
                  <a:pt y="465" x="7604"/>
                  <a:pt y="493" x="7604"/>
                </a:cubicBezTo>
                <a:cubicBezTo>
                  <a:pt y="520" x="7604"/>
                  <a:pt y="544" x="7601"/>
                  <a:pt y="567" x="7595"/>
                </a:cubicBezTo>
                <a:cubicBezTo>
                  <a:pt y="590" x="7589"/>
                  <a:pt y="610" x="7581"/>
                  <a:pt y="628" x="7570"/>
                </a:cubicBezTo>
                <a:cubicBezTo>
                  <a:pt y="645" x="7559"/>
                  <a:pt y="659" x="7545"/>
                  <a:pt y="669" x="7527"/>
                </a:cubicBezTo>
                <a:cubicBezTo>
                  <a:pt y="679" x="7508"/>
                  <a:pt y="684" x="7487"/>
                  <a:pt y="684" x="7463"/>
                </a:cubicBezTo>
                <a:cubicBezTo>
                  <a:pt y="684" x="7438"/>
                  <a:pt y="679" x="7416"/>
                  <a:pt y="669" x="7397"/>
                </a:cubicBezTo>
                <a:cubicBezTo>
                  <a:pt y="659" x="7378"/>
                  <a:pt y="645" x="7362"/>
                  <a:pt y="628" x="7351"/>
                </a:cubicBezTo>
                <a:cubicBezTo>
                  <a:pt y="610" x="7339"/>
                  <a:pt y="590" x="7330"/>
                  <a:pt y="568" x="7324"/>
                </a:cubicBezTo>
                <a:cubicBezTo>
                  <a:pt y="545" x="7317"/>
                  <a:pt y="520" x="7314"/>
                  <a:pt y="495" x="7314"/>
                </a:cubicBezTo>
                <a:cubicBezTo>
                  <a:pt y="468" x="7314"/>
                  <a:pt y="444" x="7317"/>
                  <a:pt y="420" x="7324"/>
                </a:cubicBezTo>
                <a:cubicBezTo>
                  <a:pt y="397" x="7330"/>
                  <a:pt y="376" x="7339"/>
                  <a:pt y="358" x="7351"/>
                </a:cubicBezTo>
                <a:cubicBezTo>
                  <a:pt y="340" x="7363"/>
                  <a:pt y="326" x="7378"/>
                  <a:pt y="315" x="7397"/>
                </a:cubicBezTo>
                <a:cubicBezTo>
                  <a:pt y="305" x="7416"/>
                  <a:pt y="300" x="7437"/>
                  <a:pt y="300" x="7461"/>
                </a:cubicBezTo>
                <a:close/>
                <a:moveTo>
                  <a:pt y="300" x="8050"/>
                </a:moveTo>
                <a:cubicBezTo>
                  <a:pt y="300" x="8073"/>
                  <a:pt y="305" x="8093"/>
                  <a:pt y="316" x="8110"/>
                </a:cubicBezTo>
                <a:cubicBezTo>
                  <a:pt y="326" x="8126"/>
                  <a:pt y="341" x="8139"/>
                  <a:pt y="360" x="8148"/>
                </a:cubicBezTo>
                <a:cubicBezTo>
                  <a:pt y="379" x="8157"/>
                  <a:pt y="400" x="8164"/>
                  <a:pt y="422" x="8169"/>
                </a:cubicBezTo>
                <a:cubicBezTo>
                  <a:pt y="443" x="8173"/>
                  <a:pt y="467" x="8176"/>
                  <a:pt y="491" x="8176"/>
                </a:cubicBezTo>
                <a:cubicBezTo>
                  <a:pt y="511" x="8176"/>
                  <a:pt y="530" x="8174"/>
                  <a:pt y="548" x="8172"/>
                </a:cubicBezTo>
                <a:cubicBezTo>
                  <a:pt y="566" x="8169"/>
                  <a:pt y="583" x="8164"/>
                  <a:pt y="601" x="8158"/>
                </a:cubicBezTo>
                <a:cubicBezTo>
                  <a:pt y="618" x="8151"/>
                  <a:pt y="633" x="8143"/>
                  <a:pt y="645" x="8134"/>
                </a:cubicBezTo>
                <a:cubicBezTo>
                  <a:pt y="657" x="8125"/>
                  <a:pt y="666" x="8113"/>
                  <a:pt y="673" x="8098"/>
                </a:cubicBezTo>
                <a:cubicBezTo>
                  <a:pt y="681" x="8083"/>
                  <a:pt y="684" x="8067"/>
                  <a:pt y="684" x="8048"/>
                </a:cubicBezTo>
                <a:cubicBezTo>
                  <a:pt y="684" x="8024"/>
                  <a:pt y="679" x="8003"/>
                  <a:pt y="670" x="7985"/>
                </a:cubicBezTo>
                <a:cubicBezTo>
                  <a:pt y="660" x="7967"/>
                  <a:pt y="647" x="7952"/>
                  <a:pt y="629" x="7941"/>
                </a:cubicBezTo>
                <a:cubicBezTo>
                  <a:pt y="612" x="7930"/>
                  <a:pt y="591" x="7922"/>
                  <a:pt y="568" x="7916"/>
                </a:cubicBezTo>
                <a:cubicBezTo>
                  <a:pt y="545" x="7910"/>
                  <a:pt y="519" x="7907"/>
                  <a:pt y="491" x="7907"/>
                </a:cubicBezTo>
                <a:cubicBezTo>
                  <a:pt y="433" x="7907"/>
                  <a:pt y="387" x="7921"/>
                  <a:pt y="353" x="7948"/>
                </a:cubicBezTo>
                <a:cubicBezTo>
                  <a:pt y="318" x="7975"/>
                  <a:pt y="300" x="8009"/>
                  <a:pt y="300" x="8050"/>
                </a:cubicBezTo>
                <a:close/>
                <a:moveTo>
                  <a:pt y="519" x="3195"/>
                </a:moveTo>
                <a:lnTo>
                  <a:pt y="622" x="3178"/>
                </a:lnTo>
                <a:cubicBezTo>
                  <a:pt y="639" x="3166"/>
                  <a:pt y="654" x="3146"/>
                  <a:pt y="667" x="3119"/>
                </a:cubicBezTo>
                <a:cubicBezTo>
                  <a:pt y="681" x="3091"/>
                  <a:pt y="687" x="3066"/>
                  <a:pt y="687" x="3042"/>
                </a:cubicBezTo>
                <a:cubicBezTo>
                  <a:pt y="687" x="3020"/>
                  <a:pt y="682" x="3003"/>
                  <a:pt y="672" x="2991"/>
                </a:cubicBezTo>
                <a:cubicBezTo>
                  <a:pt y="662" x="2980"/>
                  <a:pt y="646" x="2974"/>
                  <a:pt y="624" x="2974"/>
                </a:cubicBezTo>
                <a:cubicBezTo>
                  <a:pt y="611" x="2974"/>
                  <a:pt y="600" x="2975"/>
                  <a:pt y="592" x="2978"/>
                </a:cubicBezTo>
                <a:cubicBezTo>
                  <a:pt y="583" x="2981"/>
                  <a:pt y="576" x="2986"/>
                  <a:pt y="569" x="2993"/>
                </a:cubicBezTo>
                <a:cubicBezTo>
                  <a:pt y="563" x="2999"/>
                  <a:pt y="557" x="3010"/>
                  <a:pt y="552" x="3024"/>
                </a:cubicBezTo>
                <a:cubicBezTo>
                  <a:pt y="547" x="3038"/>
                  <a:pt y="542" x="3055"/>
                  <a:pt y="537" x="3075"/>
                </a:cubicBezTo>
                <a:cubicBezTo>
                  <a:pt y="533" x="3096"/>
                  <a:pt y="529" x="3121"/>
                  <a:pt y="525" x="3151"/>
                </a:cubicBezTo>
                <a:cubicBezTo>
                  <a:pt y="525" x="3152"/>
                  <a:pt y="523" x="3164"/>
                  <a:pt y="520" x="3186"/>
                </a:cubicBezTo>
                <a:cubicBezTo>
                  <a:pt y="520" x="3189"/>
                  <a:pt y="519" x="3192"/>
                  <a:pt y="519" x="3195"/>
                </a:cubicBezTo>
                <a:close/>
                <a:moveTo>
                  <a:pt y="519" x="10349"/>
                </a:moveTo>
                <a:lnTo>
                  <a:pt y="622" x="10332"/>
                </a:lnTo>
                <a:cubicBezTo>
                  <a:pt y="639" x="10320"/>
                  <a:pt y="654" x="10300"/>
                  <a:pt y="667" x="10272"/>
                </a:cubicBezTo>
                <a:cubicBezTo>
                  <a:pt y="681" x="10245"/>
                  <a:pt y="687" x="10220"/>
                  <a:pt y="687" x="10196"/>
                </a:cubicBezTo>
                <a:cubicBezTo>
                  <a:pt y="687" x="10174"/>
                  <a:pt y="682" x="10157"/>
                  <a:pt y="672" x="10145"/>
                </a:cubicBezTo>
                <a:cubicBezTo>
                  <a:pt y="662" x="10133"/>
                  <a:pt y="646" x="10128"/>
                  <a:pt y="624" x="10128"/>
                </a:cubicBezTo>
                <a:cubicBezTo>
                  <a:pt y="611" x="10128"/>
                  <a:pt y="600" x="10129"/>
                  <a:pt y="592" x="10132"/>
                </a:cubicBezTo>
                <a:cubicBezTo>
                  <a:pt y="583" x="10135"/>
                  <a:pt y="576" x="10140"/>
                  <a:pt y="569" x="10147"/>
                </a:cubicBezTo>
                <a:cubicBezTo>
                  <a:pt y="563" x="10153"/>
                  <a:pt y="557" x="10163"/>
                  <a:pt y="552" x="10177"/>
                </a:cubicBezTo>
                <a:cubicBezTo>
                  <a:pt y="547" x="10192"/>
                  <a:pt y="542" x="10209"/>
                  <a:pt y="537" x="10229"/>
                </a:cubicBezTo>
                <a:cubicBezTo>
                  <a:pt y="533" x="10250"/>
                  <a:pt y="529" x="10275"/>
                  <a:pt y="525" x="10305"/>
                </a:cubicBezTo>
                <a:cubicBezTo>
                  <a:pt y="525" x="10306"/>
                  <a:pt y="523" x="10318"/>
                  <a:pt y="520" x="10340"/>
                </a:cubicBezTo>
                <a:cubicBezTo>
                  <a:pt y="520" x="10343"/>
                  <a:pt y="519" x="10346"/>
                  <a:pt y="519" x="10349"/>
                </a:cubicBezTo>
                <a:close/>
                <a:moveTo>
                  <a:pt y="9" x="0"/>
                </a:moveTo>
                <a:lnTo>
                  <a:pt y="781" x="0"/>
                </a:lnTo>
                <a:lnTo>
                  <a:pt y="781" x="477"/>
                </a:lnTo>
                <a:lnTo>
                  <a:pt y="664" x="488"/>
                </a:lnTo>
                <a:lnTo>
                  <a:pt y="664" x="128"/>
                </a:lnTo>
                <a:lnTo>
                  <a:pt y="443" x="128"/>
                </a:lnTo>
                <a:lnTo>
                  <a:pt y="443" x="451"/>
                </a:lnTo>
                <a:lnTo>
                  <a:pt y="327" x="451"/>
                </a:lnTo>
                <a:lnTo>
                  <a:pt y="327" x="128"/>
                </a:lnTo>
                <a:lnTo>
                  <a:pt y="126" x="128"/>
                </a:lnTo>
                <a:lnTo>
                  <a:pt y="126" x="463"/>
                </a:lnTo>
                <a:lnTo>
                  <a:pt y="9" x="474"/>
                </a:lnTo>
                <a:close/>
                <a:moveTo>
                  <a:pt y="191" x="832"/>
                </a:moveTo>
                <a:cubicBezTo>
                  <a:pt y="191" x="790"/>
                  <a:pt y="198" x="750"/>
                  <a:pt y="213" x="713"/>
                </a:cubicBezTo>
                <a:cubicBezTo>
                  <a:pt y="228" x="676"/>
                  <a:pt y="236" x="657"/>
                  <a:pt y="238" x="656"/>
                </a:cubicBezTo>
                <a:lnTo>
                  <a:pt y="203" x="652"/>
                </a:lnTo>
                <a:lnTo>
                  <a:pt y="203" x="542"/>
                </a:lnTo>
                <a:lnTo>
                  <a:pt y="355" x="544"/>
                </a:lnTo>
                <a:lnTo>
                  <a:pt y="781" x="544"/>
                </a:lnTo>
                <a:lnTo>
                  <a:pt y="781" x="668"/>
                </a:lnTo>
                <a:lnTo>
                  <a:pt y="387" x="668"/>
                </a:lnTo>
                <a:cubicBezTo>
                  <a:pt y="367" x="673"/>
                  <a:pt y="348" x="689"/>
                  <a:pt y="330" x="716"/>
                </a:cubicBezTo>
                <a:cubicBezTo>
                  <a:pt y="312" x="744"/>
                  <a:pt y="303" x="776"/>
                  <a:pt y="303" x="814"/>
                </a:cubicBezTo>
                <a:cubicBezTo>
                  <a:pt y="303" x="826"/>
                  <a:pt y="304" x="837"/>
                  <a:pt y="306" x="845"/>
                </a:cubicBezTo>
                <a:cubicBezTo>
                  <a:pt y="309" x="854"/>
                  <a:pt y="312" x="861"/>
                  <a:pt y="315" x="866"/>
                </a:cubicBezTo>
                <a:cubicBezTo>
                  <a:pt y="319" x="871"/>
                  <a:pt y="324" x="875"/>
                  <a:pt y="332" x="879"/>
                </a:cubicBezTo>
                <a:cubicBezTo>
                  <a:pt y="340" x="883"/>
                  <a:pt y="348" x="886"/>
                  <a:pt y="356" x="889"/>
                </a:cubicBezTo>
                <a:cubicBezTo>
                  <a:pt y="364" x="891"/>
                  <a:pt y="376" x="893"/>
                  <a:pt y="392" x="895"/>
                </a:cubicBezTo>
                <a:cubicBezTo>
                  <a:pt y="407" x="896"/>
                  <a:pt y="422" x="897"/>
                  <a:pt y="436" x="897"/>
                </a:cubicBezTo>
                <a:cubicBezTo>
                  <a:pt y="450" x="898"/>
                  <a:pt y="468" x="898"/>
                  <a:pt y="491" x="898"/>
                </a:cubicBezTo>
                <a:lnTo>
                  <a:pt y="781" x="898"/>
                </a:lnTo>
                <a:lnTo>
                  <a:pt y="781" x="1022"/>
                </a:lnTo>
                <a:lnTo>
                  <a:pt y="439" x="1022"/>
                </a:lnTo>
                <a:cubicBezTo>
                  <a:pt y="359" x="1022"/>
                  <a:pt y="297" x="1006"/>
                  <a:pt y="255" x="976"/>
                </a:cubicBezTo>
                <a:cubicBezTo>
                  <a:pt y="212" x="945"/>
                  <a:pt y="191" x="897"/>
                  <a:pt y="191" x="832"/>
                </a:cubicBezTo>
                <a:close/>
                <a:moveTo>
                  <a:pt y="191" x="1911"/>
                </a:moveTo>
                <a:cubicBezTo>
                  <a:pt y="191" x="1869"/>
                  <a:pt y="198" x="1829"/>
                  <a:pt y="213" x="1792"/>
                </a:cubicBezTo>
                <a:cubicBezTo>
                  <a:pt y="228" x="1755"/>
                  <a:pt y="236" x="1736"/>
                  <a:pt y="238" x="1735"/>
                </a:cubicBezTo>
                <a:lnTo>
                  <a:pt y="203" x="1731"/>
                </a:lnTo>
                <a:lnTo>
                  <a:pt y="203" x="1621"/>
                </a:lnTo>
                <a:lnTo>
                  <a:pt y="355" x="1623"/>
                </a:lnTo>
                <a:lnTo>
                  <a:pt y="781" x="1623"/>
                </a:lnTo>
                <a:lnTo>
                  <a:pt y="781" x="1747"/>
                </a:lnTo>
                <a:lnTo>
                  <a:pt y="387" x="1747"/>
                </a:lnTo>
                <a:cubicBezTo>
                  <a:pt y="367" x="1752"/>
                  <a:pt y="348" x="1768"/>
                  <a:pt y="330" x="1795"/>
                </a:cubicBezTo>
                <a:cubicBezTo>
                  <a:pt y="312" x="1823"/>
                  <a:pt y="303" x="1855"/>
                  <a:pt y="303" x="1893"/>
                </a:cubicBezTo>
                <a:cubicBezTo>
                  <a:pt y="303" x="1905"/>
                  <a:pt y="304" x="1916"/>
                  <a:pt y="306" x="1924"/>
                </a:cubicBezTo>
                <a:cubicBezTo>
                  <a:pt y="309" x="1933"/>
                  <a:pt y="312" x="1940"/>
                  <a:pt y="315" x="1945"/>
                </a:cubicBezTo>
                <a:cubicBezTo>
                  <a:pt y="319" x="1950"/>
                  <a:pt y="324" x="1954"/>
                  <a:pt y="332" x="1958"/>
                </a:cubicBezTo>
                <a:cubicBezTo>
                  <a:pt y="340" x="1962"/>
                  <a:pt y="348" x="1966"/>
                  <a:pt y="356" x="1968"/>
                </a:cubicBezTo>
                <a:cubicBezTo>
                  <a:pt y="364" x="1971"/>
                  <a:pt y="376" x="1973"/>
                  <a:pt y="392" x="1974"/>
                </a:cubicBezTo>
                <a:cubicBezTo>
                  <a:pt y="407" x="1975"/>
                  <a:pt y="422" x="1976"/>
                  <a:pt y="436" x="1977"/>
                </a:cubicBezTo>
                <a:cubicBezTo>
                  <a:pt y="450" x="1977"/>
                  <a:pt y="468" x="1977"/>
                  <a:pt y="491" x="1977"/>
                </a:cubicBezTo>
                <a:lnTo>
                  <a:pt y="781" x="1977"/>
                </a:lnTo>
                <a:lnTo>
                  <a:pt y="781" x="2101"/>
                </a:lnTo>
                <a:lnTo>
                  <a:pt y="439" x="2101"/>
                </a:lnTo>
                <a:cubicBezTo>
                  <a:pt y="359" x="2101"/>
                  <a:pt y="297" x="2085"/>
                  <a:pt y="255" x="2055"/>
                </a:cubicBezTo>
                <a:cubicBezTo>
                  <a:pt y="212" x="2024"/>
                  <a:pt y="191" x="1976"/>
                  <a:pt y="191" x="1911"/>
                </a:cubicBezTo>
                <a:close/>
                <a:moveTo>
                  <a:pt y="203" x="2653"/>
                </a:moveTo>
                <a:lnTo>
                  <a:pt y="781" x="2653"/>
                </a:lnTo>
                <a:lnTo>
                  <a:pt y="781" x="2777"/>
                </a:lnTo>
                <a:lnTo>
                  <a:pt y="203" x="2777"/>
                </a:lnTo>
                <a:close/>
                <a:moveTo>
                  <a:pt y="203" x="6890"/>
                </a:moveTo>
                <a:cubicBezTo>
                  <a:pt y="231" x="6890"/>
                  <a:pt y="258" x="6890"/>
                  <a:pt y="285" x="6890"/>
                </a:cubicBezTo>
                <a:cubicBezTo>
                  <a:pt y="313" x="6891"/>
                  <a:pt y="333" x="6891"/>
                  <a:pt y="348" x="6891"/>
                </a:cubicBezTo>
                <a:lnTo>
                  <a:pt y="781" x="6891"/>
                </a:lnTo>
                <a:lnTo>
                  <a:pt y="781" x="7015"/>
                </a:lnTo>
                <a:lnTo>
                  <a:pt y="446" x="7015"/>
                </a:lnTo>
                <a:cubicBezTo>
                  <a:pt y="409" x="7015"/>
                  <a:pt y="379" x="7026"/>
                  <a:pt y="355" x="7048"/>
                </a:cubicBezTo>
                <a:cubicBezTo>
                  <a:pt y="331" x="7070"/>
                  <a:pt y="320" x="7102"/>
                  <a:pt y="320" x="7144"/>
                </a:cubicBezTo>
                <a:lnTo>
                  <a:pt y="320" x="7187"/>
                </a:lnTo>
                <a:lnTo>
                  <a:pt y="203" x="7177"/>
                </a:lnTo>
                <a:lnTo>
                  <a:pt y="203" x="7142"/>
                </a:lnTo>
                <a:cubicBezTo>
                  <a:pt y="203" x="7064"/>
                  <a:pt y="217" x="7017"/>
                  <a:pt y="244" x="7002"/>
                </a:cubicBezTo>
                <a:lnTo>
                  <a:pt y="203" x="6999"/>
                </a:lnTo>
                <a:close/>
                <a:moveTo>
                  <a:pt y="191" x="9427"/>
                </a:moveTo>
                <a:cubicBezTo>
                  <a:pt y="191" x="9390"/>
                  <a:pt y="198" x="9354"/>
                  <a:pt y="213" x="9320"/>
                </a:cubicBezTo>
                <a:cubicBezTo>
                  <a:pt y="227" x="9285"/>
                  <a:pt y="236" x="9267"/>
                  <a:pt y="240" x="9264"/>
                </a:cubicBezTo>
                <a:lnTo>
                  <a:pt y="203" x="9260"/>
                </a:lnTo>
                <a:lnTo>
                  <a:pt y="203" x="9150"/>
                </a:lnTo>
                <a:cubicBezTo>
                  <a:pt y="277" x="9151"/>
                  <a:pt y="330" x="9152"/>
                  <a:pt y="360" x="9152"/>
                </a:cubicBezTo>
                <a:lnTo>
                  <a:pt y="781" x="9152"/>
                </a:lnTo>
                <a:lnTo>
                  <a:pt y="781" x="9276"/>
                </a:lnTo>
                <a:lnTo>
                  <a:pt y="388" x="9276"/>
                </a:lnTo>
                <a:cubicBezTo>
                  <a:pt y="365" x="9283"/>
                  <a:pt y="346" x="9299"/>
                  <a:pt y="329" x="9325"/>
                </a:cubicBezTo>
                <a:cubicBezTo>
                  <a:pt y="312" x="9350"/>
                  <a:pt y="303" x="9383"/>
                  <a:pt y="303" x="9423"/>
                </a:cubicBezTo>
                <a:cubicBezTo>
                  <a:pt y="303" x="9452"/>
                  <a:pt y="314" x="9472"/>
                  <a:pt y="336" x="9483"/>
                </a:cubicBezTo>
                <a:cubicBezTo>
                  <a:pt y="358" x="9494"/>
                  <a:pt y="397" x="9499"/>
                  <a:pt y="454" x="9499"/>
                </a:cubicBezTo>
                <a:lnTo>
                  <a:pt y="781" x="9499"/>
                </a:lnTo>
                <a:lnTo>
                  <a:pt y="781" x="9623"/>
                </a:lnTo>
                <a:lnTo>
                  <a:pt y="392" x="9623"/>
                </a:lnTo>
                <a:cubicBezTo>
                  <a:pt y="366" x="9631"/>
                  <a:pt y="345" x="9648"/>
                  <a:pt y="328" x="9672"/>
                </a:cubicBezTo>
                <a:cubicBezTo>
                  <a:pt y="311" x="9696"/>
                  <a:pt y="303" x="9723"/>
                  <a:pt y="303" x="9753"/>
                </a:cubicBezTo>
                <a:cubicBezTo>
                  <a:pt y="303" x="9764"/>
                  <a:pt y="304" x="9773"/>
                  <a:pt y="307" x="9780"/>
                </a:cubicBezTo>
                <a:cubicBezTo>
                  <a:pt y="309" x="9788"/>
                  <a:pt y="312" x="9794"/>
                  <a:pt y="316" x="9799"/>
                </a:cubicBezTo>
                <a:cubicBezTo>
                  <a:pt y="320" x="9804"/>
                  <a:pt y="325" x="9808"/>
                  <a:pt y="332" x="9812"/>
                </a:cubicBezTo>
                <a:cubicBezTo>
                  <a:pt y="339" x="9815"/>
                  <a:pt y="347" x="9818"/>
                  <a:pt y="354" x="9820"/>
                </a:cubicBezTo>
                <a:cubicBezTo>
                  <a:pt y="361" x="9823"/>
                  <a:pt y="370" x="9824"/>
                  <a:pt y="383" x="9826"/>
                </a:cubicBezTo>
                <a:cubicBezTo>
                  <a:pt y="395" x="9827"/>
                  <a:pt y="406" x="9828"/>
                  <a:pt y="416" x="9828"/>
                </a:cubicBezTo>
                <a:cubicBezTo>
                  <a:pt y="426" x="9828"/>
                  <a:pt y="438" x="9829"/>
                  <a:pt y="453" x="9829"/>
                </a:cubicBezTo>
                <a:lnTo>
                  <a:pt y="781" x="9829"/>
                </a:lnTo>
                <a:lnTo>
                  <a:pt y="781" x="9952"/>
                </a:lnTo>
                <a:lnTo>
                  <a:pt y="435" x="9952"/>
                </a:lnTo>
                <a:cubicBezTo>
                  <a:pt y="272" x="9952"/>
                  <a:pt y="191" x="9892"/>
                  <a:pt y="191" x="9770"/>
                </a:cubicBezTo>
                <a:cubicBezTo>
                  <a:pt y="191" x="9683"/>
                  <a:pt y="215" x="9620"/>
                  <a:pt y="264" x="9581"/>
                </a:cubicBezTo>
                <a:cubicBezTo>
                  <a:pt y="215" x="9562"/>
                  <a:pt y="191" x="9511"/>
                  <a:pt y="191" x="9427"/>
                </a:cubicBezTo>
                <a:close/>
                <a:moveTo>
                  <a:pt y="0" x="5975"/>
                </a:moveTo>
                <a:lnTo>
                  <a:pt y="14" x="5851"/>
                </a:lnTo>
                <a:lnTo>
                  <a:pt y="532" x="5851"/>
                </a:lnTo>
                <a:cubicBezTo>
                  <a:pt y="562" x="5851"/>
                  <a:pt y="586" x="5851"/>
                  <a:pt y="602" x="5852"/>
                </a:cubicBezTo>
                <a:cubicBezTo>
                  <a:pt y="618" x="5852"/>
                  <a:pt y="637" x="5853"/>
                  <a:pt y="659" x="5855"/>
                </a:cubicBezTo>
                <a:cubicBezTo>
                  <a:pt y="680" x="5856"/>
                  <a:pt y="697" x="5859"/>
                  <a:pt y="708" x="5864"/>
                </a:cubicBezTo>
                <a:cubicBezTo>
                  <a:pt y="719" x="5868"/>
                  <a:pt y="731" x="5874"/>
                  <a:pt y="745" x="5881"/>
                </a:cubicBezTo>
                <a:cubicBezTo>
                  <a:pt y="758" x="5889"/>
                  <a:pt y="768" x="5899"/>
                  <a:pt y="773" x="5912"/>
                </a:cubicBezTo>
                <a:cubicBezTo>
                  <a:pt y="779" x="5924"/>
                  <a:pt y="783" x="5938"/>
                  <a:pt y="786" x="5953"/>
                </a:cubicBezTo>
                <a:cubicBezTo>
                  <a:pt y="790" x="5969"/>
                  <a:pt y="791" x="5986"/>
                  <a:pt y="791" x="6007"/>
                </a:cubicBezTo>
                <a:cubicBezTo>
                  <a:pt y="791" x="6021"/>
                  <a:pt y="788" x="6047"/>
                  <a:pt y="781" x="6085"/>
                </a:cubicBezTo>
                <a:lnTo>
                  <a:pt y="678" x="6076"/>
                </a:lnTo>
                <a:cubicBezTo>
                  <a:pt y="681" x="6037"/>
                  <a:pt y="682" x="6016"/>
                  <a:pt y="682" x="6013"/>
                </a:cubicBezTo>
                <a:cubicBezTo>
                  <a:pt y="682" x="6006"/>
                  <a:pt y="682" x="6000"/>
                  <a:pt y="681" x="5997"/>
                </a:cubicBezTo>
                <a:cubicBezTo>
                  <a:pt y="680" x="5994"/>
                  <a:pt y="678" x="5991"/>
                  <a:pt y="674" x="5988"/>
                </a:cubicBezTo>
                <a:cubicBezTo>
                  <a:pt y="671" x="5986"/>
                  <a:pt y="667" x="5984"/>
                  <a:pt y="663" x="5982"/>
                </a:cubicBezTo>
                <a:cubicBezTo>
                  <a:pt y="658" x="5980"/>
                  <a:pt y="650" x="5979"/>
                  <a:pt y="638" x="5978"/>
                </a:cubicBezTo>
                <a:cubicBezTo>
                  <a:pt y="626" x="5976"/>
                  <a:pt y="614" x="5976"/>
                  <a:pt y="601" x="5975"/>
                </a:cubicBezTo>
                <a:cubicBezTo>
                  <a:pt y="589" x="5975"/>
                  <a:pt y="572" x="5975"/>
                  <a:pt y="550" x="5975"/>
                </a:cubicBezTo>
                <a:lnTo>
                  <a:pt y="0" x="5975"/>
                </a:lnTo>
                <a:close/>
                <a:moveTo>
                  <a:pt y="0" x="8491"/>
                </a:moveTo>
                <a:lnTo>
                  <a:pt y="14" x="8368"/>
                </a:lnTo>
                <a:lnTo>
                  <a:pt y="532" x="8368"/>
                </a:lnTo>
                <a:cubicBezTo>
                  <a:pt y="562" x="8368"/>
                  <a:pt y="586" x="8368"/>
                  <a:pt y="602" x="8368"/>
                </a:cubicBezTo>
                <a:cubicBezTo>
                  <a:pt y="618" x="8368"/>
                  <a:pt y="637" x="8370"/>
                  <a:pt y="659" x="8371"/>
                </a:cubicBezTo>
                <a:cubicBezTo>
                  <a:pt y="680" x="8373"/>
                  <a:pt y="697" x="8376"/>
                  <a:pt y="708" x="8380"/>
                </a:cubicBezTo>
                <a:cubicBezTo>
                  <a:pt y="719" x="8385"/>
                  <a:pt y="731" x="8391"/>
                  <a:pt y="745" x="8398"/>
                </a:cubicBezTo>
                <a:cubicBezTo>
                  <a:pt y="758" x="8406"/>
                  <a:pt y="768" x="8416"/>
                  <a:pt y="773" x="8428"/>
                </a:cubicBezTo>
                <a:cubicBezTo>
                  <a:pt y="779" x="8441"/>
                  <a:pt y="783" x="8455"/>
                  <a:pt y="786" x="8470"/>
                </a:cubicBezTo>
                <a:cubicBezTo>
                  <a:pt y="790" x="8485"/>
                  <a:pt y="791" x="8503"/>
                  <a:pt y="791" x="8523"/>
                </a:cubicBezTo>
                <a:cubicBezTo>
                  <a:pt y="791" x="8537"/>
                  <a:pt y="788" x="8563"/>
                  <a:pt y="781" x="8601"/>
                </a:cubicBezTo>
                <a:lnTo>
                  <a:pt y="678" x="8593"/>
                </a:lnTo>
                <a:cubicBezTo>
                  <a:pt y="681" x="8554"/>
                  <a:pt y="682" x="8533"/>
                  <a:pt y="682" x="8530"/>
                </a:cubicBezTo>
                <a:cubicBezTo>
                  <a:pt y="682" x="8522"/>
                  <a:pt y="682" x="8517"/>
                  <a:pt y="681" x="8513"/>
                </a:cubicBezTo>
                <a:cubicBezTo>
                  <a:pt y="680" x="8510"/>
                  <a:pt y="678" x="8507"/>
                  <a:pt y="674" x="8505"/>
                </a:cubicBezTo>
                <a:cubicBezTo>
                  <a:pt y="671" x="8502"/>
                  <a:pt y="667" x="8500"/>
                  <a:pt y="663" x="8499"/>
                </a:cubicBezTo>
                <a:cubicBezTo>
                  <a:pt y="658" x="8497"/>
                  <a:pt y="650" x="8495"/>
                  <a:pt y="638" x="8494"/>
                </a:cubicBezTo>
                <a:cubicBezTo>
                  <a:pt y="626" x="8493"/>
                  <a:pt y="614" x="8492"/>
                  <a:pt y="601" x="8492"/>
                </a:cubicBezTo>
                <a:cubicBezTo>
                  <a:pt y="589" x="8492"/>
                  <a:pt y="572" x="8491"/>
                  <a:pt y="550" x="8491"/>
                </a:cubicBezTo>
                <a:lnTo>
                  <a:pt y="0" x="8491"/>
                </a:lnTo>
                <a:close/>
                <a:moveTo>
                  <a:pt y="0" x="3875"/>
                </a:moveTo>
                <a:lnTo>
                  <a:pt y="14" x="3751"/>
                </a:lnTo>
                <a:lnTo>
                  <a:pt y="303" x="3772"/>
                </a:lnTo>
                <a:cubicBezTo>
                  <a:pt y="265" x="3769"/>
                  <a:pt y="236" x="3750"/>
                  <a:pt y="218" x="3715"/>
                </a:cubicBezTo>
                <a:cubicBezTo>
                  <a:pt y="199" x="3680"/>
                  <a:pt y="190" x="3643"/>
                  <a:pt y="190" x="3603"/>
                </a:cubicBezTo>
                <a:cubicBezTo>
                  <a:pt y="190" x="3555"/>
                  <a:pt y="204" x="3511"/>
                  <a:pt y="231" x="3473"/>
                </a:cubicBezTo>
                <a:cubicBezTo>
                  <a:pt y="258" x="3435"/>
                  <a:pt y="294" x="3406"/>
                  <a:pt y="339" x="3386"/>
                </a:cubicBezTo>
                <a:cubicBezTo>
                  <a:pt y="383" x="3366"/>
                  <a:pt y="432" x="3356"/>
                  <a:pt y="486" x="3356"/>
                </a:cubicBezTo>
                <a:cubicBezTo>
                  <a:pt y="576" x="3356"/>
                  <a:pt y="650" x="3379"/>
                  <a:pt y="707" x="3423"/>
                </a:cubicBezTo>
                <a:cubicBezTo>
                  <a:pt y="764" x="3467"/>
                  <a:pt y="793" x="3528"/>
                  <a:pt y="793" x="3606"/>
                </a:cubicBezTo>
                <a:cubicBezTo>
                  <a:pt y="793" x="3646"/>
                  <a:pt y="783" x="3682"/>
                  <a:pt y="763" x="3714"/>
                </a:cubicBezTo>
                <a:cubicBezTo>
                  <a:pt y="748" x="3740"/>
                  <a:pt y="740" x="3754"/>
                  <a:pt y="740" x="3758"/>
                </a:cubicBezTo>
                <a:cubicBezTo>
                  <a:pt y="740" x="3759"/>
                  <a:pt y="741" x="3759"/>
                  <a:pt y="742" x="3758"/>
                </a:cubicBezTo>
                <a:lnTo>
                  <a:pt y="781" x="3763"/>
                </a:lnTo>
                <a:lnTo>
                  <a:pt y="781" x="3875"/>
                </a:lnTo>
                <a:lnTo>
                  <a:pt y="0" x="3875"/>
                </a:lnTo>
                <a:close/>
                <a:moveTo>
                  <a:pt y="0" x="5235"/>
                </a:moveTo>
                <a:lnTo>
                  <a:pt y="14" x="5111"/>
                </a:lnTo>
                <a:lnTo>
                  <a:pt y="303" x="5132"/>
                </a:lnTo>
                <a:cubicBezTo>
                  <a:pt y="265" x="5129"/>
                  <a:pt y="236" x="5110"/>
                  <a:pt y="218" x="5075"/>
                </a:cubicBezTo>
                <a:cubicBezTo>
                  <a:pt y="199" x="5040"/>
                  <a:pt y="190" x="5003"/>
                  <a:pt y="190" x="4963"/>
                </a:cubicBezTo>
                <a:cubicBezTo>
                  <a:pt y="190" x="4914"/>
                  <a:pt y="204" x="4871"/>
                  <a:pt y="231" x="4833"/>
                </a:cubicBezTo>
                <a:cubicBezTo>
                  <a:pt y="258" x="4795"/>
                  <a:pt y="294" x="4766"/>
                  <a:pt y="339" x="4746"/>
                </a:cubicBezTo>
                <a:cubicBezTo>
                  <a:pt y="383" x="4726"/>
                  <a:pt y="432" x="4716"/>
                  <a:pt y="486" x="4716"/>
                </a:cubicBezTo>
                <a:cubicBezTo>
                  <a:pt y="576" x="4716"/>
                  <a:pt y="650" x="4738"/>
                  <a:pt y="707" x="4783"/>
                </a:cubicBezTo>
                <a:cubicBezTo>
                  <a:pt y="764" x="4827"/>
                  <a:pt y="793" x="4888"/>
                  <a:pt y="793" x="4966"/>
                </a:cubicBezTo>
                <a:cubicBezTo>
                  <a:pt y="793" x="5006"/>
                  <a:pt y="783" x="5042"/>
                  <a:pt y="763" x="5074"/>
                </a:cubicBezTo>
                <a:cubicBezTo>
                  <a:pt y="748" x="5100"/>
                  <a:pt y="740" x="5114"/>
                  <a:pt y="740" x="5118"/>
                </a:cubicBezTo>
                <a:cubicBezTo>
                  <a:pt y="740" x="5119"/>
                  <a:pt y="741" x="5119"/>
                  <a:pt y="742" x="5118"/>
                </a:cubicBezTo>
                <a:lnTo>
                  <a:pt y="781" x="5123"/>
                </a:lnTo>
                <a:lnTo>
                  <a:pt y="781" x="5235"/>
                </a:lnTo>
                <a:lnTo>
                  <a:pt y="0" x="5235"/>
                </a:lnTo>
                <a:close/>
                <a:moveTo>
                  <a:pt y="203" x="1084"/>
                </a:moveTo>
                <a:lnTo>
                  <a:pt y="576" x="1084"/>
                </a:lnTo>
                <a:cubicBezTo>
                  <a:pt y="651" x="1084"/>
                  <a:pt y="707" x="1104"/>
                  <a:pt y="741" x="1145"/>
                </a:cubicBezTo>
                <a:cubicBezTo>
                  <a:pt y="776" x="1186"/>
                  <a:pt y="793" x="1244"/>
                  <a:pt y="793" x="1321"/>
                </a:cubicBezTo>
                <a:cubicBezTo>
                  <a:pt y="793" x="1397"/>
                  <a:pt y="776" x="1455"/>
                  <a:pt y="742" x="1495"/>
                </a:cubicBezTo>
                <a:cubicBezTo>
                  <a:pt y="707" x="1536"/>
                  <a:pt y="652" x="1556"/>
                  <a:pt y="576" x="1556"/>
                </a:cubicBezTo>
                <a:lnTo>
                  <a:pt y="203" x="1556"/>
                </a:lnTo>
                <a:lnTo>
                  <a:pt y="203" x="1432"/>
                </a:lnTo>
                <a:lnTo>
                  <a:pt y="577" x="1432"/>
                </a:lnTo>
                <a:cubicBezTo>
                  <a:pt y="619" x="1432"/>
                  <a:pt y="647" x="1424"/>
                  <a:pt y="662" x="1408"/>
                </a:cubicBezTo>
                <a:cubicBezTo>
                  <a:pt y="677" x="1391"/>
                  <a:pt y="684" x="1362"/>
                  <a:pt y="684" x="1321"/>
                </a:cubicBezTo>
                <a:cubicBezTo>
                  <a:pt y="684" x="1278"/>
                  <a:pt y="677" x="1249"/>
                  <a:pt y="662" x="1232"/>
                </a:cubicBezTo>
                <a:cubicBezTo>
                  <a:pt y="648" x="1216"/>
                  <a:pt y="619" x="1208"/>
                  <a:pt y="577" x="1208"/>
                </a:cubicBezTo>
                <a:lnTo>
                  <a:pt y="203" x="1208"/>
                </a:lnTo>
                <a:close/>
                <a:moveTo>
                  <a:pt y="191" x="2426"/>
                </a:moveTo>
                <a:cubicBezTo>
                  <a:pt y="191" x="2384"/>
                  <a:pt y="199" x="2346"/>
                  <a:pt y="215" x="2310"/>
                </a:cubicBezTo>
                <a:cubicBezTo>
                  <a:pt y="232" x="2275"/>
                  <a:pt y="254" x="2245"/>
                  <a:pt y="283" x="2222"/>
                </a:cubicBezTo>
                <a:cubicBezTo>
                  <a:pt y="311" x="2199"/>
                  <a:pt y="343" x="2181"/>
                  <a:pt y="379" x="2168"/>
                </a:cubicBezTo>
                <a:cubicBezTo>
                  <a:pt y="415" x="2155"/>
                  <a:pt y="453" x="2148"/>
                  <a:pt y="492" x="2148"/>
                </a:cubicBezTo>
                <a:cubicBezTo>
                  <a:pt y="532" x="2148"/>
                  <a:pt y="570" x="2154"/>
                  <a:pt y="606" x="2166"/>
                </a:cubicBezTo>
                <a:cubicBezTo>
                  <a:pt y="642" x="2179"/>
                  <a:pt y="674" x="2197"/>
                  <a:pt y="702" x="2220"/>
                </a:cubicBezTo>
                <a:cubicBezTo>
                  <a:pt y="730" x="2243"/>
                  <a:pt y="752" x="2272"/>
                  <a:pt y="769" x="2308"/>
                </a:cubicBezTo>
                <a:cubicBezTo>
                  <a:pt y="785" x="2344"/>
                  <a:pt y="793" x="2384"/>
                  <a:pt y="793" x="2428"/>
                </a:cubicBezTo>
                <a:cubicBezTo>
                  <a:pt y="793" x="2457"/>
                  <a:pt y="789" x="2487"/>
                  <a:pt y="780" x="2515"/>
                </a:cubicBezTo>
                <a:cubicBezTo>
                  <a:pt y="770" x="2544"/>
                  <a:pt y="754" x="2571"/>
                  <a:pt y="729" x="2597"/>
                </a:cubicBezTo>
                <a:lnTo>
                  <a:pt y="632" x="2563"/>
                </a:lnTo>
                <a:cubicBezTo>
                  <a:pt y="667" x="2513"/>
                  <a:pt y="684" x="2470"/>
                  <a:pt y="684" x="2431"/>
                </a:cubicBezTo>
                <a:cubicBezTo>
                  <a:pt y="684" x="2385"/>
                  <a:pt y="667" x="2346"/>
                  <a:pt y="632" x="2317"/>
                </a:cubicBezTo>
                <a:cubicBezTo>
                  <a:pt y="597" x="2288"/>
                  <a:pt y="551" x="2273"/>
                  <a:pt y="494" x="2273"/>
                </a:cubicBezTo>
                <a:cubicBezTo>
                  <a:pt y="437" x="2273"/>
                  <a:pt y="391" x="2288"/>
                  <a:pt y="354" x="2317"/>
                </a:cubicBezTo>
                <a:cubicBezTo>
                  <a:pt y="318" x="2347"/>
                  <a:pt y="300" x="2383"/>
                  <a:pt y="300" x="2425"/>
                </a:cubicBezTo>
                <a:cubicBezTo>
                  <a:pt y="300" x="2468"/>
                  <a:pt y="316" x="2514"/>
                  <a:pt y="348" x="2562"/>
                </a:cubicBezTo>
                <a:lnTo>
                  <a:pt y="252" x="2596"/>
                </a:lnTo>
                <a:cubicBezTo>
                  <a:pt y="229" x="2572"/>
                  <a:pt y="213" x="2546"/>
                  <a:pt y="204" x="2518"/>
                </a:cubicBezTo>
                <a:cubicBezTo>
                  <a:pt y="195" x="2490"/>
                  <a:pt y="191" x="2459"/>
                  <a:pt y="191" x="2426"/>
                </a:cubicBezTo>
                <a:close/>
                <a:moveTo>
                  <a:pt y="191" x="3091"/>
                </a:moveTo>
                <a:cubicBezTo>
                  <a:pt y="191" x="3053"/>
                  <a:pt y="195" x="3016"/>
                  <a:pt y="203" x="2981"/>
                </a:cubicBezTo>
                <a:cubicBezTo>
                  <a:pt y="211" x="2945"/>
                  <a:pt y="224" x="2911"/>
                  <a:pt y="242" x="2878"/>
                </a:cubicBezTo>
                <a:lnTo>
                  <a:pt y="345" x="2914"/>
                </a:lnTo>
                <a:cubicBezTo>
                  <a:pt y="328" x="2949"/>
                  <a:pt y="317" x="2980"/>
                  <a:pt y="311" x="3009"/>
                </a:cubicBezTo>
                <a:cubicBezTo>
                  <a:pt y="304" x="3038"/>
                  <a:pt y="301" x="3066"/>
                  <a:pt y="301" x="3093"/>
                </a:cubicBezTo>
                <a:cubicBezTo>
                  <a:pt y="301" x="3124"/>
                  <a:pt y="307" x="3146"/>
                  <a:pt y="320" x="3159"/>
                </a:cubicBezTo>
                <a:cubicBezTo>
                  <a:pt y="332" x="3171"/>
                  <a:pt y="352" x="3178"/>
                  <a:pt y="379" x="3178"/>
                </a:cubicBezTo>
                <a:lnTo>
                  <a:pt y="421" x="3178"/>
                </a:lnTo>
                <a:lnTo>
                  <a:pt y="426" x="3142"/>
                </a:lnTo>
                <a:cubicBezTo>
                  <a:pt y="428" x="3127"/>
                  <a:pt y="429" x="3117"/>
                  <a:pt y="430" x="3110"/>
                </a:cubicBezTo>
                <a:cubicBezTo>
                  <a:pt y="441" x="3035"/>
                  <a:pt y="456" x="2980"/>
                  <a:pt y="473" x="2946"/>
                </a:cubicBezTo>
                <a:cubicBezTo>
                  <a:pt y="504" x="2882"/>
                  <a:pt y="555" x="2850"/>
                  <a:pt y="626" x="2850"/>
                </a:cubicBezTo>
                <a:cubicBezTo>
                  <a:pt y="653" x="2850"/>
                  <a:pt y="678" x="2855"/>
                  <a:pt y="700" x="2865"/>
                </a:cubicBezTo>
                <a:cubicBezTo>
                  <a:pt y="722" x="2875"/>
                  <a:pt y="739" x="2889"/>
                  <a:pt y="753" x="2906"/>
                </a:cubicBezTo>
                <a:cubicBezTo>
                  <a:pt y="766" x="2923"/>
                  <a:pt y="776" x="2943"/>
                  <a:pt y="783" x="2964"/>
                </a:cubicBezTo>
                <a:cubicBezTo>
                  <a:pt y="790" x="2986"/>
                  <a:pt y="793" x="3009"/>
                  <a:pt y="793" x="3034"/>
                </a:cubicBezTo>
                <a:cubicBezTo>
                  <a:pt y="793" x="3109"/>
                  <a:pt y="778" x="3161"/>
                  <a:pt y="746" x="3189"/>
                </a:cubicBezTo>
                <a:lnTo>
                  <a:pt y="781" x="3196"/>
                </a:lnTo>
                <a:lnTo>
                  <a:pt y="781" x="3301"/>
                </a:lnTo>
                <a:lnTo>
                  <a:pt y="367" x="3301"/>
                </a:lnTo>
                <a:cubicBezTo>
                  <a:pt y="249" x="3301"/>
                  <a:pt y="191" x="3231"/>
                  <a:pt y="191" x="3091"/>
                </a:cubicBezTo>
                <a:close/>
                <a:moveTo>
                  <a:pt y="191" x="4204"/>
                </a:moveTo>
                <a:cubicBezTo>
                  <a:pt y="191" x="4147"/>
                  <a:pt y="205" x="4098"/>
                  <a:pt y="233" x="4055"/>
                </a:cubicBezTo>
                <a:cubicBezTo>
                  <a:pt y="261" x="4013"/>
                  <a:pt y="298" x="3981"/>
                  <a:pt y="343" x="3960"/>
                </a:cubicBezTo>
                <a:cubicBezTo>
                  <a:pt y="388" x="3940"/>
                  <a:pt y="438" x="3929"/>
                  <a:pt y="493" x="3929"/>
                </a:cubicBezTo>
                <a:cubicBezTo>
                  <a:pt y="548" x="3929"/>
                  <a:pt y="598" x="3939"/>
                  <a:pt y="643" x="3960"/>
                </a:cubicBezTo>
                <a:cubicBezTo>
                  <a:pt y="688" x="3981"/>
                  <a:pt y="724" x="4012"/>
                  <a:pt y="752" x="4054"/>
                </a:cubicBezTo>
                <a:cubicBezTo>
                  <a:pt y="780" x="4097"/>
                  <a:pt y="793" x="4146"/>
                  <a:pt y="793" x="4202"/>
                </a:cubicBezTo>
                <a:cubicBezTo>
                  <a:pt y="793" x="4245"/>
                  <a:pt y="785" x="4283"/>
                  <a:pt y="769" x="4318"/>
                </a:cubicBezTo>
                <a:cubicBezTo>
                  <a:pt y="752" x="4352"/>
                  <a:pt y="730" x="4381"/>
                  <a:pt y="701" x="4403"/>
                </a:cubicBezTo>
                <a:cubicBezTo>
                  <a:pt y="673" x="4425"/>
                  <a:pt y="641" x="4442"/>
                  <a:pt y="605" x="4454"/>
                </a:cubicBezTo>
                <a:cubicBezTo>
                  <a:pt y="569" x="4466"/>
                  <a:pt y="532" x="4471"/>
                  <a:pt y="492" x="4471"/>
                </a:cubicBezTo>
                <a:cubicBezTo>
                  <a:pt y="459" x="4471"/>
                  <a:pt y="428" x="4468"/>
                  <a:pt y="399" x="4461"/>
                </a:cubicBezTo>
                <a:cubicBezTo>
                  <a:pt y="369" x="4454"/>
                  <a:pt y="342" x="4443"/>
                  <a:pt y="316" x="4429"/>
                </a:cubicBezTo>
                <a:cubicBezTo>
                  <a:pt y="291" x="4414"/>
                  <a:pt y="269" x="4396"/>
                  <a:pt y="250" x="4375"/>
                </a:cubicBezTo>
                <a:cubicBezTo>
                  <a:pt y="231" x="4354"/>
                  <a:pt y="217" x="4329"/>
                  <a:pt y="206" x="4300"/>
                </a:cubicBezTo>
                <a:cubicBezTo>
                  <a:pt y="196" x="4270"/>
                  <a:pt y="191" x="4239"/>
                  <a:pt y="191" x="4204"/>
                </a:cubicBezTo>
                <a:close/>
                <a:moveTo>
                  <a:pt y="191" x="5546"/>
                </a:moveTo>
                <a:cubicBezTo>
                  <a:pt y="193" x="5470"/>
                  <a:pt y="222" x="5408"/>
                  <a:pt y="279" x="5361"/>
                </a:cubicBezTo>
                <a:cubicBezTo>
                  <a:pt y="335" x="5313"/>
                  <a:pt y="406" x="5290"/>
                  <a:pt y="491" x="5290"/>
                </a:cubicBezTo>
                <a:cubicBezTo>
                  <a:pt y="583" x="5290"/>
                  <a:pt y="656" x="5313"/>
                  <a:pt y="711" x="5361"/>
                </a:cubicBezTo>
                <a:cubicBezTo>
                  <a:pt y="766" x="5409"/>
                  <a:pt y="793" x="5474"/>
                  <a:pt y="793" x="5556"/>
                </a:cubicBezTo>
                <a:cubicBezTo>
                  <a:pt y="793" x="5643"/>
                  <a:pt y="767" x="5718"/>
                  <a:pt y="714" x="5779"/>
                </a:cubicBezTo>
                <a:lnTo>
                  <a:pt y="617" x="5738"/>
                </a:lnTo>
                <a:cubicBezTo>
                  <a:pt y="660" x="5675"/>
                  <a:pt y="681" x="5615"/>
                  <a:pt y="681" x="5559"/>
                </a:cubicBezTo>
                <a:cubicBezTo>
                  <a:pt y="681" x="5517"/>
                  <a:pt y="666" x="5483"/>
                  <a:pt y="635" x="5456"/>
                </a:cubicBezTo>
                <a:cubicBezTo>
                  <a:pt y="603" x="5429"/>
                  <a:pt y="568" x="5415"/>
                  <a:pt y="528" x="5415"/>
                </a:cubicBezTo>
                <a:lnTo>
                  <a:pt y="528" x="5782"/>
                </a:lnTo>
                <a:cubicBezTo>
                  <a:pt y="511" x="5782"/>
                  <a:pt y="498" x="5782"/>
                  <a:pt y="488" x="5782"/>
                </a:cubicBezTo>
                <a:cubicBezTo>
                  <a:pt y="479" x="5783"/>
                  <a:pt y="473" x="5783"/>
                  <a:pt y="470" x="5783"/>
                </a:cubicBezTo>
                <a:cubicBezTo>
                  <a:pt y="386" x="5783"/>
                  <a:pt y="318" x="5762"/>
                  <a:pt y="267" x="5719"/>
                </a:cubicBezTo>
                <a:cubicBezTo>
                  <a:pt y="216" x="5677"/>
                  <a:pt y="191" x="5620"/>
                  <a:pt y="191" x="5546"/>
                </a:cubicBezTo>
                <a:close/>
                <a:moveTo>
                  <a:pt y="191" x="7463"/>
                </a:moveTo>
                <a:cubicBezTo>
                  <a:pt y="191" x="7406"/>
                  <a:pt y="205" x="7357"/>
                  <a:pt y="233" x="7314"/>
                </a:cubicBezTo>
                <a:cubicBezTo>
                  <a:pt y="261" x="7272"/>
                  <a:pt y="298" x="7240"/>
                  <a:pt y="343" x="7219"/>
                </a:cubicBezTo>
                <a:cubicBezTo>
                  <a:pt y="388" x="7198"/>
                  <a:pt y="438" x="7188"/>
                  <a:pt y="493" x="7188"/>
                </a:cubicBezTo>
                <a:cubicBezTo>
                  <a:pt y="548" x="7188"/>
                  <a:pt y="598" x="7198"/>
                  <a:pt y="643" x="7219"/>
                </a:cubicBezTo>
                <a:cubicBezTo>
                  <a:pt y="688" x="7240"/>
                  <a:pt y="724" x="7271"/>
                  <a:pt y="752" x="7313"/>
                </a:cubicBezTo>
                <a:cubicBezTo>
                  <a:pt y="780" x="7355"/>
                  <a:pt y="793" x="7405"/>
                  <a:pt y="793" x="7461"/>
                </a:cubicBezTo>
                <a:cubicBezTo>
                  <a:pt y="793" x="7503"/>
                  <a:pt y="785" x="7542"/>
                  <a:pt y="769" x="7576"/>
                </a:cubicBezTo>
                <a:cubicBezTo>
                  <a:pt y="752" x="7611"/>
                  <a:pt y="730" x="7640"/>
                  <a:pt y="701" x="7662"/>
                </a:cubicBezTo>
                <a:cubicBezTo>
                  <a:pt y="673" x="7684"/>
                  <a:pt y="641" x="7701"/>
                  <a:pt y="605" x="7713"/>
                </a:cubicBezTo>
                <a:cubicBezTo>
                  <a:pt y="569" x="7724"/>
                  <a:pt y="532" x="7730"/>
                  <a:pt y="492" x="7730"/>
                </a:cubicBezTo>
                <a:cubicBezTo>
                  <a:pt y="459" x="7730"/>
                  <a:pt y="428" x="7727"/>
                  <a:pt y="399" x="7720"/>
                </a:cubicBezTo>
                <a:cubicBezTo>
                  <a:pt y="369" x="7713"/>
                  <a:pt y="342" x="7702"/>
                  <a:pt y="316" x="7687"/>
                </a:cubicBezTo>
                <a:cubicBezTo>
                  <a:pt y="291" x="7673"/>
                  <a:pt y="269" x="7655"/>
                  <a:pt y="250" x="7634"/>
                </a:cubicBezTo>
                <a:cubicBezTo>
                  <a:pt y="231" x="7613"/>
                  <a:pt y="217" x="7588"/>
                  <a:pt y="206" x="7558"/>
                </a:cubicBezTo>
                <a:cubicBezTo>
                  <a:pt y="196" x="7529"/>
                  <a:pt y="191" x="7497"/>
                  <a:pt y="191" x="7463"/>
                </a:cubicBezTo>
                <a:close/>
                <a:moveTo>
                  <a:pt y="0" x="7908"/>
                </a:moveTo>
                <a:lnTo>
                  <a:pt y="14" x="7784"/>
                </a:lnTo>
                <a:lnTo>
                  <a:pt y="781" x="7784"/>
                </a:lnTo>
                <a:lnTo>
                  <a:pt y="781" x="7907"/>
                </a:lnTo>
                <a:lnTo>
                  <a:pt y="759" x="7907"/>
                </a:lnTo>
                <a:cubicBezTo>
                  <a:pt y="754" x="7904"/>
                  <a:pt y="751" x="7904"/>
                  <a:pt y="751" x="7908"/>
                </a:cubicBezTo>
                <a:cubicBezTo>
                  <a:pt y="751" x="7914"/>
                  <a:pt y="756" x="7926"/>
                  <a:pt y="766" x="7945"/>
                </a:cubicBezTo>
                <a:cubicBezTo>
                  <a:pt y="784" x="7978"/>
                  <a:pt y="793" x="8014"/>
                  <a:pt y="793" x="8054"/>
                </a:cubicBezTo>
                <a:cubicBezTo>
                  <a:pt y="793" x="8094"/>
                  <a:pt y="785" x="8130"/>
                  <a:pt y="768" x="8163"/>
                </a:cubicBezTo>
                <a:cubicBezTo>
                  <a:pt y="752" x="8195"/>
                  <a:pt y="729" x="8221"/>
                  <a:pt y="700" x="8241"/>
                </a:cubicBezTo>
                <a:cubicBezTo>
                  <a:pt y="671" x="8261"/>
                  <a:pt y="638" x="8277"/>
                  <a:pt y="602" x="8287"/>
                </a:cubicBezTo>
                <a:cubicBezTo>
                  <a:pt y="566" x="8297"/>
                  <a:pt y="527" x="8302"/>
                  <a:pt y="486" x="8302"/>
                </a:cubicBezTo>
                <a:cubicBezTo>
                  <a:pt y="448" x="8302"/>
                  <a:pt y="411" x="8297"/>
                  <a:pt y="377" x="8286"/>
                </a:cubicBezTo>
                <a:cubicBezTo>
                  <a:pt y="342" x="8276"/>
                  <a:pt y="311" x="8261"/>
                  <a:pt y="283" x="8241"/>
                </a:cubicBezTo>
                <a:cubicBezTo>
                  <a:pt y="255" x="8221"/>
                  <a:pt y="232" x="8195"/>
                  <a:pt y="216" x="8163"/>
                </a:cubicBezTo>
                <a:cubicBezTo>
                  <a:pt y="199" x="8131"/>
                  <a:pt y="191" x="8095"/>
                  <a:pt y="191" x="8055"/>
                </a:cubicBezTo>
                <a:cubicBezTo>
                  <a:pt y="191" x="8020"/>
                  <a:pt y="199" x="7986"/>
                  <a:pt y="216" x="7952"/>
                </a:cubicBezTo>
                <a:cubicBezTo>
                  <a:pt y="228" x="7928"/>
                  <a:pt y="235" x="7914"/>
                  <a:pt y="235" x="7909"/>
                </a:cubicBezTo>
                <a:cubicBezTo>
                  <a:pt y="235" x="7907"/>
                  <a:pt y="234" x="7907"/>
                  <a:pt y="232" x="7908"/>
                </a:cubicBezTo>
                <a:lnTo>
                  <a:pt y="0" x="7908"/>
                </a:lnTo>
                <a:close/>
                <a:moveTo>
                  <a:pt y="191" x="8861"/>
                </a:moveTo>
                <a:cubicBezTo>
                  <a:pt y="193" x="8785"/>
                  <a:pt y="222" x="8723"/>
                  <a:pt y="279" x="8676"/>
                </a:cubicBezTo>
                <a:cubicBezTo>
                  <a:pt y="335" x="8628"/>
                  <a:pt y="406" x="8604"/>
                  <a:pt y="491" x="8604"/>
                </a:cubicBezTo>
                <a:cubicBezTo>
                  <a:pt y="583" x="8604"/>
                  <a:pt y="656" x="8628"/>
                  <a:pt y="711" x="8676"/>
                </a:cubicBezTo>
                <a:cubicBezTo>
                  <a:pt y="766" x="8724"/>
                  <a:pt y="793" x="8789"/>
                  <a:pt y="793" x="8871"/>
                </a:cubicBezTo>
                <a:cubicBezTo>
                  <a:pt y="793" x="8958"/>
                  <a:pt y="767" x="9033"/>
                  <a:pt y="714" x="9094"/>
                </a:cubicBezTo>
                <a:lnTo>
                  <a:pt y="617" x="9053"/>
                </a:lnTo>
                <a:cubicBezTo>
                  <a:pt y="660" x="8990"/>
                  <a:pt y="681" x="8930"/>
                  <a:pt y="681" x="8874"/>
                </a:cubicBezTo>
                <a:cubicBezTo>
                  <a:pt y="681" x="8832"/>
                  <a:pt y="666" x="8798"/>
                  <a:pt y="635" x="8771"/>
                </a:cubicBezTo>
                <a:cubicBezTo>
                  <a:pt y="603" x="8744"/>
                  <a:pt y="568" x="8730"/>
                  <a:pt y="528" x="8730"/>
                </a:cubicBezTo>
                <a:lnTo>
                  <a:pt y="528" x="9097"/>
                </a:lnTo>
                <a:cubicBezTo>
                  <a:pt y="511" x="9097"/>
                  <a:pt y="498" x="9097"/>
                  <a:pt y="488" x="9097"/>
                </a:cubicBezTo>
                <a:cubicBezTo>
                  <a:pt y="479" x="9098"/>
                  <a:pt y="473" x="9098"/>
                  <a:pt y="470" x="9098"/>
                </a:cubicBezTo>
                <a:cubicBezTo>
                  <a:pt y="386" x="9098"/>
                  <a:pt y="318" x="9077"/>
                  <a:pt y="267" x="9034"/>
                </a:cubicBezTo>
                <a:cubicBezTo>
                  <a:pt y="216" x="8992"/>
                  <a:pt y="191" x="8934"/>
                  <a:pt y="191" x="8861"/>
                </a:cubicBezTo>
                <a:close/>
                <a:moveTo>
                  <a:pt y="191" x="10245"/>
                </a:moveTo>
                <a:cubicBezTo>
                  <a:pt y="191" x="10207"/>
                  <a:pt y="195" x="10170"/>
                  <a:pt y="203" x="10135"/>
                </a:cubicBezTo>
                <a:cubicBezTo>
                  <a:pt y="211" x="10099"/>
                  <a:pt y="224" x="10065"/>
                  <a:pt y="242" x="10032"/>
                </a:cubicBezTo>
                <a:lnTo>
                  <a:pt y="345" x="10067"/>
                </a:lnTo>
                <a:cubicBezTo>
                  <a:pt y="328" x="10102"/>
                  <a:pt y="317" x="10134"/>
                  <a:pt y="311" x="10163"/>
                </a:cubicBezTo>
                <a:cubicBezTo>
                  <a:pt y="304" x="10191"/>
                  <a:pt y="301" x="10219"/>
                  <a:pt y="301" x="10247"/>
                </a:cubicBezTo>
                <a:cubicBezTo>
                  <a:pt y="301" x="10278"/>
                  <a:pt y="307" x="10300"/>
                  <a:pt y="320" x="10312"/>
                </a:cubicBezTo>
                <a:cubicBezTo>
                  <a:pt y="332" x="10325"/>
                  <a:pt y="352" x="10332"/>
                  <a:pt y="379" x="10332"/>
                </a:cubicBezTo>
                <a:lnTo>
                  <a:pt y="421" x="10332"/>
                </a:lnTo>
                <a:lnTo>
                  <a:pt y="426" x="10296"/>
                </a:lnTo>
                <a:cubicBezTo>
                  <a:pt y="428" x="10281"/>
                  <a:pt y="429" x="10270"/>
                  <a:pt y="430" x="10264"/>
                </a:cubicBezTo>
                <a:cubicBezTo>
                  <a:pt y="441" x="10189"/>
                  <a:pt y="456" x="10134"/>
                  <a:pt y="473" x="10099"/>
                </a:cubicBezTo>
                <a:cubicBezTo>
                  <a:pt y="504" x="10036"/>
                  <a:pt y="555" x="10004"/>
                  <a:pt y="626" x="10004"/>
                </a:cubicBezTo>
                <a:cubicBezTo>
                  <a:pt y="653" x="10004"/>
                  <a:pt y="678" x="10009"/>
                  <a:pt y="700" x="10019"/>
                </a:cubicBezTo>
                <a:cubicBezTo>
                  <a:pt y="722" x="10029"/>
                  <a:pt y="739" x="10042"/>
                  <a:pt y="753" x="10060"/>
                </a:cubicBezTo>
                <a:cubicBezTo>
                  <a:pt y="766" x="10077"/>
                  <a:pt y="776" x="10097"/>
                  <a:pt y="783" x="10118"/>
                </a:cubicBezTo>
                <a:cubicBezTo>
                  <a:pt y="790" x="10140"/>
                  <a:pt y="793" x="10163"/>
                  <a:pt y="793" x="10187"/>
                </a:cubicBezTo>
                <a:cubicBezTo>
                  <a:pt y="793" x="10263"/>
                  <a:pt y="778" x="10315"/>
                  <a:pt y="746" x="10343"/>
                </a:cubicBezTo>
                <a:lnTo>
                  <a:pt y="781" x="10350"/>
                </a:lnTo>
                <a:lnTo>
                  <a:pt y="781" x="10455"/>
                </a:lnTo>
                <a:lnTo>
                  <a:pt y="367" x="10455"/>
                </a:lnTo>
                <a:cubicBezTo>
                  <a:pt y="249" x="10455"/>
                  <a:pt y="191" x="10385"/>
                  <a:pt y="191" x="10245"/>
                </a:cubicBezTo>
                <a:close/>
                <a:moveTo>
                  <a:pt y="191" x="6590"/>
                </a:moveTo>
                <a:cubicBezTo>
                  <a:pt y="191" x="6514"/>
                  <a:pt y="206" x="6465"/>
                  <a:pt y="238" x="6441"/>
                </a:cubicBezTo>
                <a:lnTo>
                  <a:pt y="203" x="6439"/>
                </a:lnTo>
                <a:lnTo>
                  <a:pt y="203" x="6321"/>
                </a:lnTo>
                <a:lnTo>
                  <a:pt y="1008" x="6321"/>
                </a:lnTo>
                <a:lnTo>
                  <a:pt y="992" x="6445"/>
                </a:lnTo>
                <a:lnTo>
                  <a:pt y="757" x="6445"/>
                </a:lnTo>
                <a:cubicBezTo>
                  <a:pt y="781" x="6459"/>
                  <a:pt y="793" x="6508"/>
                  <a:pt y="793" x="6590"/>
                </a:cubicBezTo>
                <a:cubicBezTo>
                  <a:pt y="793" x="6627"/>
                  <a:pt y="785" x="6661"/>
                  <a:pt y="769" x="6693"/>
                </a:cubicBezTo>
                <a:cubicBezTo>
                  <a:pt y="752" x="6724"/>
                  <a:pt y="730" x="6750"/>
                  <a:pt y="703" x="6771"/>
                </a:cubicBezTo>
                <a:cubicBezTo>
                  <a:pt y="675" x="6792"/>
                  <a:pt y="644" x="6807"/>
                  <a:pt y="609" x="6819"/>
                </a:cubicBezTo>
                <a:cubicBezTo>
                  <a:pt y="574" x="6830"/>
                  <a:pt y="537" x="6835"/>
                  <a:pt y="498" x="6835"/>
                </a:cubicBezTo>
                <a:cubicBezTo>
                  <a:pt y="457" x="6835"/>
                  <a:pt y="418" x="6830"/>
                  <a:pt y="382" x="6821"/>
                </a:cubicBezTo>
                <a:cubicBezTo>
                  <a:pt y="346" x="6812"/>
                  <a:pt y="314" x="6798"/>
                  <a:pt y="285" x="6778"/>
                </a:cubicBezTo>
                <a:cubicBezTo>
                  <a:pt y="255" x="6759"/>
                  <a:pt y="233" x="6733"/>
                  <a:pt y="216" x="6701"/>
                </a:cubicBezTo>
                <a:cubicBezTo>
                  <a:pt y="199" x="6668"/>
                  <a:pt y="191" x="6631"/>
                  <a:pt y="191" x="6590"/>
                </a:cubicBezTo>
                <a:close/>
              </a:path>
            </a:pathLst>
          </a:custGeom>
          <a:solidFill>
            <a:srgbClr val="FFFFFF"/>
          </a:solidFill>
          <a:ln>
            <a:noFill/>
          </a:ln>
        </p:spPr>
      </p:sp>
      <p:sp>
        <p:nvSpPr>
          <p:cNvPr id="35" name="Shape 35"/>
          <p:cNvSpPr txBox="1"/>
          <p:nvPr/>
        </p:nvSpPr>
        <p:spPr>
          <a:xfrm>
            <a:off y="1877300" x="371150"/>
            <a:ext cy="3000000" cx="3907500"/>
          </a:xfrm>
          <a:prstGeom prst="rect">
            <a:avLst/>
          </a:prstGeom>
          <a:ln>
            <a:noFill/>
          </a:ln>
        </p:spPr>
        <p:txBody>
          <a:bodyPr bIns="91425" rIns="91425" lIns="91425" tIns="91425" anchor="ctr" anchorCtr="0">
            <a:noAutofit/>
          </a:bodyPr>
          <a:lstStyle/>
          <a:p>
            <a:pPr rtl="0" lvl="0">
              <a:lnSpc>
                <a:spcPct val="115000"/>
              </a:lnSpc>
              <a:buNone/>
            </a:pPr>
            <a:r>
              <a:rPr sz="1500" lang="es"/>
              <a:t>En su formulación más sencilla, </a:t>
            </a:r>
            <a:r>
              <a:rPr b="1" sz="1500" lang="es"/>
              <a:t>el problema del viajante de comercio</a:t>
            </a:r>
            <a:r>
              <a:rPr sz="1500" lang="es"/>
              <a:t> (TSP, por Traveling Salesman Problem) se define como sigue: dado un conjunto de ciudades y una matriz con las distancias entre todas ellas, un viajante debe recorrer todas las ciudades exactamente una vez, regresando al punto de partida, de forma tal que la distancia recorrida sea mínima. Más formalmente, dado un grafo G , conexo y ponderado, se trata de hallar el ciclo hamiltoniano de mínimo peso de ese grafo</a:t>
            </a:r>
          </a:p>
          <a:p>
            <a:pPr rtl="0" lvl="0">
              <a:buNone/>
            </a:pPr>
          </a:p>
        </p:txBody>
      </p:sp>
      <p:sp>
        <p:nvSpPr>
          <p:cNvPr id="36" name="Shape 36"/>
          <p:cNvSpPr/>
          <p:nvPr/>
        </p:nvSpPr>
        <p:spPr>
          <a:xfrm>
            <a:off y="1183200" x="233000"/>
            <a:ext cy="3513900" cx="4183800"/>
          </a:xfrm>
          <a:prstGeom prst="snip2DiagRect">
            <a:avLst>
              <a:gd fmla="val 0" name="adj1"/>
              <a:gd fmla="val 9171" name="adj2"/>
            </a:avLst>
          </a:prstGeom>
          <a:noFill/>
          <a:ln w="38100" cap="flat">
            <a:solidFill>
              <a:srgbClr val="0000FF"/>
            </a:solidFill>
            <a:prstDash val="solid"/>
            <a:round/>
            <a:headEnd w="med" len="med" type="none"/>
            <a:tailEnd w="med" len="med" type="none"/>
          </a:ln>
        </p:spPr>
        <p:txBody>
          <a:bodyPr bIns="91425" rIns="91425" lIns="91425" tIns="91425" anchor="ctr" anchorCtr="0">
            <a:noAutofit/>
          </a:bodyPr>
          <a:lstStyle/>
          <a:p/>
        </p:txBody>
      </p:sp>
      <p:pic>
        <p:nvPicPr>
          <p:cNvPr id="37" name="Shape 37"/>
          <p:cNvPicPr preferRelativeResize="0"/>
          <p:nvPr/>
        </p:nvPicPr>
        <p:blipFill>
          <a:blip r:embed="rId3"/>
          <a:stretch>
            <a:fillRect/>
          </a:stretch>
        </p:blipFill>
        <p:spPr>
          <a:xfrm>
            <a:off y="1273275" x="5681650"/>
            <a:ext cy="3333750" cx="19431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y="0" x="0"/>
          <a:ext cy="0" cx="0"/>
          <a:chOff y="0" x="0"/>
          <a:chExt cy="0" cx="0"/>
        </a:xfrm>
      </p:grpSpPr>
      <p:sp>
        <p:nvSpPr>
          <p:cNvPr id="483" name="Shape 483"/>
          <p:cNvSpPr/>
          <p:nvPr/>
        </p:nvSpPr>
        <p:spPr>
          <a:xfrm>
            <a:off y="1680287" x="233000"/>
            <a:ext cy="309280" cx="6740748"/>
          </a:xfrm>
          <a:custGeom>
            <a:pathLst>
              <a:path w="22437" extrusionOk="0" h="1032">
                <a:moveTo>
                  <a:pt y="58" x="931"/>
                </a:moveTo>
                <a:lnTo>
                  <a:pt y="197" x="931"/>
                </a:lnTo>
                <a:lnTo>
                  <a:pt y="197" x="1054"/>
                </a:lnTo>
                <a:lnTo>
                  <a:pt y="58" x="1054"/>
                </a:lnTo>
                <a:close/>
                <a:moveTo>
                  <a:pt y="58" x="8919"/>
                </a:moveTo>
                <a:lnTo>
                  <a:pt y="197" x="8919"/>
                </a:lnTo>
                <a:lnTo>
                  <a:pt y="197" x="9043"/>
                </a:lnTo>
                <a:lnTo>
                  <a:pt y="58" x="9043"/>
                </a:lnTo>
                <a:close/>
                <a:moveTo>
                  <a:pt y="58" x="9617"/>
                </a:moveTo>
                <a:lnTo>
                  <a:pt y="197" x="9617"/>
                </a:lnTo>
                <a:lnTo>
                  <a:pt y="197" x="9741"/>
                </a:lnTo>
                <a:lnTo>
                  <a:pt y="58" x="9741"/>
                </a:lnTo>
                <a:close/>
                <a:moveTo>
                  <a:pt y="0" x="5294"/>
                </a:moveTo>
                <a:lnTo>
                  <a:pt y="231" x="5183"/>
                </a:lnTo>
                <a:lnTo>
                  <a:pt y="231" x="5281"/>
                </a:lnTo>
                <a:lnTo>
                  <a:pt y="0" x="5475"/>
                </a:lnTo>
                <a:close/>
                <a:moveTo>
                  <a:pt y="240" x="20394"/>
                </a:moveTo>
                <a:lnTo>
                  <a:pt y="395" x="20394"/>
                </a:lnTo>
                <a:lnTo>
                  <a:pt y="395" x="20536"/>
                </a:lnTo>
                <a:lnTo>
                  <a:pt y="240" x="20536"/>
                </a:lnTo>
                <a:close/>
                <a:moveTo>
                  <a:pt y="348" x="1364"/>
                </a:moveTo>
                <a:cubicBezTo>
                  <a:pt y="348" x="1398"/>
                  <a:pt y="361" x="1426"/>
                  <a:pt y="386" x="1447"/>
                </a:cubicBezTo>
                <a:cubicBezTo>
                  <a:pt y="412" x="1469"/>
                  <a:pt y="442" x="1479"/>
                  <a:pt y="479" x="1479"/>
                </a:cubicBezTo>
                <a:lnTo>
                  <a:pt y="479" x="1237"/>
                </a:lnTo>
                <a:cubicBezTo>
                  <a:pt y="446" x="1240"/>
                  <a:pt y="416" x="1253"/>
                  <a:pt y="389" x="1277"/>
                </a:cubicBezTo>
                <a:cubicBezTo>
                  <a:pt y="362" x="1300"/>
                  <a:pt y="348" x="1329"/>
                  <a:pt y="348" x="1364"/>
                </a:cubicBezTo>
                <a:close/>
                <a:moveTo>
                  <a:pt y="348" x="5250"/>
                </a:moveTo>
                <a:cubicBezTo>
                  <a:pt y="348" x="5285"/>
                  <a:pt y="361" x="5313"/>
                  <a:pt y="386" x="5334"/>
                </a:cubicBezTo>
                <a:cubicBezTo>
                  <a:pt y="412" x="5356"/>
                  <a:pt y="442" x="5366"/>
                  <a:pt y="479" x="5366"/>
                </a:cubicBezTo>
                <a:lnTo>
                  <a:pt y="479" x="5124"/>
                </a:lnTo>
                <a:cubicBezTo>
                  <a:pt y="446" x="5127"/>
                  <a:pt y="416" x="5140"/>
                  <a:pt y="389" x="5164"/>
                </a:cubicBezTo>
                <a:cubicBezTo>
                  <a:pt y="362" x="5187"/>
                  <a:pt y="348" x="5216"/>
                  <a:pt y="348" x="5250"/>
                </a:cubicBezTo>
                <a:close/>
                <a:moveTo>
                  <a:pt y="348" x="12961"/>
                </a:moveTo>
                <a:cubicBezTo>
                  <a:pt y="348" x="12995"/>
                  <a:pt y="361" x="13023"/>
                  <a:pt y="386" x="13045"/>
                </a:cubicBezTo>
                <a:cubicBezTo>
                  <a:pt y="412" x="13066"/>
                  <a:pt y="442" x="13077"/>
                  <a:pt y="479" x="13077"/>
                </a:cubicBezTo>
                <a:lnTo>
                  <a:pt y="479" x="12834"/>
                </a:lnTo>
                <a:cubicBezTo>
                  <a:pt y="446" x="12837"/>
                  <a:pt y="416" x="12851"/>
                  <a:pt y="389" x="12874"/>
                </a:cubicBezTo>
                <a:cubicBezTo>
                  <a:pt y="362" x="12897"/>
                  <a:pt y="348" x="12926"/>
                  <a:pt y="348" x="12961"/>
                </a:cubicBezTo>
                <a:close/>
                <a:moveTo>
                  <a:pt y="348" x="17037"/>
                </a:moveTo>
                <a:cubicBezTo>
                  <a:pt y="348" x="17072"/>
                  <a:pt y="361" x="17100"/>
                  <a:pt y="386" x="17121"/>
                </a:cubicBezTo>
                <a:cubicBezTo>
                  <a:pt y="412" x="17143"/>
                  <a:pt y="442" x="17153"/>
                  <a:pt y="479" x="17153"/>
                </a:cubicBezTo>
                <a:lnTo>
                  <a:pt y="479" x="16911"/>
                </a:lnTo>
                <a:cubicBezTo>
                  <a:pt y="446" x="16914"/>
                  <a:pt y="416" x="16927"/>
                  <a:pt y="389" x="16951"/>
                </a:cubicBezTo>
                <a:cubicBezTo>
                  <a:pt y="362" x="16974"/>
                  <a:pt y="348" x="17003"/>
                  <a:pt y="348" x="17037"/>
                </a:cubicBezTo>
                <a:close/>
                <a:moveTo>
                  <a:pt y="465" x="0"/>
                </a:moveTo>
                <a:lnTo>
                  <a:pt y="576" x="0"/>
                </a:lnTo>
                <a:lnTo>
                  <a:pt y="576" x="289"/>
                </a:lnTo>
                <a:lnTo>
                  <a:pt y="465" x="289"/>
                </a:lnTo>
                <a:close/>
                <a:moveTo>
                  <a:pt y="351" x="18055"/>
                </a:moveTo>
                <a:cubicBezTo>
                  <a:pt y="351" x="18079"/>
                  <a:pt y="355" x="18099"/>
                  <a:pt y="364" x="18116"/>
                </a:cubicBezTo>
                <a:cubicBezTo>
                  <a:pt y="372" x="18133"/>
                  <a:pt y="384" x="18147"/>
                  <a:pt y="399" x="18158"/>
                </a:cubicBezTo>
                <a:cubicBezTo>
                  <a:pt y="414" x="18168"/>
                  <a:pt y="432" x="18176"/>
                  <a:pt y="451" x="18181"/>
                </a:cubicBezTo>
                <a:cubicBezTo>
                  <a:pt y="471" x="18186"/>
                  <a:pt y="494" x="18189"/>
                  <a:pt y="518" x="18189"/>
                </a:cubicBezTo>
                <a:lnTo>
                  <a:pt y="558" x="18189"/>
                </a:lnTo>
                <a:cubicBezTo>
                  <a:pt y="576" x="18189"/>
                  <a:pt y="594" x="18187"/>
                  <a:pt y="609" x="18184"/>
                </a:cubicBezTo>
                <a:cubicBezTo>
                  <a:pt y="625" x="18181"/>
                  <a:pt y="640" x="18176"/>
                  <a:pt y="654" x="18170"/>
                </a:cubicBezTo>
                <a:cubicBezTo>
                  <a:pt y="667" x="18163"/>
                  <a:pt y="679" x="18155"/>
                  <a:pt y="688" x="18145"/>
                </a:cubicBezTo>
                <a:cubicBezTo>
                  <a:pt y="698" x="18135"/>
                  <a:pt y="705" x="18123"/>
                  <a:pt y="711" x="18107"/>
                </a:cubicBezTo>
                <a:cubicBezTo>
                  <a:pt y="716" x="18092"/>
                  <a:pt y="719" x="18074"/>
                  <a:pt y="719" x="18055"/>
                </a:cubicBezTo>
                <a:cubicBezTo>
                  <a:pt y="719" x="18036"/>
                  <a:pt y="716" x="18020"/>
                  <a:pt y="709" x="18004"/>
                </a:cubicBezTo>
                <a:cubicBezTo>
                  <a:pt y="702" x="17989"/>
                  <a:pt y="693" x="17976"/>
                  <a:pt y="681" x="17966"/>
                </a:cubicBezTo>
                <a:cubicBezTo>
                  <a:pt y="670" x="17956"/>
                  <a:pt y="656" x="17946"/>
                  <a:pt y="640" x="17939"/>
                </a:cubicBezTo>
                <a:cubicBezTo>
                  <a:pt y="625" x="17931"/>
                  <a:pt y="608" x="17926"/>
                  <a:pt y="591" x="17922"/>
                </a:cubicBezTo>
                <a:cubicBezTo>
                  <a:pt y="574" x="17919"/>
                  <a:pt y="557" x="17917"/>
                  <a:pt y="539" x="17917"/>
                </a:cubicBezTo>
                <a:cubicBezTo>
                  <a:pt y="517" x="17917"/>
                  <a:pt y="494" x="17920"/>
                  <a:pt y="472" x="17925"/>
                </a:cubicBezTo>
                <a:cubicBezTo>
                  <a:pt y="451" x="17931"/>
                  <a:pt y="430" x="17939"/>
                  <a:pt y="412" x="17950"/>
                </a:cubicBezTo>
                <a:cubicBezTo>
                  <a:pt y="393" x="17960"/>
                  <a:pt y="378" x="17975"/>
                  <a:pt y="368" x="17993"/>
                </a:cubicBezTo>
                <a:cubicBezTo>
                  <a:pt y="357" x="18011"/>
                  <a:pt y="351" x="18032"/>
                  <a:pt y="351" x="18055"/>
                </a:cubicBezTo>
                <a:close/>
                <a:moveTo>
                  <a:pt y="354" x="6690"/>
                </a:moveTo>
                <a:cubicBezTo>
                  <a:pt y="354" x="6715"/>
                  <a:pt y="358" x="6736"/>
                  <a:pt y="367" x="6754"/>
                </a:cubicBezTo>
                <a:cubicBezTo>
                  <a:pt y="376" x="6772"/>
                  <a:pt y="389" x="6786"/>
                  <a:pt y="406" x="6797"/>
                </a:cubicBezTo>
                <a:cubicBezTo>
                  <a:pt y="423" x="6808"/>
                  <a:pt y="443" x="6817"/>
                  <a:pt y="465" x="6823"/>
                </a:cubicBezTo>
                <a:cubicBezTo>
                  <a:pt y="488" x="6829"/>
                  <a:pt y="513" x="6832"/>
                  <a:pt y="541" x="6832"/>
                </a:cubicBezTo>
                <a:cubicBezTo>
                  <a:pt y="597" x="6832"/>
                  <a:pt y="643" x="6819"/>
                  <a:pt y="677" x="6795"/>
                </a:cubicBezTo>
                <a:cubicBezTo>
                  <a:pt y="711" x="6771"/>
                  <a:pt y="728" x="6736"/>
                  <a:pt y="728" x="6691"/>
                </a:cubicBezTo>
                <a:cubicBezTo>
                  <a:pt y="728" x="6668"/>
                  <a:pt y="723" x="6649"/>
                  <a:pt y="713" x="6632"/>
                </a:cubicBezTo>
                <a:cubicBezTo>
                  <a:pt y="703" x="6615"/>
                  <a:pt y="689" x="6602"/>
                  <a:pt y="672" x="6592"/>
                </a:cubicBezTo>
                <a:cubicBezTo>
                  <a:pt y="654" x="6582"/>
                  <a:pt y="634" x="6575"/>
                  <a:pt y="611" x="6570"/>
                </a:cubicBezTo>
                <a:cubicBezTo>
                  <a:pt y="589" x="6565"/>
                  <a:pt y="564" x="6562"/>
                  <a:pt y="538" x="6562"/>
                </a:cubicBezTo>
                <a:cubicBezTo>
                  <a:pt y="514" x="6562"/>
                  <a:pt y="491" x="6565"/>
                  <a:pt y="469" x="6570"/>
                </a:cubicBezTo>
                <a:cubicBezTo>
                  <a:pt y="448" x="6575"/>
                  <a:pt y="428" x="6582"/>
                  <a:pt y="410" x="6592"/>
                </a:cubicBezTo>
                <a:cubicBezTo>
                  <a:pt y="393" x="6602"/>
                  <a:pt y="379" x="6615"/>
                  <a:pt y="369" x="6632"/>
                </a:cubicBezTo>
                <a:cubicBezTo>
                  <a:pt y="359" x="6649"/>
                  <a:pt y="354" x="6668"/>
                  <a:pt y="354" x="6690"/>
                </a:cubicBezTo>
                <a:close/>
                <a:moveTo>
                  <a:pt y="354" x="8561"/>
                </a:moveTo>
                <a:cubicBezTo>
                  <a:pt y="354" x="8585"/>
                  <a:pt y="358" x="8606"/>
                  <a:pt y="367" x="8624"/>
                </a:cubicBezTo>
                <a:cubicBezTo>
                  <a:pt y="376" x="8642"/>
                  <a:pt y="389" x="8657"/>
                  <a:pt y="406" x="8668"/>
                </a:cubicBezTo>
                <a:cubicBezTo>
                  <a:pt y="423" x="8679"/>
                  <a:pt y="443" x="8687"/>
                  <a:pt y="465" x="8693"/>
                </a:cubicBezTo>
                <a:cubicBezTo>
                  <a:pt y="488" x="8699"/>
                  <a:pt y="513" x="8702"/>
                  <a:pt y="541" x="8702"/>
                </a:cubicBezTo>
                <a:cubicBezTo>
                  <a:pt y="597" x="8702"/>
                  <a:pt y="643" x="8690"/>
                  <a:pt y="677" x="8666"/>
                </a:cubicBezTo>
                <a:cubicBezTo>
                  <a:pt y="711" x="8642"/>
                  <a:pt y="728" x="8607"/>
                  <a:pt y="728" x="8562"/>
                </a:cubicBezTo>
                <a:cubicBezTo>
                  <a:pt y="728" x="8539"/>
                  <a:pt y="723" x="8519"/>
                  <a:pt y="713" x="8502"/>
                </a:cubicBezTo>
                <a:cubicBezTo>
                  <a:pt y="703" x="8486"/>
                  <a:pt y="689" x="8472"/>
                  <a:pt y="672" x="8463"/>
                </a:cubicBezTo>
                <a:cubicBezTo>
                  <a:pt y="654" x="8453"/>
                  <a:pt y="634" x="8445"/>
                  <a:pt y="611" x="8440"/>
                </a:cubicBezTo>
                <a:cubicBezTo>
                  <a:pt y="589" x="8435"/>
                  <a:pt y="564" x="8433"/>
                  <a:pt y="538" x="8433"/>
                </a:cubicBezTo>
                <a:cubicBezTo>
                  <a:pt y="514" x="8433"/>
                  <a:pt y="491" x="8435"/>
                  <a:pt y="469" x="8440"/>
                </a:cubicBezTo>
                <a:cubicBezTo>
                  <a:pt y="448" x="8446"/>
                  <a:pt y="428" x="8453"/>
                  <a:pt y="410" x="8463"/>
                </a:cubicBezTo>
                <a:cubicBezTo>
                  <a:pt y="393" x="8472"/>
                  <a:pt y="379" x="8486"/>
                  <a:pt y="369" x="8502"/>
                </a:cubicBezTo>
                <a:cubicBezTo>
                  <a:pt y="359" x="8519"/>
                  <a:pt y="354" x="8539"/>
                  <a:pt y="354" x="8561"/>
                </a:cubicBezTo>
                <a:close/>
                <a:moveTo>
                  <a:pt y="354" x="13998"/>
                </a:moveTo>
                <a:cubicBezTo>
                  <a:pt y="354" x="14023"/>
                  <a:pt y="358" x="14044"/>
                  <a:pt y="367" x="14062"/>
                </a:cubicBezTo>
                <a:cubicBezTo>
                  <a:pt y="376" x="14080"/>
                  <a:pt y="389" x="14094"/>
                  <a:pt y="406" x="14105"/>
                </a:cubicBezTo>
                <a:cubicBezTo>
                  <a:pt y="423" x="14117"/>
                  <a:pt y="443" x="14125"/>
                  <a:pt y="465" x="14131"/>
                </a:cubicBezTo>
                <a:cubicBezTo>
                  <a:pt y="488" x="14137"/>
                  <a:pt y="513" x="14140"/>
                  <a:pt y="541" x="14140"/>
                </a:cubicBezTo>
                <a:cubicBezTo>
                  <a:pt y="597" x="14140"/>
                  <a:pt y="643" x="14128"/>
                  <a:pt y="677" x="14103"/>
                </a:cubicBezTo>
                <a:cubicBezTo>
                  <a:pt y="711" x="14079"/>
                  <a:pt y="728" x="14045"/>
                  <a:pt y="728" x="13999"/>
                </a:cubicBezTo>
                <a:cubicBezTo>
                  <a:pt y="728" x="13976"/>
                  <a:pt y="723" x="13957"/>
                  <a:pt y="713" x="13940"/>
                </a:cubicBezTo>
                <a:cubicBezTo>
                  <a:pt y="703" x="13923"/>
                  <a:pt y="689" x="13910"/>
                  <a:pt y="672" x="13900"/>
                </a:cubicBezTo>
                <a:cubicBezTo>
                  <a:pt y="654" x="13890"/>
                  <a:pt y="634" x="13883"/>
                  <a:pt y="611" x="13878"/>
                </a:cubicBezTo>
                <a:cubicBezTo>
                  <a:pt y="589" x="13873"/>
                  <a:pt y="564" x="13870"/>
                  <a:pt y="538" x="13870"/>
                </a:cubicBezTo>
                <a:cubicBezTo>
                  <a:pt y="514" x="13870"/>
                  <a:pt y="491" x="13873"/>
                  <a:pt y="469" x="13878"/>
                </a:cubicBezTo>
                <a:cubicBezTo>
                  <a:pt y="448" x="13883"/>
                  <a:pt y="428" x="13890"/>
                  <a:pt y="410" x="13900"/>
                </a:cubicBezTo>
                <a:cubicBezTo>
                  <a:pt y="393" x="13910"/>
                  <a:pt y="379" x="13923"/>
                  <a:pt y="369" x="13940"/>
                </a:cubicBezTo>
                <a:cubicBezTo>
                  <a:pt y="359" x="13957"/>
                  <a:pt y="354" x="13976"/>
                  <a:pt y="354" x="13998"/>
                </a:cubicBezTo>
                <a:close/>
                <a:moveTo>
                  <a:pt y="351" x="2781"/>
                </a:moveTo>
                <a:cubicBezTo>
                  <a:pt y="351" x="2799"/>
                  <a:pt y="355" x="2815"/>
                  <a:pt y="362" x="2830"/>
                </a:cubicBezTo>
                <a:cubicBezTo>
                  <a:pt y="369" x="2845"/>
                  <a:pt y="378" x="2857"/>
                  <a:pt y="390" x="2867"/>
                </a:cubicBezTo>
                <a:cubicBezTo>
                  <a:pt y="402" x="2877"/>
                  <a:pt y="417" x="2885"/>
                  <a:pt y="434" x="2892"/>
                </a:cubicBezTo>
                <a:cubicBezTo>
                  <a:pt y="451" x="2899"/>
                  <a:pt y="469" x="2905"/>
                  <a:pt y="487" x="2908"/>
                </a:cubicBezTo>
                <a:cubicBezTo>
                  <a:pt y="505" x="2911"/>
                  <a:pt y="523" x="2912"/>
                  <a:pt y="542" x="2912"/>
                </a:cubicBezTo>
                <a:cubicBezTo>
                  <a:pt y="566" x="2912"/>
                  <a:pt y="589" x="2909"/>
                  <a:pt y="611" x="2904"/>
                </a:cubicBezTo>
                <a:cubicBezTo>
                  <a:pt y="634" x="2899"/>
                  <a:pt y="654" x="2892"/>
                  <a:pt y="672" x="2881"/>
                </a:cubicBezTo>
                <a:cubicBezTo>
                  <a:pt y="691" x="2872"/>
                  <a:pt y="705" x="2858"/>
                  <a:pt y="715" x="2841"/>
                </a:cubicBezTo>
                <a:cubicBezTo>
                  <a:pt y="726" x="2823"/>
                  <a:pt y="731" x="2803"/>
                  <a:pt y="731" x="2781"/>
                </a:cubicBezTo>
                <a:cubicBezTo>
                  <a:pt y="731" x="2757"/>
                  <a:pt y="727" x="2737"/>
                  <a:pt y="717" x="2720"/>
                </a:cubicBezTo>
                <a:cubicBezTo>
                  <a:pt y="708" x="2702"/>
                  <a:pt y="695" x="2689"/>
                  <a:pt y="678" x="2678"/>
                </a:cubicBezTo>
                <a:cubicBezTo>
                  <a:pt y="661" x="2668"/>
                  <a:pt y="641" x="2660"/>
                  <a:pt y="618" x="2655"/>
                </a:cubicBezTo>
                <a:cubicBezTo>
                  <a:pt y="596" x="2649"/>
                  <a:pt y="570" x="2647"/>
                  <a:pt y="542" x="2647"/>
                </a:cubicBezTo>
                <a:cubicBezTo>
                  <a:pt y="514" x="2647"/>
                  <a:pt y="488" x="2649"/>
                  <a:pt y="465" x="2655"/>
                </a:cubicBezTo>
                <a:cubicBezTo>
                  <a:pt y="442" x="2660"/>
                  <a:pt y="422" x="2668"/>
                  <a:pt y="405" x="2678"/>
                </a:cubicBezTo>
                <a:cubicBezTo>
                  <a:pt y="388" x="2689"/>
                  <a:pt y="374" x="2703"/>
                  <a:pt y="365" x="2720"/>
                </a:cubicBezTo>
                <a:cubicBezTo>
                  <a:pt y="356" x="2737"/>
                  <a:pt y="351" x="2757"/>
                  <a:pt y="351" x="2781"/>
                </a:cubicBezTo>
                <a:close/>
                <a:moveTo>
                  <a:pt y="351" x="15383"/>
                </a:moveTo>
                <a:cubicBezTo>
                  <a:pt y="351" x="15401"/>
                  <a:pt y="355" x="15418"/>
                  <a:pt y="362" x="15432"/>
                </a:cubicBezTo>
                <a:cubicBezTo>
                  <a:pt y="369" x="15447"/>
                  <a:pt y="378" x="15459"/>
                  <a:pt y="390" x="15469"/>
                </a:cubicBezTo>
                <a:cubicBezTo>
                  <a:pt y="402" x="15479"/>
                  <a:pt y="417" x="15487"/>
                  <a:pt y="434" x="15494"/>
                </a:cubicBezTo>
                <a:cubicBezTo>
                  <a:pt y="451" x="15501"/>
                  <a:pt y="469" x="15507"/>
                  <a:pt y="487" x="15510"/>
                </a:cubicBezTo>
                <a:cubicBezTo>
                  <a:pt y="505" x="15513"/>
                  <a:pt y="523" x="15514"/>
                  <a:pt y="542" x="15514"/>
                </a:cubicBezTo>
                <a:cubicBezTo>
                  <a:pt y="566" x="15514"/>
                  <a:pt y="589" x="15512"/>
                  <a:pt y="611" x="15506"/>
                </a:cubicBezTo>
                <a:cubicBezTo>
                  <a:pt y="634" x="15501"/>
                  <a:pt y="654" x="15494"/>
                  <a:pt y="672" x="15484"/>
                </a:cubicBezTo>
                <a:cubicBezTo>
                  <a:pt y="691" x="15474"/>
                  <a:pt y="705" x="15460"/>
                  <a:pt y="715" x="15443"/>
                </a:cubicBezTo>
                <a:cubicBezTo>
                  <a:pt y="726" x="15425"/>
                  <a:pt y="731" x="15405"/>
                  <a:pt y="731" x="15383"/>
                </a:cubicBezTo>
                <a:cubicBezTo>
                  <a:pt y="731" x="15359"/>
                  <a:pt y="727" x="15339"/>
                  <a:pt y="717" x="15322"/>
                </a:cubicBezTo>
                <a:cubicBezTo>
                  <a:pt y="708" x="15304"/>
                  <a:pt y="695" x="15291"/>
                  <a:pt y="678" x="15280"/>
                </a:cubicBezTo>
                <a:cubicBezTo>
                  <a:pt y="661" x="15270"/>
                  <a:pt y="641" x="15262"/>
                  <a:pt y="618" x="15257"/>
                </a:cubicBezTo>
                <a:cubicBezTo>
                  <a:pt y="596" x="15251"/>
                  <a:pt y="570" x="15249"/>
                  <a:pt y="542" x="15249"/>
                </a:cubicBezTo>
                <a:cubicBezTo>
                  <a:pt y="514" x="15249"/>
                  <a:pt y="488" x="15251"/>
                  <a:pt y="465" x="15257"/>
                </a:cubicBezTo>
                <a:cubicBezTo>
                  <a:pt y="442" x="15262"/>
                  <a:pt y="422" x="15270"/>
                  <a:pt y="405" x="15280"/>
                </a:cubicBezTo>
                <a:cubicBezTo>
                  <a:pt y="388" x="15291"/>
                  <a:pt y="374" x="15305"/>
                  <a:pt y="365" x="15322"/>
                </a:cubicBezTo>
                <a:cubicBezTo>
                  <a:pt y="356" x="15339"/>
                  <a:pt y="351" x="15359"/>
                  <a:pt y="351" x="15383"/>
                </a:cubicBezTo>
                <a:close/>
                <a:moveTo>
                  <a:pt y="351" x="19493"/>
                </a:moveTo>
                <a:cubicBezTo>
                  <a:pt y="351" x="19511"/>
                  <a:pt y="355" x="19528"/>
                  <a:pt y="362" x="19543"/>
                </a:cubicBezTo>
                <a:cubicBezTo>
                  <a:pt y="369" x="19557"/>
                  <a:pt y="378" x="19570"/>
                  <a:pt y="390" x="19579"/>
                </a:cubicBezTo>
                <a:cubicBezTo>
                  <a:pt y="402" x="19589"/>
                  <a:pt y="417" x="19598"/>
                  <a:pt y="434" x="19605"/>
                </a:cubicBezTo>
                <a:cubicBezTo>
                  <a:pt y="451" x="19612"/>
                  <a:pt y="469" x="19617"/>
                  <a:pt y="487" x="19620"/>
                </a:cubicBezTo>
                <a:cubicBezTo>
                  <a:pt y="505" x="19623"/>
                  <a:pt y="523" x="19625"/>
                  <a:pt y="542" x="19625"/>
                </a:cubicBezTo>
                <a:cubicBezTo>
                  <a:pt y="566" x="19625"/>
                  <a:pt y="589" x="19622"/>
                  <a:pt y="611" x="19617"/>
                </a:cubicBezTo>
                <a:cubicBezTo>
                  <a:pt y="634" x="19612"/>
                  <a:pt y="654" x="19604"/>
                  <a:pt y="672" x="19594"/>
                </a:cubicBezTo>
                <a:cubicBezTo>
                  <a:pt y="691" x="19584"/>
                  <a:pt y="705" x="19570"/>
                  <a:pt y="715" x="19553"/>
                </a:cubicBezTo>
                <a:cubicBezTo>
                  <a:pt y="726" x="19536"/>
                  <a:pt y="731" x="19516"/>
                  <a:pt y="731" x="19493"/>
                </a:cubicBezTo>
                <a:cubicBezTo>
                  <a:pt y="731" x="19469"/>
                  <a:pt y="727" x="19449"/>
                  <a:pt y="717" x="19432"/>
                </a:cubicBezTo>
                <a:cubicBezTo>
                  <a:pt y="708" x="19415"/>
                  <a:pt y="695" x="19401"/>
                  <a:pt y="678" x="19391"/>
                </a:cubicBezTo>
                <a:cubicBezTo>
                  <a:pt y="661" x="19380"/>
                  <a:pt y="641" x="19373"/>
                  <a:pt y="618" x="19367"/>
                </a:cubicBezTo>
                <a:cubicBezTo>
                  <a:pt y="596" x="19362"/>
                  <a:pt y="570" x="19359"/>
                  <a:pt y="542" x="19359"/>
                </a:cubicBezTo>
                <a:cubicBezTo>
                  <a:pt y="514" x="19359"/>
                  <a:pt y="488" x="19362"/>
                  <a:pt y="465" x="19367"/>
                </a:cubicBezTo>
                <a:cubicBezTo>
                  <a:pt y="442" x="19373"/>
                  <a:pt y="422" x="19380"/>
                  <a:pt y="405" x="19391"/>
                </a:cubicBezTo>
                <a:cubicBezTo>
                  <a:pt y="388" x="19401"/>
                  <a:pt y="374" x="19415"/>
                  <a:pt y="365" x="19432"/>
                </a:cubicBezTo>
                <a:cubicBezTo>
                  <a:pt y="356" x="19449"/>
                  <a:pt y="351" x="19470"/>
                  <a:pt y="351" x="19493"/>
                </a:cubicBezTo>
                <a:close/>
                <a:moveTo>
                  <a:pt y="349" x="3614"/>
                </a:moveTo>
                <a:cubicBezTo>
                  <a:pt y="349" x="3639"/>
                  <a:pt y="354" x="3661"/>
                  <a:pt y="364" x="3680"/>
                </a:cubicBezTo>
                <a:cubicBezTo>
                  <a:pt y="373" x="3698"/>
                  <a:pt y="387" x="3713"/>
                  <a:pt y="405" x="3723"/>
                </a:cubicBezTo>
                <a:cubicBezTo>
                  <a:pt y="423" x="3734"/>
                  <a:pt y="443" x="3742"/>
                  <a:pt y="466" x="3748"/>
                </a:cubicBezTo>
                <a:cubicBezTo>
                  <a:pt y="489" x="3753"/>
                  <a:pt y="515" x="3756"/>
                  <a:pt y="543" x="3756"/>
                </a:cubicBezTo>
                <a:cubicBezTo>
                  <a:pt y="569" x="3756"/>
                  <a:pt y="594" x="3753"/>
                  <a:pt y="617" x="3747"/>
                </a:cubicBezTo>
                <a:cubicBezTo>
                  <a:pt y="640" x="3741"/>
                  <a:pt y="660" x="3733"/>
                  <a:pt y="677" x="3722"/>
                </a:cubicBezTo>
                <a:cubicBezTo>
                  <a:pt y="695" x="3712"/>
                  <a:pt y="709" x="3697"/>
                  <a:pt y="719" x="3679"/>
                </a:cubicBezTo>
                <a:cubicBezTo>
                  <a:pt y="729" x="3661"/>
                  <a:pt y="734" x="3639"/>
                  <a:pt y="734" x="3615"/>
                </a:cubicBezTo>
                <a:cubicBezTo>
                  <a:pt y="734" x="3590"/>
                  <a:pt y="729" x="3568"/>
                  <a:pt y="719" x="3549"/>
                </a:cubicBezTo>
                <a:cubicBezTo>
                  <a:pt y="708" x="3530"/>
                  <a:pt y="695" x="3515"/>
                  <a:pt y="677" x="3503"/>
                </a:cubicBezTo>
                <a:cubicBezTo>
                  <a:pt y="660" x="3491"/>
                  <a:pt y="640" x="3482"/>
                  <a:pt y="617" x="3476"/>
                </a:cubicBezTo>
                <a:cubicBezTo>
                  <a:pt y="594" x="3470"/>
                  <a:pt y="570" x="3466"/>
                  <a:pt y="544" x="3466"/>
                </a:cubicBezTo>
                <a:cubicBezTo>
                  <a:pt y="518" x="3466"/>
                  <a:pt y="493" x="3470"/>
                  <a:pt y="470" x="3476"/>
                </a:cubicBezTo>
                <a:cubicBezTo>
                  <a:pt y="446" x="3482"/>
                  <a:pt y="425" x="3491"/>
                  <a:pt y="407" x="3503"/>
                </a:cubicBezTo>
                <a:cubicBezTo>
                  <a:pt y="389" x="3515"/>
                  <a:pt y="375" x="3530"/>
                  <a:pt y="365" x="3549"/>
                </a:cubicBezTo>
                <a:cubicBezTo>
                  <a:pt y="354" x="3568"/>
                  <a:pt y="349" x="3590"/>
                  <a:pt y="349" x="3614"/>
                </a:cubicBezTo>
                <a:close/>
                <a:moveTo>
                  <a:pt y="349" x="6134"/>
                </a:moveTo>
                <a:cubicBezTo>
                  <a:pt y="349" x="6159"/>
                  <a:pt y="354" x="6181"/>
                  <a:pt y="364" x="6200"/>
                </a:cubicBezTo>
                <a:cubicBezTo>
                  <a:pt y="373" x="6218"/>
                  <a:pt y="387" x="6233"/>
                  <a:pt y="405" x="6243"/>
                </a:cubicBezTo>
                <a:cubicBezTo>
                  <a:pt y="423" x="6254"/>
                  <a:pt y="443" x="6262"/>
                  <a:pt y="466" x="6268"/>
                </a:cubicBezTo>
                <a:cubicBezTo>
                  <a:pt y="489" x="6273"/>
                  <a:pt y="515" x="6276"/>
                  <a:pt y="543" x="6276"/>
                </a:cubicBezTo>
                <a:cubicBezTo>
                  <a:pt y="569" x="6276"/>
                  <a:pt y="594" x="6273"/>
                  <a:pt y="617" x="6267"/>
                </a:cubicBezTo>
                <a:cubicBezTo>
                  <a:pt y="640" x="6261"/>
                  <a:pt y="660" x="6253"/>
                  <a:pt y="677" x="6242"/>
                </a:cubicBezTo>
                <a:cubicBezTo>
                  <a:pt y="695" x="6232"/>
                  <a:pt y="709" x="6217"/>
                  <a:pt y="719" x="6199"/>
                </a:cubicBezTo>
                <a:cubicBezTo>
                  <a:pt y="729" x="6181"/>
                  <a:pt y="734" x="6159"/>
                  <a:pt y="734" x="6135"/>
                </a:cubicBezTo>
                <a:cubicBezTo>
                  <a:pt y="734" x="6110"/>
                  <a:pt y="729" x="6088"/>
                  <a:pt y="719" x="6069"/>
                </a:cubicBezTo>
                <a:cubicBezTo>
                  <a:pt y="708" x="6050"/>
                  <a:pt y="695" x="6035"/>
                  <a:pt y="677" x="6023"/>
                </a:cubicBezTo>
                <a:cubicBezTo>
                  <a:pt y="660" x="6011"/>
                  <a:pt y="640" x="6002"/>
                  <a:pt y="617" x="5996"/>
                </a:cubicBezTo>
                <a:cubicBezTo>
                  <a:pt y="594" x="5990"/>
                  <a:pt y="570" x="5986"/>
                  <a:pt y="544" x="5986"/>
                </a:cubicBezTo>
                <a:cubicBezTo>
                  <a:pt y="518" x="5986"/>
                  <a:pt y="493" x="5990"/>
                  <a:pt y="470" x="5996"/>
                </a:cubicBezTo>
                <a:cubicBezTo>
                  <a:pt y="446" x="6002"/>
                  <a:pt y="425" x="6011"/>
                  <a:pt y="407" x="6023"/>
                </a:cubicBezTo>
                <a:cubicBezTo>
                  <a:pt y="389" x="6035"/>
                  <a:pt y="375" x="6050"/>
                  <a:pt y="365" x="6069"/>
                </a:cubicBezTo>
                <a:cubicBezTo>
                  <a:pt y="354" x="6088"/>
                  <a:pt y="349" x="6110"/>
                  <a:pt y="349" x="6134"/>
                </a:cubicBezTo>
                <a:close/>
                <a:moveTo>
                  <a:pt y="349" x="7282"/>
                </a:moveTo>
                <a:cubicBezTo>
                  <a:pt y="349" x="7308"/>
                  <a:pt y="354" x="7330"/>
                  <a:pt y="364" x="7348"/>
                </a:cubicBezTo>
                <a:cubicBezTo>
                  <a:pt y="373" x="7366"/>
                  <a:pt y="387" x="7381"/>
                  <a:pt y="405" x="7392"/>
                </a:cubicBezTo>
                <a:cubicBezTo>
                  <a:pt y="423" x="7403"/>
                  <a:pt y="443" x="7411"/>
                  <a:pt y="466" x="7416"/>
                </a:cubicBezTo>
                <a:cubicBezTo>
                  <a:pt y="489" x="7422"/>
                  <a:pt y="515" x="7424"/>
                  <a:pt y="543" x="7424"/>
                </a:cubicBezTo>
                <a:cubicBezTo>
                  <a:pt y="569" x="7424"/>
                  <a:pt y="594" x="7421"/>
                  <a:pt y="617" x="7416"/>
                </a:cubicBezTo>
                <a:cubicBezTo>
                  <a:pt y="640" x="7410"/>
                  <a:pt y="660" x="7402"/>
                  <a:pt y="677" x="7391"/>
                </a:cubicBezTo>
                <a:cubicBezTo>
                  <a:pt y="695" x="7380"/>
                  <a:pt y="709" x="7366"/>
                  <a:pt y="719" x="7347"/>
                </a:cubicBezTo>
                <a:cubicBezTo>
                  <a:pt y="729" x="7329"/>
                  <a:pt y="734" x="7308"/>
                  <a:pt y="734" x="7284"/>
                </a:cubicBezTo>
                <a:cubicBezTo>
                  <a:pt y="734" x="7259"/>
                  <a:pt y="729" x="7237"/>
                  <a:pt y="719" x="7218"/>
                </a:cubicBezTo>
                <a:cubicBezTo>
                  <a:pt y="708" x="7199"/>
                  <a:pt y="695" x="7183"/>
                  <a:pt y="677" x="7171"/>
                </a:cubicBezTo>
                <a:cubicBezTo>
                  <a:pt y="660" x="7160"/>
                  <a:pt y="640" x="7151"/>
                  <a:pt y="617" x="7144"/>
                </a:cubicBezTo>
                <a:cubicBezTo>
                  <a:pt y="594" x="7138"/>
                  <a:pt y="570" x="7135"/>
                  <a:pt y="544" x="7135"/>
                </a:cubicBezTo>
                <a:cubicBezTo>
                  <a:pt y="518" x="7135"/>
                  <a:pt y="493" x="7138"/>
                  <a:pt y="470" x="7144"/>
                </a:cubicBezTo>
                <a:cubicBezTo>
                  <a:pt y="446" x="7151"/>
                  <a:pt y="425" x="7160"/>
                  <a:pt y="407" x="7172"/>
                </a:cubicBezTo>
                <a:cubicBezTo>
                  <a:pt y="389" x="7183"/>
                  <a:pt y="375" x="7199"/>
                  <a:pt y="365" x="7218"/>
                </a:cubicBezTo>
                <a:cubicBezTo>
                  <a:pt y="354" x="7236"/>
                  <a:pt y="349" x="7258"/>
                  <a:pt y="349" x="7282"/>
                </a:cubicBezTo>
                <a:close/>
                <a:moveTo>
                  <a:pt y="349" x="10083"/>
                </a:moveTo>
                <a:cubicBezTo>
                  <a:pt y="349" x="10108"/>
                  <a:pt y="354" x="10130"/>
                  <a:pt y="364" x="10149"/>
                </a:cubicBezTo>
                <a:cubicBezTo>
                  <a:pt y="373" x="10167"/>
                  <a:pt y="387" x="10182"/>
                  <a:pt y="405" x="10193"/>
                </a:cubicBezTo>
                <a:cubicBezTo>
                  <a:pt y="423" x="10203"/>
                  <a:pt y="443" x="10212"/>
                  <a:pt y="466" x="10217"/>
                </a:cubicBezTo>
                <a:cubicBezTo>
                  <a:pt y="489" x="10222"/>
                  <a:pt y="515" x="10225"/>
                  <a:pt y="543" x="10225"/>
                </a:cubicBezTo>
                <a:cubicBezTo>
                  <a:pt y="569" x="10225"/>
                  <a:pt y="594" x="10222"/>
                  <a:pt y="617" x="10216"/>
                </a:cubicBezTo>
                <a:cubicBezTo>
                  <a:pt y="640" x="10211"/>
                  <a:pt y="660" x="10202"/>
                  <a:pt y="677" x="10192"/>
                </a:cubicBezTo>
                <a:cubicBezTo>
                  <a:pt y="695" x="10181"/>
                  <a:pt y="709" x="10166"/>
                  <a:pt y="719" x="10148"/>
                </a:cubicBezTo>
                <a:cubicBezTo>
                  <a:pt y="729" x="10130"/>
                  <a:pt y="734" x="10109"/>
                  <a:pt y="734" x="10084"/>
                </a:cubicBezTo>
                <a:cubicBezTo>
                  <a:pt y="734" x="10059"/>
                  <a:pt y="729" x="10037"/>
                  <a:pt y="719" x="10018"/>
                </a:cubicBezTo>
                <a:cubicBezTo>
                  <a:pt y="708" x="9999"/>
                  <a:pt y="695" x="9984"/>
                  <a:pt y="677" x="9972"/>
                </a:cubicBezTo>
                <a:cubicBezTo>
                  <a:pt y="660" x="9960"/>
                  <a:pt y="640" x="9951"/>
                  <a:pt y="617" x="9945"/>
                </a:cubicBezTo>
                <a:cubicBezTo>
                  <a:pt y="594" x="9939"/>
                  <a:pt y="570" x="9936"/>
                  <a:pt y="544" x="9936"/>
                </a:cubicBezTo>
                <a:cubicBezTo>
                  <a:pt y="518" x="9936"/>
                  <a:pt y="493" x="9939"/>
                  <a:pt y="470" x="9945"/>
                </a:cubicBezTo>
                <a:cubicBezTo>
                  <a:pt y="446" x="9952"/>
                  <a:pt y="425" x="9961"/>
                  <a:pt y="407" x="9972"/>
                </a:cubicBezTo>
                <a:cubicBezTo>
                  <a:pt y="389" x="9984"/>
                  <a:pt y="375" x="10000"/>
                  <a:pt y="365" x="10018"/>
                </a:cubicBezTo>
                <a:cubicBezTo>
                  <a:pt y="354" x="10037"/>
                  <a:pt y="349" x="10059"/>
                  <a:pt y="349" x="10083"/>
                </a:cubicBezTo>
                <a:close/>
                <a:moveTo>
                  <a:pt y="349" x="14590"/>
                </a:moveTo>
                <a:cubicBezTo>
                  <a:pt y="349" x="14616"/>
                  <a:pt y="354" x="14638"/>
                  <a:pt y="364" x="14656"/>
                </a:cubicBezTo>
                <a:cubicBezTo>
                  <a:pt y="373" x="14675"/>
                  <a:pt y="387" x="14689"/>
                  <a:pt y="405" x="14700"/>
                </a:cubicBezTo>
                <a:cubicBezTo>
                  <a:pt y="423" x="14711"/>
                  <a:pt y="443" x="14719"/>
                  <a:pt y="466" x="14724"/>
                </a:cubicBezTo>
                <a:cubicBezTo>
                  <a:pt y="489" x="14730"/>
                  <a:pt y="515" x="14732"/>
                  <a:pt y="543" x="14732"/>
                </a:cubicBezTo>
                <a:cubicBezTo>
                  <a:pt y="569" x="14732"/>
                  <a:pt y="594" x="14730"/>
                  <a:pt y="617" x="14724"/>
                </a:cubicBezTo>
                <a:cubicBezTo>
                  <a:pt y="640" x="14718"/>
                  <a:pt y="660" x="14710"/>
                  <a:pt y="677" x="14699"/>
                </a:cubicBezTo>
                <a:cubicBezTo>
                  <a:pt y="695" x="14688"/>
                  <a:pt y="709" x="14674"/>
                  <a:pt y="719" x="14655"/>
                </a:cubicBezTo>
                <a:cubicBezTo>
                  <a:pt y="729" x="14637"/>
                  <a:pt y="734" x="14616"/>
                  <a:pt y="734" x="14592"/>
                </a:cubicBezTo>
                <a:cubicBezTo>
                  <a:pt y="734" x="14567"/>
                  <a:pt y="729" x="14545"/>
                  <a:pt y="719" x="14526"/>
                </a:cubicBezTo>
                <a:cubicBezTo>
                  <a:pt y="708" x="14507"/>
                  <a:pt y="695" x="14491"/>
                  <a:pt y="677" x="14479"/>
                </a:cubicBezTo>
                <a:cubicBezTo>
                  <a:pt y="660" x="14468"/>
                  <a:pt y="640" x="14459"/>
                  <a:pt y="617" x="14452"/>
                </a:cubicBezTo>
                <a:cubicBezTo>
                  <a:pt y="594" x="14446"/>
                  <a:pt y="570" x="14443"/>
                  <a:pt y="544" x="14443"/>
                </a:cubicBezTo>
                <a:cubicBezTo>
                  <a:pt y="518" x="14443"/>
                  <a:pt y="493" x="14446"/>
                  <a:pt y="470" x="14452"/>
                </a:cubicBezTo>
                <a:cubicBezTo>
                  <a:pt y="446" x="14459"/>
                  <a:pt y="425" x="14468"/>
                  <a:pt y="407" x="14480"/>
                </a:cubicBezTo>
                <a:cubicBezTo>
                  <a:pt y="389" x="14491"/>
                  <a:pt y="375" x="14507"/>
                  <a:pt y="365" x="14526"/>
                </a:cubicBezTo>
                <a:cubicBezTo>
                  <a:pt y="354" x="14545"/>
                  <a:pt y="349" x="14566"/>
                  <a:pt y="349" x="14590"/>
                </a:cubicBezTo>
                <a:close/>
                <a:moveTo>
                  <a:pt y="349" x="15947"/>
                </a:moveTo>
                <a:cubicBezTo>
                  <a:pt y="349" x="15973"/>
                  <a:pt y="354" x="15995"/>
                  <a:pt y="364" x="16013"/>
                </a:cubicBezTo>
                <a:cubicBezTo>
                  <a:pt y="373" x="16031"/>
                  <a:pt y="387" x="16046"/>
                  <a:pt y="405" x="16057"/>
                </a:cubicBezTo>
                <a:cubicBezTo>
                  <a:pt y="423" x="16068"/>
                  <a:pt y="443" x="16076"/>
                  <a:pt y="466" x="16081"/>
                </a:cubicBezTo>
                <a:cubicBezTo>
                  <a:pt y="489" x="16087"/>
                  <a:pt y="515" x="16089"/>
                  <a:pt y="543" x="16089"/>
                </a:cubicBezTo>
                <a:cubicBezTo>
                  <a:pt y="569" x="16089"/>
                  <a:pt y="594" x="16086"/>
                  <a:pt y="617" x="16081"/>
                </a:cubicBezTo>
                <a:cubicBezTo>
                  <a:pt y="640" x="16075"/>
                  <a:pt y="660" x="16067"/>
                  <a:pt y="677" x="16056"/>
                </a:cubicBezTo>
                <a:cubicBezTo>
                  <a:pt y="695" x="16045"/>
                  <a:pt y="709" x="16031"/>
                  <a:pt y="719" x="16012"/>
                </a:cubicBezTo>
                <a:cubicBezTo>
                  <a:pt y="729" x="15994"/>
                  <a:pt y="734" x="15973"/>
                  <a:pt y="734" x="15949"/>
                </a:cubicBezTo>
                <a:cubicBezTo>
                  <a:pt y="734" x="15924"/>
                  <a:pt y="729" x="15902"/>
                  <a:pt y="719" x="15883"/>
                </a:cubicBezTo>
                <a:cubicBezTo>
                  <a:pt y="708" x="15864"/>
                  <a:pt y="695" x="15848"/>
                  <a:pt y="677" x="15836"/>
                </a:cubicBezTo>
                <a:cubicBezTo>
                  <a:pt y="660" x="15825"/>
                  <a:pt y="640" x="15816"/>
                  <a:pt y="617" x="15809"/>
                </a:cubicBezTo>
                <a:cubicBezTo>
                  <a:pt y="594" x="15803"/>
                  <a:pt y="570" x="15800"/>
                  <a:pt y="544" x="15800"/>
                </a:cubicBezTo>
                <a:cubicBezTo>
                  <a:pt y="518" x="15800"/>
                  <a:pt y="493" x="15803"/>
                  <a:pt y="470" x="15809"/>
                </a:cubicBezTo>
                <a:cubicBezTo>
                  <a:pt y="446" x="15816"/>
                  <a:pt y="425" x="15825"/>
                  <a:pt y="407" x="15837"/>
                </a:cubicBezTo>
                <a:cubicBezTo>
                  <a:pt y="389" x="15848"/>
                  <a:pt y="375" x="15864"/>
                  <a:pt y="365" x="15883"/>
                </a:cubicBezTo>
                <a:cubicBezTo>
                  <a:pt y="354" x="15902"/>
                  <a:pt y="349" x="15923"/>
                  <a:pt y="349" x="15947"/>
                </a:cubicBezTo>
                <a:close/>
                <a:moveTo>
                  <a:pt y="349" x="20057"/>
                </a:moveTo>
                <a:cubicBezTo>
                  <a:pt y="349" x="20083"/>
                  <a:pt y="354" x="20105"/>
                  <a:pt y="364" x="20123"/>
                </a:cubicBezTo>
                <a:cubicBezTo>
                  <a:pt y="373" x="20142"/>
                  <a:pt y="387" x="20156"/>
                  <a:pt y="405" x="20167"/>
                </a:cubicBezTo>
                <a:cubicBezTo>
                  <a:pt y="423" x="20178"/>
                  <a:pt y="443" x="20186"/>
                  <a:pt y="466" x="20192"/>
                </a:cubicBezTo>
                <a:cubicBezTo>
                  <a:pt y="489" x="20197"/>
                  <a:pt y="515" x="20200"/>
                  <a:pt y="543" x="20200"/>
                </a:cubicBezTo>
                <a:cubicBezTo>
                  <a:pt y="569" x="20200"/>
                  <a:pt y="594" x="20197"/>
                  <a:pt y="617" x="20191"/>
                </a:cubicBezTo>
                <a:cubicBezTo>
                  <a:pt y="640" x="20185"/>
                  <a:pt y="660" x="20177"/>
                  <a:pt y="677" x="20166"/>
                </a:cubicBezTo>
                <a:cubicBezTo>
                  <a:pt y="695" x="20155"/>
                  <a:pt y="709" x="20141"/>
                  <a:pt y="719" x="20123"/>
                </a:cubicBezTo>
                <a:cubicBezTo>
                  <a:pt y="729" x="20105"/>
                  <a:pt y="734" x="20083"/>
                  <a:pt y="734" x="20059"/>
                </a:cubicBezTo>
                <a:cubicBezTo>
                  <a:pt y="734" x="20034"/>
                  <a:pt y="729" x="20012"/>
                  <a:pt y="719" x="19993"/>
                </a:cubicBezTo>
                <a:cubicBezTo>
                  <a:pt y="708" x="19974"/>
                  <a:pt y="695" x="19958"/>
                  <a:pt y="677" x="19947"/>
                </a:cubicBezTo>
                <a:cubicBezTo>
                  <a:pt y="660" x="19935"/>
                  <a:pt y="640" x="19926"/>
                  <a:pt y="617" x="19920"/>
                </a:cubicBezTo>
                <a:cubicBezTo>
                  <a:pt y="594" x="19913"/>
                  <a:pt y="570" x="19910"/>
                  <a:pt y="544" x="19910"/>
                </a:cubicBezTo>
                <a:cubicBezTo>
                  <a:pt y="518" x="19910"/>
                  <a:pt y="493" x="19913"/>
                  <a:pt y="470" x="19920"/>
                </a:cubicBezTo>
                <a:cubicBezTo>
                  <a:pt y="446" x="19926"/>
                  <a:pt y="425" x="19935"/>
                  <a:pt y="407" x="19947"/>
                </a:cubicBezTo>
                <a:cubicBezTo>
                  <a:pt y="389" x="19959"/>
                  <a:pt y="375" x="19974"/>
                  <a:pt y="365" x="19993"/>
                </a:cubicBezTo>
                <a:cubicBezTo>
                  <a:pt y="354" x="20012"/>
                  <a:pt y="349" x="20033"/>
                  <a:pt y="349" x="20057"/>
                </a:cubicBezTo>
                <a:close/>
                <a:moveTo>
                  <a:pt y="568" x="8145"/>
                </a:moveTo>
                <a:lnTo>
                  <a:pt y="672" x="8128"/>
                </a:lnTo>
                <a:cubicBezTo>
                  <a:pt y="689" x="8116"/>
                  <a:pt y="704" x="8096"/>
                  <a:pt y="717" x="8069"/>
                </a:cubicBezTo>
                <a:cubicBezTo>
                  <a:pt y="730" x="8041"/>
                  <a:pt y="737" x="8016"/>
                  <a:pt y="737" x="7993"/>
                </a:cubicBezTo>
                <a:cubicBezTo>
                  <a:pt y="737" x="7970"/>
                  <a:pt y="732" x="7953"/>
                  <a:pt y="722" x="7942"/>
                </a:cubicBezTo>
                <a:cubicBezTo>
                  <a:pt y="711" x="7930"/>
                  <a:pt y="695" x="7924"/>
                  <a:pt y="673" x="7924"/>
                </a:cubicBezTo>
                <a:cubicBezTo>
                  <a:pt y="660" x="7924"/>
                  <a:pt y="650" x="7925"/>
                  <a:pt y="641" x="7929"/>
                </a:cubicBezTo>
                <a:cubicBezTo>
                  <a:pt y="633" x="7932"/>
                  <a:pt y="625" x="7937"/>
                  <a:pt y="619" x="7943"/>
                </a:cubicBezTo>
                <a:cubicBezTo>
                  <a:pt y="613" x="7950"/>
                  <a:pt y="607" x="7960"/>
                  <a:pt y="601" x="7974"/>
                </a:cubicBezTo>
                <a:cubicBezTo>
                  <a:pt y="596" x="7988"/>
                  <a:pt y="591" x="8005"/>
                  <a:pt y="587" x="8026"/>
                </a:cubicBezTo>
                <a:cubicBezTo>
                  <a:pt y="582" x="8046"/>
                  <a:pt y="578" x="8071"/>
                  <a:pt y="574" x="8101"/>
                </a:cubicBezTo>
                <a:cubicBezTo>
                  <a:pt y="574" x="8102"/>
                  <a:pt y="573" x="8114"/>
                  <a:pt y="570" x="8136"/>
                </a:cubicBezTo>
                <a:cubicBezTo>
                  <a:pt y="569" x="8140"/>
                  <a:pt y="569" x="8143"/>
                  <a:pt y="568" x="8145"/>
                </a:cubicBezTo>
                <a:close/>
                <a:moveTo>
                  <a:pt y="568" x="11277"/>
                </a:moveTo>
                <a:lnTo>
                  <a:pt y="672" x="11260"/>
                </a:lnTo>
                <a:cubicBezTo>
                  <a:pt y="689" x="11248"/>
                  <a:pt y="704" x="11229"/>
                  <a:pt y="717" x="11201"/>
                </a:cubicBezTo>
                <a:cubicBezTo>
                  <a:pt y="730" x="11174"/>
                  <a:pt y="737" x="11148"/>
                  <a:pt y="737" x="11125"/>
                </a:cubicBezTo>
                <a:cubicBezTo>
                  <a:pt y="737" x="11103"/>
                  <a:pt y="732" x="11086"/>
                  <a:pt y="722" x="11074"/>
                </a:cubicBezTo>
                <a:cubicBezTo>
                  <a:pt y="711" x="11062"/>
                  <a:pt y="695" x="11056"/>
                  <a:pt y="673" x="11056"/>
                </a:cubicBezTo>
                <a:cubicBezTo>
                  <a:pt y="660" x="11056"/>
                  <a:pt y="650" x="11058"/>
                  <a:pt y="641" x="11061"/>
                </a:cubicBezTo>
                <a:cubicBezTo>
                  <a:pt y="633" x="11064"/>
                  <a:pt y="625" x="11069"/>
                  <a:pt y="619" x="11075"/>
                </a:cubicBezTo>
                <a:cubicBezTo>
                  <a:pt y="613" x="11082"/>
                  <a:pt y="607" x="11092"/>
                  <a:pt y="601" x="11106"/>
                </a:cubicBezTo>
                <a:cubicBezTo>
                  <a:pt y="596" x="11120"/>
                  <a:pt y="591" x="11137"/>
                  <a:pt y="587" x="11158"/>
                </a:cubicBezTo>
                <a:cubicBezTo>
                  <a:pt y="582" x="11178"/>
                  <a:pt y="578" x="11204"/>
                  <a:pt y="574" x="11234"/>
                </a:cubicBezTo>
                <a:cubicBezTo>
                  <a:pt y="574" x="11235"/>
                  <a:pt y="573" x="11246"/>
                  <a:pt y="570" x="11269"/>
                </a:cubicBezTo>
                <a:cubicBezTo>
                  <a:pt y="569" x="11272"/>
                  <a:pt y="569" x="11275"/>
                  <a:pt y="568" x="11277"/>
                </a:cubicBezTo>
                <a:close/>
                <a:moveTo>
                  <a:pt y="568" x="13583"/>
                </a:moveTo>
                <a:lnTo>
                  <a:pt y="672" x="13565"/>
                </a:lnTo>
                <a:cubicBezTo>
                  <a:pt y="689" x="13553"/>
                  <a:pt y="704" x="13534"/>
                  <a:pt y="717" x="13506"/>
                </a:cubicBezTo>
                <a:cubicBezTo>
                  <a:pt y="730" x="13479"/>
                  <a:pt y="737" x="13454"/>
                  <a:pt y="737" x="13430"/>
                </a:cubicBezTo>
                <a:cubicBezTo>
                  <a:pt y="737" x="13408"/>
                  <a:pt y="732" x="13391"/>
                  <a:pt y="722" x="13379"/>
                </a:cubicBezTo>
                <a:cubicBezTo>
                  <a:pt y="711" x="13367"/>
                  <a:pt y="695" x="13361"/>
                  <a:pt y="673" x="13361"/>
                </a:cubicBezTo>
                <a:cubicBezTo>
                  <a:pt y="660" x="13361"/>
                  <a:pt y="650" x="13363"/>
                  <a:pt y="641" x="13366"/>
                </a:cubicBezTo>
                <a:cubicBezTo>
                  <a:pt y="633" x="13369"/>
                  <a:pt y="625" x="13374"/>
                  <a:pt y="619" x="13381"/>
                </a:cubicBezTo>
                <a:cubicBezTo>
                  <a:pt y="613" x="13387"/>
                  <a:pt y="607" x="13397"/>
                  <a:pt y="601" x="13411"/>
                </a:cubicBezTo>
                <a:cubicBezTo>
                  <a:pt y="596" x="13425"/>
                  <a:pt y="591" x="13443"/>
                  <a:pt y="587" x="13463"/>
                </a:cubicBezTo>
                <a:cubicBezTo>
                  <a:pt y="582" x="13483"/>
                  <a:pt y="578" x="13509"/>
                  <a:pt y="574" x="13539"/>
                </a:cubicBezTo>
                <a:cubicBezTo>
                  <a:pt y="574" x="13540"/>
                  <a:pt y="573" x="13551"/>
                  <a:pt y="570" x="13574"/>
                </a:cubicBezTo>
                <a:cubicBezTo>
                  <a:pt y="569" x="13577"/>
                  <a:pt y="569" x="13580"/>
                  <a:pt y="568" x="13583"/>
                </a:cubicBezTo>
                <a:close/>
                <a:moveTo>
                  <a:pt y="787" x="18187"/>
                </a:moveTo>
                <a:cubicBezTo>
                  <a:pt y="787" x="18188"/>
                  <a:pt y="787" x="18188"/>
                  <a:pt y="789" x="18187"/>
                </a:cubicBezTo>
                <a:lnTo>
                  <a:pt y="787" x="18187"/>
                </a:lnTo>
                <a:close/>
                <a:moveTo>
                  <a:pt y="58" x="363"/>
                </a:moveTo>
                <a:lnTo>
                  <a:pt y="831" x="363"/>
                </a:lnTo>
                <a:lnTo>
                  <a:pt y="831" x="840"/>
                </a:lnTo>
                <a:lnTo>
                  <a:pt y="713" x="851"/>
                </a:lnTo>
                <a:lnTo>
                  <a:pt y="713" x="491"/>
                </a:lnTo>
                <a:lnTo>
                  <a:pt y="493" x="491"/>
                </a:lnTo>
                <a:lnTo>
                  <a:pt y="493" x="815"/>
                </a:lnTo>
                <a:lnTo>
                  <a:pt y="376" x="815"/>
                </a:lnTo>
                <a:lnTo>
                  <a:pt y="376" x="491"/>
                </a:lnTo>
                <a:lnTo>
                  <a:pt y="176" x="491"/>
                </a:lnTo>
                <a:lnTo>
                  <a:pt y="176" x="826"/>
                </a:lnTo>
                <a:lnTo>
                  <a:pt y="58" x="837"/>
                </a:lnTo>
                <a:close/>
                <a:moveTo>
                  <a:pt y="240" x="1929"/>
                </a:moveTo>
                <a:cubicBezTo>
                  <a:pt y="240" x="1892"/>
                  <a:pt y="247" x="1856"/>
                  <a:pt y="262" x="1822"/>
                </a:cubicBezTo>
                <a:cubicBezTo>
                  <a:pt y="277" x="1788"/>
                  <a:pt y="286" x="1769"/>
                  <a:pt y="289" x="1767"/>
                </a:cubicBezTo>
                <a:lnTo>
                  <a:pt y="253" x="1763"/>
                </a:lnTo>
                <a:lnTo>
                  <a:pt y="253" x="1652"/>
                </a:lnTo>
                <a:cubicBezTo>
                  <a:pt y="327" x="1654"/>
                  <a:pt y="379" x="1654"/>
                  <a:pt y="409" x="1654"/>
                </a:cubicBezTo>
                <a:lnTo>
                  <a:pt y="831" x="1654"/>
                </a:lnTo>
                <a:lnTo>
                  <a:pt y="831" x="1778"/>
                </a:lnTo>
                <a:lnTo>
                  <a:pt y="437" x="1778"/>
                </a:lnTo>
                <a:cubicBezTo>
                  <a:pt y="415" x="1785"/>
                  <a:pt y="395" x="1802"/>
                  <a:pt y="378" x="1827"/>
                </a:cubicBezTo>
                <a:cubicBezTo>
                  <a:pt y="361" x="1852"/>
                  <a:pt y="353" x="1885"/>
                  <a:pt y="353" x="1925"/>
                </a:cubicBezTo>
                <a:cubicBezTo>
                  <a:pt y="353" x="1955"/>
                  <a:pt y="364" x="1975"/>
                  <a:pt y="386" x="1985"/>
                </a:cubicBezTo>
                <a:cubicBezTo>
                  <a:pt y="407" x="1996"/>
                  <a:pt y="447" x="2001"/>
                  <a:pt y="503" x="2001"/>
                </a:cubicBezTo>
                <a:lnTo>
                  <a:pt y="831" x="2001"/>
                </a:lnTo>
                <a:lnTo>
                  <a:pt y="831" x="2125"/>
                </a:lnTo>
                <a:lnTo>
                  <a:pt y="442" x="2125"/>
                </a:lnTo>
                <a:cubicBezTo>
                  <a:pt y="416" x="2134"/>
                  <a:pt y="394" x="2150"/>
                  <a:pt y="378" x="2174"/>
                </a:cubicBezTo>
                <a:cubicBezTo>
                  <a:pt y="361" x="2198"/>
                  <a:pt y="353" x="2226"/>
                  <a:pt y="353" x="2256"/>
                </a:cubicBezTo>
                <a:cubicBezTo>
                  <a:pt y="353" x="2266"/>
                  <a:pt y="354" x="2275"/>
                  <a:pt y="356" x="2283"/>
                </a:cubicBezTo>
                <a:cubicBezTo>
                  <a:pt y="359" x="2291"/>
                  <a:pt y="362" x="2297"/>
                  <a:pt y="366" x="2301"/>
                </a:cubicBezTo>
                <a:cubicBezTo>
                  <a:pt y="369" x="2306"/>
                  <a:pt y="374" x="2310"/>
                  <a:pt y="382" x="2314"/>
                </a:cubicBezTo>
                <a:cubicBezTo>
                  <a:pt y="389" x="2318"/>
                  <a:pt y="396" x="2321"/>
                  <a:pt y="403" x="2323"/>
                </a:cubicBezTo>
                <a:cubicBezTo>
                  <a:pt y="410" x="2325"/>
                  <a:pt y="420" x="2327"/>
                  <a:pt y="432" x="2328"/>
                </a:cubicBezTo>
                <a:cubicBezTo>
                  <a:pt y="444" x="2329"/>
                  <a:pt y="455" x="2330"/>
                  <a:pt y="465" x="2331"/>
                </a:cubicBezTo>
                <a:cubicBezTo>
                  <a:pt y="475" x="2331"/>
                  <a:pt y="487" x="2331"/>
                  <a:pt y="502" x="2331"/>
                </a:cubicBezTo>
                <a:lnTo>
                  <a:pt y="831" x="2331"/>
                </a:lnTo>
                <a:lnTo>
                  <a:pt y="831" x="2455"/>
                </a:lnTo>
                <a:lnTo>
                  <a:pt y="484" x="2455"/>
                </a:lnTo>
                <a:cubicBezTo>
                  <a:pt y="321" x="2455"/>
                  <a:pt y="240" x="2394"/>
                  <a:pt y="240" x="2273"/>
                </a:cubicBezTo>
                <a:cubicBezTo>
                  <a:pt y="240" x="2186"/>
                  <a:pt y="265" x="2123"/>
                  <a:pt y="313" x="2084"/>
                </a:cubicBezTo>
                <a:cubicBezTo>
                  <a:pt y="265" x="2065"/>
                  <a:pt y="240" x="2013"/>
                  <a:pt y="240" x="1929"/>
                </a:cubicBezTo>
                <a:close/>
                <a:moveTo>
                  <a:pt y="240" x="4420"/>
                </a:moveTo>
                <a:cubicBezTo>
                  <a:pt y="240" x="4383"/>
                  <a:pt y="247" x="4348"/>
                  <a:pt y="262" x="4313"/>
                </a:cubicBezTo>
                <a:cubicBezTo>
                  <a:pt y="277" x="4279"/>
                  <a:pt y="286" x="4261"/>
                  <a:pt y="289" x="4258"/>
                </a:cubicBezTo>
                <a:lnTo>
                  <a:pt y="253" x="4254"/>
                </a:lnTo>
                <a:lnTo>
                  <a:pt y="253" x="4144"/>
                </a:lnTo>
                <a:cubicBezTo>
                  <a:pt y="327" x="4145"/>
                  <a:pt y="379" x="4145"/>
                  <a:pt y="409" x="4145"/>
                </a:cubicBezTo>
                <a:lnTo>
                  <a:pt y="831" x="4145"/>
                </a:lnTo>
                <a:lnTo>
                  <a:pt y="831" x="4269"/>
                </a:lnTo>
                <a:lnTo>
                  <a:pt y="437" x="4269"/>
                </a:lnTo>
                <a:cubicBezTo>
                  <a:pt y="415" x="4277"/>
                  <a:pt y="395" x="4293"/>
                  <a:pt y="378" x="4318"/>
                </a:cubicBezTo>
                <a:cubicBezTo>
                  <a:pt y="361" x="4344"/>
                  <a:pt y="353" x="4376"/>
                  <a:pt y="353" x="4416"/>
                </a:cubicBezTo>
                <a:cubicBezTo>
                  <a:pt y="353" x="4446"/>
                  <a:pt y="364" x="4466"/>
                  <a:pt y="386" x="4477"/>
                </a:cubicBezTo>
                <a:cubicBezTo>
                  <a:pt y="407" x="4487"/>
                  <a:pt y="447" x="4493"/>
                  <a:pt y="503" x="4493"/>
                </a:cubicBezTo>
                <a:lnTo>
                  <a:pt y="831" x="4493"/>
                </a:lnTo>
                <a:lnTo>
                  <a:pt y="831" x="4616"/>
                </a:lnTo>
                <a:lnTo>
                  <a:pt y="442" x="4616"/>
                </a:lnTo>
                <a:cubicBezTo>
                  <a:pt y="416" x="4625"/>
                  <a:pt y="394" x="4641"/>
                  <a:pt y="378" x="4665"/>
                </a:cubicBezTo>
                <a:cubicBezTo>
                  <a:pt y="361" x="4690"/>
                  <a:pt y="353" x="4717"/>
                  <a:pt y="353" x="4747"/>
                </a:cubicBezTo>
                <a:cubicBezTo>
                  <a:pt y="353" x="4757"/>
                  <a:pt y="354" x="4766"/>
                  <a:pt y="356" x="4774"/>
                </a:cubicBezTo>
                <a:cubicBezTo>
                  <a:pt y="359" x="4782"/>
                  <a:pt y="362" x="4788"/>
                  <a:pt y="366" x="4793"/>
                </a:cubicBezTo>
                <a:cubicBezTo>
                  <a:pt y="369" x="4797"/>
                  <a:pt y="374" x="4801"/>
                  <a:pt y="382" x="4805"/>
                </a:cubicBezTo>
                <a:cubicBezTo>
                  <a:pt y="389" x="4809"/>
                  <a:pt y="396" x="4812"/>
                  <a:pt y="403" x="4814"/>
                </a:cubicBezTo>
                <a:cubicBezTo>
                  <a:pt y="410" x="4816"/>
                  <a:pt y="420" x="4818"/>
                  <a:pt y="432" x="4819"/>
                </a:cubicBezTo>
                <a:cubicBezTo>
                  <a:pt y="444" x="4821"/>
                  <a:pt y="455" x="4821"/>
                  <a:pt y="465" x="4822"/>
                </a:cubicBezTo>
                <a:cubicBezTo>
                  <a:pt y="475" x="4822"/>
                  <a:pt y="487" x="4822"/>
                  <a:pt y="502" x="4822"/>
                </a:cubicBezTo>
                <a:lnTo>
                  <a:pt y="831" x="4822"/>
                </a:lnTo>
                <a:lnTo>
                  <a:pt y="831" x="4946"/>
                </a:lnTo>
                <a:lnTo>
                  <a:pt y="484" x="4946"/>
                </a:lnTo>
                <a:cubicBezTo>
                  <a:pt y="321" x="4946"/>
                  <a:pt y="240" x="4885"/>
                  <a:pt y="240" x="4764"/>
                </a:cubicBezTo>
                <a:cubicBezTo>
                  <a:pt y="240" x="4677"/>
                  <a:pt y="265" x="4614"/>
                  <a:pt y="313" x="4575"/>
                </a:cubicBezTo>
                <a:cubicBezTo>
                  <a:pt y="265" x="4556"/>
                  <a:pt y="240" x="4504"/>
                  <a:pt y="240" x="4420"/>
                </a:cubicBezTo>
                <a:close/>
                <a:moveTo>
                  <a:pt y="253" x="8919"/>
                </a:moveTo>
                <a:lnTo>
                  <a:pt y="831" x="8919"/>
                </a:lnTo>
                <a:lnTo>
                  <a:pt y="831" x="9043"/>
                </a:lnTo>
                <a:lnTo>
                  <a:pt y="253" x="9043"/>
                </a:lnTo>
                <a:close/>
                <a:moveTo>
                  <a:pt y="253" x="9617"/>
                </a:moveTo>
                <a:lnTo>
                  <a:pt y="831" x="9617"/>
                </a:lnTo>
                <a:lnTo>
                  <a:pt y="831" x="9741"/>
                </a:lnTo>
                <a:lnTo>
                  <a:pt y="253" x="9741"/>
                </a:lnTo>
                <a:close/>
                <a:moveTo>
                  <a:pt y="240" x="10691"/>
                </a:moveTo>
                <a:cubicBezTo>
                  <a:pt y="240" x="10649"/>
                  <a:pt y="248" x="10610"/>
                  <a:pt y="263" x="10573"/>
                </a:cubicBezTo>
                <a:cubicBezTo>
                  <a:pt y="277" x="10536"/>
                  <a:pt y="286" x="10517"/>
                  <a:pt y="287" x="10515"/>
                </a:cubicBezTo>
                <a:lnTo>
                  <a:pt y="253" x="10512"/>
                </a:lnTo>
                <a:lnTo>
                  <a:pt y="253" x="10402"/>
                </a:lnTo>
                <a:lnTo>
                  <a:pt y="404" x="10403"/>
                </a:lnTo>
                <a:lnTo>
                  <a:pt y="831" x="10403"/>
                </a:lnTo>
                <a:lnTo>
                  <a:pt y="831" x="10527"/>
                </a:lnTo>
                <a:lnTo>
                  <a:pt y="436" x="10527"/>
                </a:lnTo>
                <a:cubicBezTo>
                  <a:pt y="416" x="10532"/>
                  <a:pt y="398" x="10549"/>
                  <a:pt y="379" x="10576"/>
                </a:cubicBezTo>
                <a:cubicBezTo>
                  <a:pt y="361" x="10603"/>
                  <a:pt y="352" x="10636"/>
                  <a:pt y="352" x="10674"/>
                </a:cubicBezTo>
                <a:cubicBezTo>
                  <a:pt y="352" x="10686"/>
                  <a:pt y="353" x="10696"/>
                  <a:pt y="356" x="10705"/>
                </a:cubicBezTo>
                <a:cubicBezTo>
                  <a:pt y="358" x="10713"/>
                  <a:pt y="361" x="10720"/>
                  <a:pt y="365" x="10725"/>
                </a:cubicBezTo>
                <a:cubicBezTo>
                  <a:pt y="368" x="10730"/>
                  <a:pt y="374" x="10735"/>
                  <a:pt y="381" x="10739"/>
                </a:cubicBezTo>
                <a:cubicBezTo>
                  <a:pt y="389" x="10743"/>
                  <a:pt y="397" x="10746"/>
                  <a:pt y="405" x="10748"/>
                </a:cubicBezTo>
                <a:cubicBezTo>
                  <a:pt y="414" x="10751"/>
                  <a:pt y="426" x="10753"/>
                  <a:pt y="441" x="10754"/>
                </a:cubicBezTo>
                <a:cubicBezTo>
                  <a:pt y="457" x="10756"/>
                  <a:pt y="472" x="10756"/>
                  <a:pt y="486" x="10757"/>
                </a:cubicBezTo>
                <a:cubicBezTo>
                  <a:pt y="499" x="10757"/>
                  <a:pt y="518" x="10757"/>
                  <a:pt y="541" x="10757"/>
                </a:cubicBezTo>
                <a:lnTo>
                  <a:pt y="831" x="10757"/>
                </a:lnTo>
                <a:lnTo>
                  <a:pt y="831" x="10881"/>
                </a:lnTo>
                <a:lnTo>
                  <a:pt y="489" x="10881"/>
                </a:lnTo>
                <a:cubicBezTo>
                  <a:pt y="408" x="10881"/>
                  <a:pt y="347" x="10866"/>
                  <a:pt y="304" x="10835"/>
                </a:cubicBezTo>
                <a:cubicBezTo>
                  <a:pt y="261" x="10804"/>
                  <a:pt y="240" x="10756"/>
                  <a:pt y="240" x="10691"/>
                </a:cubicBezTo>
                <a:close/>
                <a:moveTo>
                  <a:pt y="253" x="12405"/>
                </a:moveTo>
                <a:cubicBezTo>
                  <a:pt y="280" x="12405"/>
                  <a:pt y="307" x="12405"/>
                  <a:pt y="335" x="12406"/>
                </a:cubicBezTo>
                <a:cubicBezTo>
                  <a:pt y="362" x="12406"/>
                  <a:pt y="383" x="12407"/>
                  <a:pt y="397" x="12407"/>
                </a:cubicBezTo>
                <a:lnTo>
                  <a:pt y="831" x="12407"/>
                </a:lnTo>
                <a:lnTo>
                  <a:pt y="831" x="12530"/>
                </a:lnTo>
                <a:lnTo>
                  <a:pt y="495" x="12530"/>
                </a:lnTo>
                <a:cubicBezTo>
                  <a:pt y="458" x="12530"/>
                  <a:pt y="428" x="12542"/>
                  <a:pt y="405" x="12564"/>
                </a:cubicBezTo>
                <a:cubicBezTo>
                  <a:pt y="381" x="12586"/>
                  <a:pt y="369" x="12618"/>
                  <a:pt y="369" x="12660"/>
                </a:cubicBezTo>
                <a:lnTo>
                  <a:pt y="369" x="12702"/>
                </a:lnTo>
                <a:lnTo>
                  <a:pt y="253" x="12693"/>
                </a:lnTo>
                <a:lnTo>
                  <a:pt y="253" x="12658"/>
                </a:lnTo>
                <a:cubicBezTo>
                  <a:pt y="253" x="12579"/>
                  <a:pt y="266" x="12533"/>
                  <a:pt y="294" x="12518"/>
                </a:cubicBezTo>
                <a:lnTo>
                  <a:pt y="253" x="12515"/>
                </a:lnTo>
                <a:close/>
                <a:moveTo>
                  <a:pt y="253" x="16270"/>
                </a:moveTo>
                <a:cubicBezTo>
                  <a:pt y="280" x="16270"/>
                  <a:pt y="307" x="16271"/>
                  <a:pt y="335" x="16271"/>
                </a:cubicBezTo>
                <a:cubicBezTo>
                  <a:pt y="362" x="16272"/>
                  <a:pt y="383" x="16272"/>
                  <a:pt y="397" x="16272"/>
                </a:cubicBezTo>
                <a:lnTo>
                  <a:pt y="831" x="16272"/>
                </a:lnTo>
                <a:lnTo>
                  <a:pt y="831" x="16396"/>
                </a:lnTo>
                <a:lnTo>
                  <a:pt y="495" x="16396"/>
                </a:lnTo>
                <a:cubicBezTo>
                  <a:pt y="458" x="16396"/>
                  <a:pt y="428" x="16407"/>
                  <a:pt y="405" x="16429"/>
                </a:cubicBezTo>
                <a:cubicBezTo>
                  <a:pt y="381" x="16451"/>
                  <a:pt y="369" x="16483"/>
                  <a:pt y="369" x="16525"/>
                </a:cubicBezTo>
                <a:lnTo>
                  <a:pt y="369" x="16567"/>
                </a:lnTo>
                <a:lnTo>
                  <a:pt y="253" x="16558"/>
                </a:lnTo>
                <a:lnTo>
                  <a:pt y="253" x="16523"/>
                </a:lnTo>
                <a:cubicBezTo>
                  <a:pt y="253" x="16445"/>
                  <a:pt y="266" x="16398"/>
                  <a:pt y="294" x="16383"/>
                </a:cubicBezTo>
                <a:lnTo>
                  <a:pt y="253" x="16380"/>
                </a:lnTo>
                <a:close/>
                <a:moveTo>
                  <a:pt y="253" x="18380"/>
                </a:moveTo>
                <a:cubicBezTo>
                  <a:pt y="280" x="18380"/>
                  <a:pt y="307" x="18380"/>
                  <a:pt y="335" x="18381"/>
                </a:cubicBezTo>
                <a:cubicBezTo>
                  <a:pt y="362" x="18381"/>
                  <a:pt y="383" x="18381"/>
                  <a:pt y="397" x="18381"/>
                </a:cubicBezTo>
                <a:lnTo>
                  <a:pt y="831" x="18381"/>
                </a:lnTo>
                <a:lnTo>
                  <a:pt y="831" x="18505"/>
                </a:lnTo>
                <a:lnTo>
                  <a:pt y="495" x="18505"/>
                </a:lnTo>
                <a:cubicBezTo>
                  <a:pt y="458" x="18505"/>
                  <a:pt y="428" x="18516"/>
                  <a:pt y="405" x="18538"/>
                </a:cubicBezTo>
                <a:cubicBezTo>
                  <a:pt y="381" x="18561"/>
                  <a:pt y="369" x="18593"/>
                  <a:pt y="369" x="18635"/>
                </a:cubicBezTo>
                <a:lnTo>
                  <a:pt y="369" x="18677"/>
                </a:lnTo>
                <a:lnTo>
                  <a:pt y="253" x="18667"/>
                </a:lnTo>
                <a:lnTo>
                  <a:pt y="253" x="18633"/>
                </a:lnTo>
                <a:cubicBezTo>
                  <a:pt y="253" x="18554"/>
                  <a:pt y="266" x="18507"/>
                  <a:pt y="294" x="18492"/>
                </a:cubicBezTo>
                <a:lnTo>
                  <a:pt y="253" x="18489"/>
                </a:lnTo>
                <a:close/>
                <a:moveTo>
                  <a:pt y="73" x="5702"/>
                </a:moveTo>
                <a:lnTo>
                  <a:pt y="81" x="5602"/>
                </a:lnTo>
                <a:lnTo>
                  <a:pt y="253" x="5581"/>
                </a:lnTo>
                <a:lnTo>
                  <a:pt y="253" x="5505"/>
                </a:lnTo>
                <a:lnTo>
                  <a:pt y="352" x="5494"/>
                </a:lnTo>
                <a:lnTo>
                  <a:pt y="352" x="5578"/>
                </a:lnTo>
                <a:lnTo>
                  <a:pt y="592" x="5578"/>
                </a:lnTo>
                <a:cubicBezTo>
                  <a:pt y="613" x="5578"/>
                  <a:pt y="630" x="5578"/>
                  <a:pt y="644" x="5579"/>
                </a:cubicBezTo>
                <a:cubicBezTo>
                  <a:pt y="658" x="5579"/>
                  <a:pt y="673" x="5580"/>
                  <a:pt y="689" x="5581"/>
                </a:cubicBezTo>
                <a:cubicBezTo>
                  <a:pt y="704" x="5582"/>
                  <a:pt y="717" x="5584"/>
                  <a:pt y="728" x="5586"/>
                </a:cubicBezTo>
                <a:cubicBezTo>
                  <a:pt y="739" x="5588"/>
                  <a:pt y="750" x="5592"/>
                  <a:pt y="762" x="5596"/>
                </a:cubicBezTo>
                <a:cubicBezTo>
                  <a:pt y="773" x="5599"/>
                  <a:pt y="783" x="5604"/>
                  <a:pt y="791" x="5611"/>
                </a:cubicBezTo>
                <a:cubicBezTo>
                  <a:pt y="799" x="5617"/>
                  <a:pt y="806" x="5624"/>
                  <a:pt y="813" x="5633"/>
                </a:cubicBezTo>
                <a:cubicBezTo>
                  <a:pt y="820" x="5641"/>
                  <a:pt y="826" x="5651"/>
                  <a:pt y="829" x="5662"/>
                </a:cubicBezTo>
                <a:cubicBezTo>
                  <a:pt y="833" x="5673"/>
                  <a:pt y="835" x="5685"/>
                  <a:pt y="837" x="5697"/>
                </a:cubicBezTo>
                <a:cubicBezTo>
                  <a:pt y="839" x="5710"/>
                  <a:pt y="840" x="5724"/>
                  <a:pt y="840" x="5740"/>
                </a:cubicBezTo>
                <a:cubicBezTo>
                  <a:pt y="840" x="5754"/>
                  <a:pt y="838" x="5793"/>
                  <a:pt y="832" x="5855"/>
                </a:cubicBezTo>
                <a:lnTo>
                  <a:pt y="725" x="5844"/>
                </a:lnTo>
                <a:cubicBezTo>
                  <a:pt y="726" x="5820"/>
                  <a:pt y="727" x="5803"/>
                  <a:pt y="729" x="5792"/>
                </a:cubicBezTo>
                <a:cubicBezTo>
                  <a:pt y="729" x="5782"/>
                  <a:pt y="730" x="5774"/>
                  <a:pt y="731" x="5769"/>
                </a:cubicBezTo>
                <a:cubicBezTo>
                  <a:pt y="731" x="5764"/>
                  <a:pt y="731" x="5761"/>
                  <a:pt y="731" x="5759"/>
                </a:cubicBezTo>
                <a:cubicBezTo>
                  <a:pt y="731" x="5734"/>
                  <a:pt y="726" x="5718"/>
                  <a:pt y="716" x="5712"/>
                </a:cubicBezTo>
                <a:cubicBezTo>
                  <a:pt y="705" x="5705"/>
                  <a:pt y="677" x="5702"/>
                  <a:pt y="631" x="5702"/>
                </a:cubicBezTo>
                <a:lnTo>
                  <a:pt y="352" x="5702"/>
                </a:lnTo>
                <a:lnTo>
                  <a:pt y="352" x="5844"/>
                </a:lnTo>
                <a:lnTo>
                  <a:pt y="253" x="5844"/>
                </a:lnTo>
                <a:lnTo>
                  <a:pt y="253" x="5702"/>
                </a:lnTo>
                <a:lnTo>
                  <a:pt y="73" x="5702"/>
                </a:lnTo>
                <a:close/>
                <a:moveTo>
                  <a:pt y="49" x="3228"/>
                </a:moveTo>
                <a:lnTo>
                  <a:pt y="64" x="3104"/>
                </a:lnTo>
                <a:lnTo>
                  <a:pt y="581" x="3104"/>
                </a:lnTo>
                <a:cubicBezTo>
                  <a:pt y="612" x="3104"/>
                  <a:pt y="635" x="3104"/>
                  <a:pt y="652" x="3104"/>
                </a:cubicBezTo>
                <a:cubicBezTo>
                  <a:pt y="668" x="3105"/>
                  <a:pt y="687" x="3106"/>
                  <a:pt y="708" x="3108"/>
                </a:cubicBezTo>
                <a:cubicBezTo>
                  <a:pt y="730" x="3109"/>
                  <a:pt y="746" x="3112"/>
                  <a:pt y="757" x="3117"/>
                </a:cubicBezTo>
                <a:cubicBezTo>
                  <a:pt y="768" x="3121"/>
                  <a:pt y="781" x="3127"/>
                  <a:pt y="794" x="3134"/>
                </a:cubicBezTo>
                <a:cubicBezTo>
                  <a:pt y="808" x="3142"/>
                  <a:pt y="817" x="3152"/>
                  <a:pt y="823" x="3165"/>
                </a:cubicBezTo>
                <a:cubicBezTo>
                  <a:pt y="828" x="3177"/>
                  <a:pt y="832" x="3191"/>
                  <a:pt y="836" x="3206"/>
                </a:cubicBezTo>
                <a:cubicBezTo>
                  <a:pt y="839" x="3221"/>
                  <a:pt y="841" x="3239"/>
                  <a:pt y="841" x="3260"/>
                </a:cubicBezTo>
                <a:cubicBezTo>
                  <a:pt y="841" x="3274"/>
                  <a:pt y="837" x="3300"/>
                  <a:pt y="831" x="3338"/>
                </a:cubicBezTo>
                <a:lnTo>
                  <a:pt y="727" x="3329"/>
                </a:lnTo>
                <a:cubicBezTo>
                  <a:pt y="730" x="3290"/>
                  <a:pt y="732" x="3269"/>
                  <a:pt y="732" x="3266"/>
                </a:cubicBezTo>
                <a:cubicBezTo>
                  <a:pt y="732" x="3259"/>
                  <a:pt y="731" x="3253"/>
                  <a:pt y="730" x="3250"/>
                </a:cubicBezTo>
                <a:cubicBezTo>
                  <a:pt y="729" x="3247"/>
                  <a:pt y="727" x="3244"/>
                  <a:pt y="724" x="3241"/>
                </a:cubicBezTo>
                <a:cubicBezTo>
                  <a:pt y="721" x="3239"/>
                  <a:pt y="717" x="3237"/>
                  <a:pt y="712" x="3235"/>
                </a:cubicBezTo>
                <a:cubicBezTo>
                  <a:pt y="708" x="3233"/>
                  <a:pt y="699" x="3232"/>
                  <a:pt y="687" x="3230"/>
                </a:cubicBezTo>
                <a:cubicBezTo>
                  <a:pt y="675" x="3229"/>
                  <a:pt y="663" x="3229"/>
                  <a:pt y="651" x="3228"/>
                </a:cubicBezTo>
                <a:cubicBezTo>
                  <a:pt y="638" x="3228"/>
                  <a:pt y="621" x="3228"/>
                  <a:pt y="599" x="3228"/>
                </a:cubicBezTo>
                <a:lnTo>
                  <a:pt y="49" x="3228"/>
                </a:lnTo>
                <a:close/>
                <a:moveTo>
                  <a:pt y="49" x="11595"/>
                </a:moveTo>
                <a:lnTo>
                  <a:pt y="64" x="11471"/>
                </a:lnTo>
                <a:lnTo>
                  <a:pt y="581" x="11471"/>
                </a:lnTo>
                <a:cubicBezTo>
                  <a:pt y="612" x="11471"/>
                  <a:pt y="635" x="11471"/>
                  <a:pt y="652" x="11472"/>
                </a:cubicBezTo>
                <a:cubicBezTo>
                  <a:pt y="668" x="11472"/>
                  <a:pt y="687" x="11473"/>
                  <a:pt y="708" x="11475"/>
                </a:cubicBezTo>
                <a:cubicBezTo>
                  <a:pt y="730" x="11476"/>
                  <a:pt y="746" x="11479"/>
                  <a:pt y="757" x="11484"/>
                </a:cubicBezTo>
                <a:cubicBezTo>
                  <a:pt y="768" x="11488"/>
                  <a:pt y="781" x="11494"/>
                  <a:pt y="794" x="11502"/>
                </a:cubicBezTo>
                <a:cubicBezTo>
                  <a:pt y="808" x="11509"/>
                  <a:pt y="817" x="11519"/>
                  <a:pt y="823" x="11532"/>
                </a:cubicBezTo>
                <a:cubicBezTo>
                  <a:pt y="828" x="11545"/>
                  <a:pt y="832" x="11558"/>
                  <a:pt y="836" x="11574"/>
                </a:cubicBezTo>
                <a:cubicBezTo>
                  <a:pt y="839" x="11589"/>
                  <a:pt y="841" x="11606"/>
                  <a:pt y="841" x="11627"/>
                </a:cubicBezTo>
                <a:cubicBezTo>
                  <a:pt y="841" x="11641"/>
                  <a:pt y="837" x="11667"/>
                  <a:pt y="831" x="11705"/>
                </a:cubicBezTo>
                <a:lnTo>
                  <a:pt y="727" x="11696"/>
                </a:lnTo>
                <a:cubicBezTo>
                  <a:pt y="730" x="11657"/>
                  <a:pt y="732" x="11636"/>
                  <a:pt y="732" x="11633"/>
                </a:cubicBezTo>
                <a:cubicBezTo>
                  <a:pt y="732" x="11626"/>
                  <a:pt y="731" x="11620"/>
                  <a:pt y="730" x="11617"/>
                </a:cubicBezTo>
                <a:cubicBezTo>
                  <a:pt y="729" x="11614"/>
                  <a:pt y="727" x="11611"/>
                  <a:pt y="724" x="11608"/>
                </a:cubicBezTo>
                <a:cubicBezTo>
                  <a:pt y="721" x="11606"/>
                  <a:pt y="717" x="11604"/>
                  <a:pt y="712" x="11602"/>
                </a:cubicBezTo>
                <a:cubicBezTo>
                  <a:pt y="708" x="11600"/>
                  <a:pt y="699" x="11599"/>
                  <a:pt y="687" x="11598"/>
                </a:cubicBezTo>
                <a:cubicBezTo>
                  <a:pt y="675" x="11596"/>
                  <a:pt y="663" x="11596"/>
                  <a:pt y="651" x="11595"/>
                </a:cubicBezTo>
                <a:cubicBezTo>
                  <a:pt y="638" x="11595"/>
                  <a:pt y="621" x="11595"/>
                  <a:pt y="599" x="11595"/>
                </a:cubicBezTo>
                <a:lnTo>
                  <a:pt y="49" x="11595"/>
                </a:lnTo>
                <a:close/>
                <a:moveTo>
                  <a:pt y="49" x="17466"/>
                </a:moveTo>
                <a:lnTo>
                  <a:pt y="64" x="17342"/>
                </a:lnTo>
                <a:lnTo>
                  <a:pt y="581" x="17342"/>
                </a:lnTo>
                <a:cubicBezTo>
                  <a:pt y="612" x="17342"/>
                  <a:pt y="635" x="17342"/>
                  <a:pt y="652" x="17343"/>
                </a:cubicBezTo>
                <a:cubicBezTo>
                  <a:pt y="668" x="17343"/>
                  <a:pt y="687" x="17344"/>
                  <a:pt y="708" x="17346"/>
                </a:cubicBezTo>
                <a:cubicBezTo>
                  <a:pt y="730" x="17348"/>
                  <a:pt y="746" x="17351"/>
                  <a:pt y="757" x="17355"/>
                </a:cubicBezTo>
                <a:cubicBezTo>
                  <a:pt y="768" x="17359"/>
                  <a:pt y="781" x="17365"/>
                  <a:pt y="794" x="17373"/>
                </a:cubicBezTo>
                <a:cubicBezTo>
                  <a:pt y="808" x="17380"/>
                  <a:pt y="817" x="17390"/>
                  <a:pt y="823" x="17403"/>
                </a:cubicBezTo>
                <a:cubicBezTo>
                  <a:pt y="828" x="17416"/>
                  <a:pt y="832" x="17430"/>
                  <a:pt y="836" x="17445"/>
                </a:cubicBezTo>
                <a:cubicBezTo>
                  <a:pt y="839" x="17460"/>
                  <a:pt y="841" x="17477"/>
                  <a:pt y="841" x="17498"/>
                </a:cubicBezTo>
                <a:cubicBezTo>
                  <a:pt y="841" x="17512"/>
                  <a:pt y="837" x="17538"/>
                  <a:pt y="831" x="17576"/>
                </a:cubicBezTo>
                <a:lnTo>
                  <a:pt y="727" x="17567"/>
                </a:lnTo>
                <a:cubicBezTo>
                  <a:pt y="730" x="17529"/>
                  <a:pt y="732" x="17508"/>
                  <a:pt y="732" x="17504"/>
                </a:cubicBezTo>
                <a:cubicBezTo>
                  <a:pt y="732" x="17497"/>
                  <a:pt y="731" x="17491"/>
                  <a:pt y="730" x="17488"/>
                </a:cubicBezTo>
                <a:cubicBezTo>
                  <a:pt y="729" x="17485"/>
                  <a:pt y="727" x="17482"/>
                  <a:pt y="724" x="17479"/>
                </a:cubicBezTo>
                <a:cubicBezTo>
                  <a:pt y="721" x="17477"/>
                  <a:pt y="717" x="17475"/>
                  <a:pt y="712" x="17473"/>
                </a:cubicBezTo>
                <a:cubicBezTo>
                  <a:pt y="708" x="17471"/>
                  <a:pt y="699" x="17470"/>
                  <a:pt y="687" x="17469"/>
                </a:cubicBezTo>
                <a:cubicBezTo>
                  <a:pt y="675" x="17468"/>
                  <a:pt y="663" x="17467"/>
                  <a:pt y="651" x="17466"/>
                </a:cubicBezTo>
                <a:cubicBezTo>
                  <a:pt y="638" x="17466"/>
                  <a:pt y="621" x="17466"/>
                  <a:pt y="599" x="17466"/>
                </a:cubicBezTo>
                <a:lnTo>
                  <a:pt y="49" x="17466"/>
                </a:lnTo>
                <a:close/>
                <a:moveTo>
                  <a:pt y="49" x="6955"/>
                </a:moveTo>
                <a:lnTo>
                  <a:pt y="64" x="6831"/>
                </a:lnTo>
                <a:lnTo>
                  <a:pt y="352" x="6852"/>
                </a:lnTo>
                <a:cubicBezTo>
                  <a:pt y="314" x="6849"/>
                  <a:pt y="286" x="6830"/>
                  <a:pt y="267" x="6795"/>
                </a:cubicBezTo>
                <a:cubicBezTo>
                  <a:pt y="249" x="6760"/>
                  <a:pt y="240" x="6723"/>
                  <a:pt y="240" x="6683"/>
                </a:cubicBezTo>
                <a:cubicBezTo>
                  <a:pt y="240" x="6634"/>
                  <a:pt y="253" x="6591"/>
                  <a:pt y="280" x="6553"/>
                </a:cubicBezTo>
                <a:cubicBezTo>
                  <a:pt y="307" x="6515"/>
                  <a:pt y="343" x="6486"/>
                  <a:pt y="388" x="6466"/>
                </a:cubicBezTo>
                <a:cubicBezTo>
                  <a:pt y="433" x="6446"/>
                  <a:pt y="482" x="6436"/>
                  <a:pt y="535" x="6436"/>
                </a:cubicBezTo>
                <a:cubicBezTo>
                  <a:pt y="625" x="6436"/>
                  <a:pt y="699" x="6458"/>
                  <a:pt y="756" x="6503"/>
                </a:cubicBezTo>
                <a:cubicBezTo>
                  <a:pt y="814" x="6547"/>
                  <a:pt y="842" x="6608"/>
                  <a:pt y="842" x="6686"/>
                </a:cubicBezTo>
                <a:cubicBezTo>
                  <a:pt y="842" x="6726"/>
                  <a:pt y="833" x="6762"/>
                  <a:pt y="813" x="6794"/>
                </a:cubicBezTo>
                <a:cubicBezTo>
                  <a:pt y="798" x="6819"/>
                  <a:pt y="790" x="6834"/>
                  <a:pt y="790" x="6838"/>
                </a:cubicBezTo>
                <a:cubicBezTo>
                  <a:pt y="790" x="6838"/>
                  <a:pt y="791" x="6839"/>
                  <a:pt y="792" x="6838"/>
                </a:cubicBezTo>
                <a:lnTo>
                  <a:pt y="831" x="6843"/>
                </a:lnTo>
                <a:lnTo>
                  <a:pt y="831" x="6955"/>
                </a:lnTo>
                <a:lnTo>
                  <a:pt y="49" x="6955"/>
                </a:lnTo>
                <a:close/>
                <a:moveTo>
                  <a:pt y="49" x="8825"/>
                </a:moveTo>
                <a:lnTo>
                  <a:pt y="64" x="8702"/>
                </a:lnTo>
                <a:lnTo>
                  <a:pt y="352" x="8722"/>
                </a:lnTo>
                <a:cubicBezTo>
                  <a:pt y="314" x="8719"/>
                  <a:pt y="286" x="8700"/>
                  <a:pt y="267" x="8665"/>
                </a:cubicBezTo>
                <a:cubicBezTo>
                  <a:pt y="249" x="8630"/>
                  <a:pt y="240" x="8593"/>
                  <a:pt y="240" x="8554"/>
                </a:cubicBezTo>
                <a:cubicBezTo>
                  <a:pt y="240" x="8505"/>
                  <a:pt y="253" x="8461"/>
                  <a:pt y="280" x="8423"/>
                </a:cubicBezTo>
                <a:cubicBezTo>
                  <a:pt y="307" x="8385"/>
                  <a:pt y="343" x="8356"/>
                  <a:pt y="388" x="8336"/>
                </a:cubicBezTo>
                <a:cubicBezTo>
                  <a:pt y="433" x="8317"/>
                  <a:pt y="482" x="8307"/>
                  <a:pt y="535" x="8307"/>
                </a:cubicBezTo>
                <a:cubicBezTo>
                  <a:pt y="625" x="8307"/>
                  <a:pt y="699" x="8329"/>
                  <a:pt y="756" x="8373"/>
                </a:cubicBezTo>
                <a:cubicBezTo>
                  <a:pt y="814" x="8418"/>
                  <a:pt y="842" x="8479"/>
                  <a:pt y="842" x="8556"/>
                </a:cubicBezTo>
                <a:cubicBezTo>
                  <a:pt y="842" x="8596"/>
                  <a:pt y="833" x="8632"/>
                  <a:pt y="813" x="8665"/>
                </a:cubicBezTo>
                <a:cubicBezTo>
                  <a:pt y="798" x="8690"/>
                  <a:pt y="790" x="8704"/>
                  <a:pt y="790" x="8708"/>
                </a:cubicBezTo>
                <a:cubicBezTo>
                  <a:pt y="790" x="8709"/>
                  <a:pt y="791" x="8709"/>
                  <a:pt y="792" x="8709"/>
                </a:cubicBezTo>
                <a:lnTo>
                  <a:pt y="831" x="8713"/>
                </a:lnTo>
                <a:lnTo>
                  <a:pt y="831" x="8825"/>
                </a:lnTo>
                <a:lnTo>
                  <a:pt y="49" x="8825"/>
                </a:lnTo>
                <a:close/>
                <a:moveTo>
                  <a:pt y="49" x="14263"/>
                </a:moveTo>
                <a:lnTo>
                  <a:pt y="64" x="14139"/>
                </a:lnTo>
                <a:lnTo>
                  <a:pt y="352" x="14160"/>
                </a:lnTo>
                <a:cubicBezTo>
                  <a:pt y="314" x="14157"/>
                  <a:pt y="286" x="14138"/>
                  <a:pt y="267" x="14103"/>
                </a:cubicBezTo>
                <a:cubicBezTo>
                  <a:pt y="249" x="14068"/>
                  <a:pt y="240" x="14031"/>
                  <a:pt y="240" x="13991"/>
                </a:cubicBezTo>
                <a:cubicBezTo>
                  <a:pt y="240" x="13942"/>
                  <a:pt y="253" x="13899"/>
                  <a:pt y="280" x="13861"/>
                </a:cubicBezTo>
                <a:cubicBezTo>
                  <a:pt y="307" x="13823"/>
                  <a:pt y="343" x="13794"/>
                  <a:pt y="388" x="13774"/>
                </a:cubicBezTo>
                <a:cubicBezTo>
                  <a:pt y="433" x="13754"/>
                  <a:pt y="482" x="13744"/>
                  <a:pt y="535" x="13744"/>
                </a:cubicBezTo>
                <a:cubicBezTo>
                  <a:pt y="625" x="13744"/>
                  <a:pt y="699" x="13766"/>
                  <a:pt y="756" x="13811"/>
                </a:cubicBezTo>
                <a:cubicBezTo>
                  <a:pt y="814" x="13855"/>
                  <a:pt y="842" x="13916"/>
                  <a:pt y="842" x="13994"/>
                </a:cubicBezTo>
                <a:cubicBezTo>
                  <a:pt y="842" x="14034"/>
                  <a:pt y="833" x="14070"/>
                  <a:pt y="813" x="14102"/>
                </a:cubicBezTo>
                <a:cubicBezTo>
                  <a:pt y="798" x="14127"/>
                  <a:pt y="790" x="14142"/>
                  <a:pt y="790" x="14146"/>
                </a:cubicBezTo>
                <a:cubicBezTo>
                  <a:pt y="790" x="14147"/>
                  <a:pt y="791" x="14147"/>
                  <a:pt y="792" x="14146"/>
                </a:cubicBezTo>
                <a:lnTo>
                  <a:pt y="831" x="14151"/>
                </a:lnTo>
                <a:lnTo>
                  <a:pt y="831" x="14263"/>
                </a:lnTo>
                <a:lnTo>
                  <a:pt y="49" x="14263"/>
                </a:lnTo>
                <a:close/>
                <a:moveTo>
                  <a:pt y="240" x="1364"/>
                </a:moveTo>
                <a:cubicBezTo>
                  <a:pt y="242" x="1288"/>
                  <a:pt y="272" x="1226"/>
                  <a:pt y="328" x="1178"/>
                </a:cubicBezTo>
                <a:cubicBezTo>
                  <a:pt y="385" x="1131"/>
                  <a:pt y="456" x="1107"/>
                  <a:pt y="541" x="1107"/>
                </a:cubicBezTo>
                <a:cubicBezTo>
                  <a:pt y="632" x="1107"/>
                  <a:pt y="706" x="1131"/>
                  <a:pt y="761" x="1179"/>
                </a:cubicBezTo>
                <a:cubicBezTo>
                  <a:pt y="815" x="1226"/>
                  <a:pt y="843" x="1291"/>
                  <a:pt y="843" x="1374"/>
                </a:cubicBezTo>
                <a:cubicBezTo>
                  <a:pt y="843" x="1461"/>
                  <a:pt y="816" x="1535"/>
                  <a:pt y="763" x="1597"/>
                </a:cubicBezTo>
                <a:lnTo>
                  <a:pt y="666" x="1555"/>
                </a:lnTo>
                <a:cubicBezTo>
                  <a:pt y="709" x="1492"/>
                  <a:pt y="731" x="1433"/>
                  <a:pt y="731" x="1376"/>
                </a:cubicBezTo>
                <a:cubicBezTo>
                  <a:pt y="731" x="1335"/>
                  <a:pt y="715" x="1300"/>
                  <a:pt y="684" x="1273"/>
                </a:cubicBezTo>
                <a:cubicBezTo>
                  <a:pt y="653" x="1246"/>
                  <a:pt y="617" x="1233"/>
                  <a:pt y="577" x="1233"/>
                </a:cubicBezTo>
                <a:lnTo>
                  <a:pt y="577" x="1599"/>
                </a:lnTo>
                <a:cubicBezTo>
                  <a:pt y="560" x="1599"/>
                  <a:pt y="547" x="1599"/>
                  <a:pt y="538" x="1600"/>
                </a:cubicBezTo>
                <a:cubicBezTo>
                  <a:pt y="529" x="1600"/>
                  <a:pt y="523" x="1600"/>
                  <a:pt y="520" x="1600"/>
                </a:cubicBezTo>
                <a:cubicBezTo>
                  <a:pt y="435" x="1600"/>
                  <a:pt y="368" x="1579"/>
                  <a:pt y="317" x="1537"/>
                </a:cubicBezTo>
                <a:cubicBezTo>
                  <a:pt y="266" x="1495"/>
                  <a:pt y="240" x="1437"/>
                  <a:pt y="240" x="1364"/>
                </a:cubicBezTo>
                <a:close/>
                <a:moveTo>
                  <a:pt y="240" x="3615"/>
                </a:moveTo>
                <a:cubicBezTo>
                  <a:pt y="240" x="3558"/>
                  <a:pt y="254" x="3509"/>
                  <a:pt y="282" x="3466"/>
                </a:cubicBezTo>
                <a:cubicBezTo>
                  <a:pt y="310" x="3424"/>
                  <a:pt y="347" x="3392"/>
                  <a:pt y="392" x="3372"/>
                </a:cubicBezTo>
                <a:cubicBezTo>
                  <a:pt y="438" x="3351"/>
                  <a:pt y="488" x="3340"/>
                  <a:pt y="543" x="3340"/>
                </a:cubicBezTo>
                <a:cubicBezTo>
                  <a:pt y="598" x="3340"/>
                  <a:pt y="648" x="3351"/>
                  <a:pt y="693" x="3371"/>
                </a:cubicBezTo>
                <a:cubicBezTo>
                  <a:pt y="738" x="3392"/>
                  <a:pt y="774" x="3423"/>
                  <a:pt y="801" x="3465"/>
                </a:cubicBezTo>
                <a:cubicBezTo>
                  <a:pt y="829" x="3508"/>
                  <a:pt y="843" x="3557"/>
                  <a:pt y="843" x="3614"/>
                </a:cubicBezTo>
                <a:cubicBezTo>
                  <a:pt y="843" x="3656"/>
                  <a:pt y="835" x="3694"/>
                  <a:pt y="818" x="3729"/>
                </a:cubicBezTo>
                <a:cubicBezTo>
                  <a:pt y="801" x="3763"/>
                  <a:pt y="779" x="3792"/>
                  <a:pt y="751" x="3814"/>
                </a:cubicBezTo>
                <a:cubicBezTo>
                  <a:pt y="722" x="3836"/>
                  <a:pt y="690" x="3853"/>
                  <a:pt y="655" x="3865"/>
                </a:cubicBezTo>
                <a:cubicBezTo>
                  <a:pt y="619" x="3877"/>
                  <a:pt y="581" x="3882"/>
                  <a:pt y="542" x="3882"/>
                </a:cubicBezTo>
                <a:cubicBezTo>
                  <a:pt y="509" x="3882"/>
                  <a:pt y="478" x="3879"/>
                  <a:pt y="448" x="3872"/>
                </a:cubicBezTo>
                <a:cubicBezTo>
                  <a:pt y="418" x="3865"/>
                  <a:pt y="391" x="3854"/>
                  <a:pt y="366" x="3840"/>
                </a:cubicBezTo>
                <a:cubicBezTo>
                  <a:pt y="340" x="3825"/>
                  <a:pt y="318" x="3807"/>
                  <a:pt y="300" x="3786"/>
                </a:cubicBezTo>
                <a:cubicBezTo>
                  <a:pt y="281" x="3765"/>
                  <a:pt y="266" x="3740"/>
                  <a:pt y="256" x="3711"/>
                </a:cubicBezTo>
                <a:cubicBezTo>
                  <a:pt y="245" x="3682"/>
                  <a:pt y="240" x="3650"/>
                  <a:pt y="240" x="3615"/>
                </a:cubicBezTo>
                <a:close/>
                <a:moveTo>
                  <a:pt y="240" x="5250"/>
                </a:moveTo>
                <a:cubicBezTo>
                  <a:pt y="242" x="5174"/>
                  <a:pt y="272" x="5113"/>
                  <a:pt y="328" x="5065"/>
                </a:cubicBezTo>
                <a:cubicBezTo>
                  <a:pt y="385" x="5017"/>
                  <a:pt y="456" x="4994"/>
                  <a:pt y="541" x="4994"/>
                </a:cubicBezTo>
                <a:cubicBezTo>
                  <a:pt y="632" x="4994"/>
                  <a:pt y="706" x="5018"/>
                  <a:pt y="761" x="5065"/>
                </a:cubicBezTo>
                <a:cubicBezTo>
                  <a:pt y="815" x="5113"/>
                  <a:pt y="843" x="5178"/>
                  <a:pt y="843" x="5261"/>
                </a:cubicBezTo>
                <a:cubicBezTo>
                  <a:pt y="843" x="5347"/>
                  <a:pt y="816" x="5422"/>
                  <a:pt y="763" x="5484"/>
                </a:cubicBezTo>
                <a:lnTo>
                  <a:pt y="666" x="5442"/>
                </a:lnTo>
                <a:cubicBezTo>
                  <a:pt y="709" x="5379"/>
                  <a:pt y="731" x="5319"/>
                  <a:pt y="731" x="5263"/>
                </a:cubicBezTo>
                <a:cubicBezTo>
                  <a:pt y="731" x="5221"/>
                  <a:pt y="715" x="5187"/>
                  <a:pt y="684" x="5160"/>
                </a:cubicBezTo>
                <a:cubicBezTo>
                  <a:pt y="653" x="5133"/>
                  <a:pt y="617" x="5119"/>
                  <a:pt y="577" x="5119"/>
                </a:cubicBezTo>
                <a:lnTo>
                  <a:pt y="577" x="5486"/>
                </a:lnTo>
                <a:cubicBezTo>
                  <a:pt y="560" x="5486"/>
                  <a:pt y="547" x="5486"/>
                  <a:pt y="538" x="5486"/>
                </a:cubicBezTo>
                <a:cubicBezTo>
                  <a:pt y="529" x="5487"/>
                  <a:pt y="523" x="5487"/>
                  <a:pt y="520" x="5487"/>
                </a:cubicBezTo>
                <a:cubicBezTo>
                  <a:pt y="435" x="5487"/>
                  <a:pt y="368" x="5466"/>
                  <a:pt y="317" x="5423"/>
                </a:cubicBezTo>
                <a:cubicBezTo>
                  <a:pt y="266" x="5381"/>
                  <a:pt y="240" x="5324"/>
                  <a:pt y="240" x="5250"/>
                </a:cubicBezTo>
                <a:close/>
                <a:moveTo>
                  <a:pt y="240" x="6135"/>
                </a:moveTo>
                <a:cubicBezTo>
                  <a:pt y="240" x="6078"/>
                  <a:pt y="254" x="6029"/>
                  <a:pt y="282" x="5986"/>
                </a:cubicBezTo>
                <a:cubicBezTo>
                  <a:pt y="310" x="5944"/>
                  <a:pt y="347" x="5912"/>
                  <a:pt y="392" x="5892"/>
                </a:cubicBezTo>
                <a:cubicBezTo>
                  <a:pt y="438" x="5871"/>
                  <a:pt y="488" x="5860"/>
                  <a:pt y="543" x="5860"/>
                </a:cubicBezTo>
                <a:cubicBezTo>
                  <a:pt y="598" x="5860"/>
                  <a:pt y="648" x="5871"/>
                  <a:pt y="693" x="5891"/>
                </a:cubicBezTo>
                <a:cubicBezTo>
                  <a:pt y="738" x="5912"/>
                  <a:pt y="774" x="5943"/>
                  <a:pt y="801" x="5986"/>
                </a:cubicBezTo>
                <a:cubicBezTo>
                  <a:pt y="829" x="6028"/>
                  <a:pt y="843" x="6077"/>
                  <a:pt y="843" x="6134"/>
                </a:cubicBezTo>
                <a:cubicBezTo>
                  <a:pt y="843" x="6176"/>
                  <a:pt y="835" x="6214"/>
                  <a:pt y="818" x="6249"/>
                </a:cubicBezTo>
                <a:cubicBezTo>
                  <a:pt y="801" x="6283"/>
                  <a:pt y="779" x="6312"/>
                  <a:pt y="751" x="6334"/>
                </a:cubicBezTo>
                <a:cubicBezTo>
                  <a:pt y="722" x="6356"/>
                  <a:pt y="690" x="6373"/>
                  <a:pt y="655" x="6385"/>
                </a:cubicBezTo>
                <a:cubicBezTo>
                  <a:pt y="619" x="6397"/>
                  <a:pt y="581" x="6402"/>
                  <a:pt y="542" x="6402"/>
                </a:cubicBezTo>
                <a:cubicBezTo>
                  <a:pt y="509" x="6402"/>
                  <a:pt y="478" x="6399"/>
                  <a:pt y="448" x="6392"/>
                </a:cubicBezTo>
                <a:cubicBezTo>
                  <a:pt y="418" x="6385"/>
                  <a:pt y="391" x="6374"/>
                  <a:pt y="366" x="6360"/>
                </a:cubicBezTo>
                <a:cubicBezTo>
                  <a:pt y="340" x="6345"/>
                  <a:pt y="318" x="6327"/>
                  <a:pt y="300" x="6306"/>
                </a:cubicBezTo>
                <a:cubicBezTo>
                  <a:pt y="281" x="6285"/>
                  <a:pt y="266" x="6260"/>
                  <a:pt y="256" x="6231"/>
                </a:cubicBezTo>
                <a:cubicBezTo>
                  <a:pt y="245" x="6202"/>
                  <a:pt y="240" x="6170"/>
                  <a:pt y="240" x="6135"/>
                </a:cubicBezTo>
                <a:close/>
                <a:moveTo>
                  <a:pt y="240" x="7284"/>
                </a:moveTo>
                <a:cubicBezTo>
                  <a:pt y="240" x="7227"/>
                  <a:pt y="254" x="7177"/>
                  <a:pt y="282" x="7135"/>
                </a:cubicBezTo>
                <a:cubicBezTo>
                  <a:pt y="310" x="7092"/>
                  <a:pt y="347" x="7061"/>
                  <a:pt y="392" x="7040"/>
                </a:cubicBezTo>
                <a:cubicBezTo>
                  <a:pt y="438" x="7019"/>
                  <a:pt y="488" x="7009"/>
                  <a:pt y="543" x="7009"/>
                </a:cubicBezTo>
                <a:cubicBezTo>
                  <a:pt y="598" x="7009"/>
                  <a:pt y="648" x="7019"/>
                  <a:pt y="693" x="7040"/>
                </a:cubicBezTo>
                <a:cubicBezTo>
                  <a:pt y="738" x="7060"/>
                  <a:pt y="774" x="7092"/>
                  <a:pt y="801" x="7134"/>
                </a:cubicBezTo>
                <a:cubicBezTo>
                  <a:pt y="829" x="7176"/>
                  <a:pt y="843" x="7226"/>
                  <a:pt y="843" x="7282"/>
                </a:cubicBezTo>
                <a:cubicBezTo>
                  <a:pt y="843" x="7324"/>
                  <a:pt y="835" x="7363"/>
                  <a:pt y="818" x="7397"/>
                </a:cubicBezTo>
                <a:cubicBezTo>
                  <a:pt y="801" x="7432"/>
                  <a:pt y="779" x="7460"/>
                  <a:pt y="751" x="7483"/>
                </a:cubicBezTo>
                <a:cubicBezTo>
                  <a:pt y="722" x="7505"/>
                  <a:pt y="690" x="7522"/>
                  <a:pt y="655" x="7534"/>
                </a:cubicBezTo>
                <a:cubicBezTo>
                  <a:pt y="619" x="7545"/>
                  <a:pt y="581" x="7551"/>
                  <a:pt y="542" x="7551"/>
                </a:cubicBezTo>
                <a:cubicBezTo>
                  <a:pt y="509" x="7551"/>
                  <a:pt y="478" x="7547"/>
                  <a:pt y="448" x="7541"/>
                </a:cubicBezTo>
                <a:cubicBezTo>
                  <a:pt y="418" x="7534"/>
                  <a:pt y="391" x="7523"/>
                  <a:pt y="366" x="7508"/>
                </a:cubicBezTo>
                <a:cubicBezTo>
                  <a:pt y="340" x="7494"/>
                  <a:pt y="318" x="7476"/>
                  <a:pt y="300" x="7455"/>
                </a:cubicBezTo>
                <a:cubicBezTo>
                  <a:pt y="281" x="7434"/>
                  <a:pt y="266" x="7409"/>
                  <a:pt y="256" x="7379"/>
                </a:cubicBezTo>
                <a:cubicBezTo>
                  <a:pt y="245" x="7350"/>
                  <a:pt y="240" x="7318"/>
                  <a:pt y="240" x="7284"/>
                </a:cubicBezTo>
                <a:close/>
                <a:moveTo>
                  <a:pt y="240" x="8041"/>
                </a:moveTo>
                <a:cubicBezTo>
                  <a:pt y="240" x="8003"/>
                  <a:pt y="244" x="7967"/>
                  <a:pt y="252" x="7931"/>
                </a:cubicBezTo>
                <a:cubicBezTo>
                  <a:pt y="260" x="7895"/>
                  <a:pt y="273" x="7861"/>
                  <a:pt y="292" x="7828"/>
                </a:cubicBezTo>
                <a:lnTo>
                  <a:pt y="395" x="7864"/>
                </a:lnTo>
                <a:cubicBezTo>
                  <a:pt y="378" x="7899"/>
                  <a:pt y="366" x="7931"/>
                  <a:pt y="360" x="7959"/>
                </a:cubicBezTo>
                <a:cubicBezTo>
                  <a:pt y="354" x="7988"/>
                  <a:pt y="351" x="8016"/>
                  <a:pt y="351" x="8043"/>
                </a:cubicBezTo>
                <a:cubicBezTo>
                  <a:pt y="351" x="8074"/>
                  <a:pt y="357" x="8096"/>
                  <a:pt y="369" x="8109"/>
                </a:cubicBezTo>
                <a:cubicBezTo>
                  <a:pt y="382" x="8122"/>
                  <a:pt y="401" x="8128"/>
                  <a:pt y="428" x="8128"/>
                </a:cubicBezTo>
                <a:lnTo>
                  <a:pt y="471" x="8128"/>
                </a:lnTo>
                <a:lnTo>
                  <a:pt y="475" x="8092"/>
                </a:lnTo>
                <a:cubicBezTo>
                  <a:pt y="477" x="8078"/>
                  <a:pt y="479" x="8067"/>
                  <a:pt y="479" x="8060"/>
                </a:cubicBezTo>
                <a:cubicBezTo>
                  <a:pt y="491" x="7985"/>
                  <a:pt y="505" x="7930"/>
                  <a:pt y="522" x="7896"/>
                </a:cubicBezTo>
                <a:cubicBezTo>
                  <a:pt y="554" x="7832"/>
                  <a:pt y="605" x="7800"/>
                  <a:pt y="675" x="7800"/>
                </a:cubicBezTo>
                <a:cubicBezTo>
                  <a:pt y="703" x="7800"/>
                  <a:pt y="728" x="7805"/>
                  <a:pt y="749" x="7815"/>
                </a:cubicBezTo>
                <a:cubicBezTo>
                  <a:pt y="771" x="7825"/>
                  <a:pt y="789" x="7839"/>
                  <a:pt y="802" x="7856"/>
                </a:cubicBezTo>
                <a:cubicBezTo>
                  <a:pt y="816" x="7873"/>
                  <a:pt y="826" x="7893"/>
                  <a:pt y="833" x="7915"/>
                </a:cubicBezTo>
                <a:cubicBezTo>
                  <a:pt y="839" x="7936"/>
                  <a:pt y="843" x="7959"/>
                  <a:pt y="843" x="7984"/>
                </a:cubicBezTo>
                <a:cubicBezTo>
                  <a:pt y="843" x="8060"/>
                  <a:pt y="827" x="8111"/>
                  <a:pt y="796" x="8139"/>
                </a:cubicBezTo>
                <a:lnTo>
                  <a:pt y="831" x="8146"/>
                </a:lnTo>
                <a:lnTo>
                  <a:pt y="831" x="8251"/>
                </a:lnTo>
                <a:lnTo>
                  <a:pt y="416" x="8251"/>
                </a:lnTo>
                <a:cubicBezTo>
                  <a:pt y="299" x="8251"/>
                  <a:pt y="240" x="8181"/>
                  <a:pt y="240" x="8041"/>
                </a:cubicBezTo>
                <a:close/>
                <a:moveTo>
                  <a:pt y="240" x="9390"/>
                </a:moveTo>
                <a:cubicBezTo>
                  <a:pt y="240" x="9348"/>
                  <a:pt y="248" x="9310"/>
                  <a:pt y="265" x="9274"/>
                </a:cubicBezTo>
                <a:cubicBezTo>
                  <a:pt y="282" x="9238"/>
                  <a:pt y="304" x="9209"/>
                  <a:pt y="332" x="9186"/>
                </a:cubicBezTo>
                <a:cubicBezTo>
                  <a:pt y="360" x="9162"/>
                  <a:pt y="392" x="9144"/>
                  <a:pt y="428" x="9131"/>
                </a:cubicBezTo>
                <a:cubicBezTo>
                  <a:pt y="464" x="9119"/>
                  <a:pt y="502" x="9112"/>
                  <a:pt y="541" x="9112"/>
                </a:cubicBezTo>
                <a:cubicBezTo>
                  <a:pt y="582" x="9112"/>
                  <a:pt y="620" x="9118"/>
                  <a:pt y="656" x="9130"/>
                </a:cubicBezTo>
                <a:cubicBezTo>
                  <a:pt y="691" x="9143"/>
                  <a:pt y="723" x="9160"/>
                  <a:pt y="751" x="9184"/>
                </a:cubicBezTo>
                <a:cubicBezTo>
                  <a:pt y="779" x="9207"/>
                  <a:pt y="802" x="9236"/>
                  <a:pt y="818" x="9272"/>
                </a:cubicBezTo>
                <a:cubicBezTo>
                  <a:pt y="835" x="9308"/>
                  <a:pt y="843" x="9348"/>
                  <a:pt y="843" x="9391"/>
                </a:cubicBezTo>
                <a:cubicBezTo>
                  <a:pt y="843" x="9421"/>
                  <a:pt y="838" x="9450"/>
                  <a:pt y="829" x="9479"/>
                </a:cubicBezTo>
                <a:cubicBezTo>
                  <a:pt y="820" x="9508"/>
                  <a:pt y="803" x="9535"/>
                  <a:pt y="779" x="9561"/>
                </a:cubicBezTo>
                <a:lnTo>
                  <a:pt y="681" x="9527"/>
                </a:lnTo>
                <a:cubicBezTo>
                  <a:pt y="716" x="9477"/>
                  <a:pt y="734" x="9434"/>
                  <a:pt y="734" x="9395"/>
                </a:cubicBezTo>
                <a:cubicBezTo>
                  <a:pt y="734" x="9348"/>
                  <a:pt y="716" x="9310"/>
                  <a:pt y="681" x="9281"/>
                </a:cubicBezTo>
                <a:cubicBezTo>
                  <a:pt y="646" x="9252"/>
                  <a:pt y="600" x="9237"/>
                  <a:pt y="543" x="9237"/>
                </a:cubicBezTo>
                <a:cubicBezTo>
                  <a:pt y="487" x="9237"/>
                  <a:pt y="440" x="9252"/>
                  <a:pt y="404" x="9281"/>
                </a:cubicBezTo>
                <a:cubicBezTo>
                  <a:pt y="367" x="9310"/>
                  <a:pt y="349" x="9346"/>
                  <a:pt y="349" x="9389"/>
                </a:cubicBezTo>
                <a:cubicBezTo>
                  <a:pt y="349" x="9432"/>
                  <a:pt y="365" x="9478"/>
                  <a:pt y="397" x="9526"/>
                </a:cubicBezTo>
                <a:lnTo>
                  <a:pt y="302" x="9560"/>
                </a:lnTo>
                <a:cubicBezTo>
                  <a:pt y="278" x="9536"/>
                  <a:pt y="262" x="9510"/>
                  <a:pt y="254" x="9482"/>
                </a:cubicBezTo>
                <a:cubicBezTo>
                  <a:pt y="245" x="9454"/>
                  <a:pt y="240" x="9423"/>
                  <a:pt y="240" x="9390"/>
                </a:cubicBezTo>
                <a:close/>
                <a:moveTo>
                  <a:pt y="240" x="10084"/>
                </a:moveTo>
                <a:cubicBezTo>
                  <a:pt y="240" x="10028"/>
                  <a:pt y="254" x="9978"/>
                  <a:pt y="282" x="9936"/>
                </a:cubicBezTo>
                <a:cubicBezTo>
                  <a:pt y="310" x="9893"/>
                  <a:pt y="347" x="9862"/>
                  <a:pt y="392" x="9841"/>
                </a:cubicBezTo>
                <a:cubicBezTo>
                  <a:pt y="438" x="9820"/>
                  <a:pt y="488" x="9810"/>
                  <a:pt y="543" x="9810"/>
                </a:cubicBezTo>
                <a:cubicBezTo>
                  <a:pt y="598" x="9810"/>
                  <a:pt y="648" x="9820"/>
                  <a:pt y="693" x="9840"/>
                </a:cubicBezTo>
                <a:cubicBezTo>
                  <a:pt y="738" x="9861"/>
                  <a:pt y="774" x="9893"/>
                  <a:pt y="801" x="9935"/>
                </a:cubicBezTo>
                <a:cubicBezTo>
                  <a:pt y="829" x="9977"/>
                  <a:pt y="843" x="10026"/>
                  <a:pt y="843" x="10083"/>
                </a:cubicBezTo>
                <a:cubicBezTo>
                  <a:pt y="843" x="10125"/>
                  <a:pt y="835" x="10163"/>
                  <a:pt y="818" x="10198"/>
                </a:cubicBezTo>
                <a:cubicBezTo>
                  <a:pt y="801" x="10233"/>
                  <a:pt y="779" x="10261"/>
                  <a:pt y="751" x="10283"/>
                </a:cubicBezTo>
                <a:cubicBezTo>
                  <a:pt y="722" x="10306"/>
                  <a:pt y="690" x="10323"/>
                  <a:pt y="655" x="10334"/>
                </a:cubicBezTo>
                <a:cubicBezTo>
                  <a:pt y="619" x="10346"/>
                  <a:pt y="581" x="10352"/>
                  <a:pt y="542" x="10352"/>
                </a:cubicBezTo>
                <a:cubicBezTo>
                  <a:pt y="509" x="10352"/>
                  <a:pt y="478" x="10348"/>
                  <a:pt y="448" x="10341"/>
                </a:cubicBezTo>
                <a:cubicBezTo>
                  <a:pt y="418" x="10334"/>
                  <a:pt y="391" x="10324"/>
                  <a:pt y="366" x="10309"/>
                </a:cubicBezTo>
                <a:cubicBezTo>
                  <a:pt y="340" x="10295"/>
                  <a:pt y="318" x="10277"/>
                  <a:pt y="300" x="10256"/>
                </a:cubicBezTo>
                <a:cubicBezTo>
                  <a:pt y="281" x="10234"/>
                  <a:pt y="266" x="10209"/>
                  <a:pt y="256" x="10180"/>
                </a:cubicBezTo>
                <a:cubicBezTo>
                  <a:pt y="245" x="10151"/>
                  <a:pt y="240" x="10119"/>
                  <a:pt y="240" x="10084"/>
                </a:cubicBezTo>
                <a:close/>
                <a:moveTo>
                  <a:pt y="240" x="11174"/>
                </a:moveTo>
                <a:cubicBezTo>
                  <a:pt y="240" x="11136"/>
                  <a:pt y="244" x="11099"/>
                  <a:pt y="252" x="11063"/>
                </a:cubicBezTo>
                <a:cubicBezTo>
                  <a:pt y="260" x="11028"/>
                  <a:pt y="273" x="10993"/>
                  <a:pt y="292" x="10960"/>
                </a:cubicBezTo>
                <a:lnTo>
                  <a:pt y="395" x="10996"/>
                </a:lnTo>
                <a:cubicBezTo>
                  <a:pt y="378" x="11031"/>
                  <a:pt y="366" x="11063"/>
                  <a:pt y="360" x="11091"/>
                </a:cubicBezTo>
                <a:cubicBezTo>
                  <a:pt y="354" x="11120"/>
                  <a:pt y="351" x="11148"/>
                  <a:pt y="351" x="11176"/>
                </a:cubicBezTo>
                <a:cubicBezTo>
                  <a:pt y="351" x="11206"/>
                  <a:pt y="357" x="11228"/>
                  <a:pt y="369" x="11241"/>
                </a:cubicBezTo>
                <a:cubicBezTo>
                  <a:pt y="382" x="11254"/>
                  <a:pt y="401" x="11260"/>
                  <a:pt y="428" x="11260"/>
                </a:cubicBezTo>
                <a:lnTo>
                  <a:pt y="471" x="11260"/>
                </a:lnTo>
                <a:lnTo>
                  <a:pt y="475" x="11225"/>
                </a:lnTo>
                <a:cubicBezTo>
                  <a:pt y="477" x="11210"/>
                  <a:pt y="479" x="11199"/>
                  <a:pt y="479" x="11193"/>
                </a:cubicBezTo>
                <a:cubicBezTo>
                  <a:pt y="491" x="11117"/>
                  <a:pt y="505" x="11063"/>
                  <a:pt y="522" x="11028"/>
                </a:cubicBezTo>
                <a:cubicBezTo>
                  <a:pt y="554" x="10964"/>
                  <a:pt y="605" x="10933"/>
                  <a:pt y="675" x="10933"/>
                </a:cubicBezTo>
                <a:cubicBezTo>
                  <a:pt y="703" x="10933"/>
                  <a:pt y="728" x="10938"/>
                  <a:pt y="749" x="10947"/>
                </a:cubicBezTo>
                <a:cubicBezTo>
                  <a:pt y="771" x="10957"/>
                  <a:pt y="789" x="10971"/>
                  <a:pt y="802" x="10988"/>
                </a:cubicBezTo>
                <a:cubicBezTo>
                  <a:pt y="816" x="11006"/>
                  <a:pt y="826" x="11025"/>
                  <a:pt y="833" x="11047"/>
                </a:cubicBezTo>
                <a:cubicBezTo>
                  <a:pt y="839" x="11068"/>
                  <a:pt y="843" x="11092"/>
                  <a:pt y="843" x="11116"/>
                </a:cubicBezTo>
                <a:cubicBezTo>
                  <a:pt y="843" x="11192"/>
                  <a:pt y="827" x="11244"/>
                  <a:pt y="796" x="11272"/>
                </a:cubicBezTo>
                <a:lnTo>
                  <a:pt y="831" x="11279"/>
                </a:lnTo>
                <a:lnTo>
                  <a:pt y="831" x="11383"/>
                </a:lnTo>
                <a:lnTo>
                  <a:pt y="416" x="11383"/>
                </a:lnTo>
                <a:cubicBezTo>
                  <a:pt y="299" x="11383"/>
                  <a:pt y="240" x="11314"/>
                  <a:pt y="240" x="11174"/>
                </a:cubicBezTo>
                <a:close/>
                <a:moveTo>
                  <a:pt y="240" x="12197"/>
                </a:moveTo>
                <a:cubicBezTo>
                  <a:pt y="240" x="12155"/>
                  <a:pt y="248" x="12117"/>
                  <a:pt y="265" x="12081"/>
                </a:cubicBezTo>
                <a:cubicBezTo>
                  <a:pt y="282" x="12046"/>
                  <a:pt y="304" x="12016"/>
                  <a:pt y="332" x="11993"/>
                </a:cubicBezTo>
                <a:cubicBezTo>
                  <a:pt y="360" x="11970"/>
                  <a:pt y="392" x="11952"/>
                  <a:pt y="428" x="11939"/>
                </a:cubicBezTo>
                <a:cubicBezTo>
                  <a:pt y="464" x="11926"/>
                  <a:pt y="502" x="11919"/>
                  <a:pt y="541" x="11919"/>
                </a:cubicBezTo>
                <a:cubicBezTo>
                  <a:pt y="582" x="11919"/>
                  <a:pt y="620" x="11925"/>
                  <a:pt y="656" x="11937"/>
                </a:cubicBezTo>
                <a:cubicBezTo>
                  <a:pt y="691" x="11950"/>
                  <a:pt y="723" x="11968"/>
                  <a:pt y="751" x="11991"/>
                </a:cubicBezTo>
                <a:cubicBezTo>
                  <a:pt y="779" x="12014"/>
                  <a:pt y="802" x="12043"/>
                  <a:pt y="818" x="12079"/>
                </a:cubicBezTo>
                <a:cubicBezTo>
                  <a:pt y="835" x="12115"/>
                  <a:pt y="843" x="12155"/>
                  <a:pt y="843" x="12199"/>
                </a:cubicBezTo>
                <a:cubicBezTo>
                  <a:pt y="843" x="12228"/>
                  <a:pt y="838" x="12258"/>
                  <a:pt y="829" x="12286"/>
                </a:cubicBezTo>
                <a:cubicBezTo>
                  <a:pt y="820" x="12315"/>
                  <a:pt y="803" x="12342"/>
                  <a:pt y="779" x="12368"/>
                </a:cubicBezTo>
                <a:lnTo>
                  <a:pt y="681" x="12334"/>
                </a:lnTo>
                <a:cubicBezTo>
                  <a:pt y="716" x="12284"/>
                  <a:pt y="734" x="12241"/>
                  <a:pt y="734" x="12202"/>
                </a:cubicBezTo>
                <a:cubicBezTo>
                  <a:pt y="734" x="12156"/>
                  <a:pt y="716" x="12117"/>
                  <a:pt y="681" x="12088"/>
                </a:cubicBezTo>
                <a:cubicBezTo>
                  <a:pt y="646" x="12059"/>
                  <a:pt y="600" x="12044"/>
                  <a:pt y="543" x="12044"/>
                </a:cubicBezTo>
                <a:cubicBezTo>
                  <a:pt y="487" x="12044"/>
                  <a:pt y="440" x="12059"/>
                  <a:pt y="404" x="12088"/>
                </a:cubicBezTo>
                <a:cubicBezTo>
                  <a:pt y="367" x="12118"/>
                  <a:pt y="349" x="12154"/>
                  <a:pt y="349" x="12196"/>
                </a:cubicBezTo>
                <a:cubicBezTo>
                  <a:pt y="349" x="12239"/>
                  <a:pt y="365" x="12285"/>
                  <a:pt y="397" x="12333"/>
                </a:cubicBezTo>
                <a:lnTo>
                  <a:pt y="302" x="12367"/>
                </a:lnTo>
                <a:cubicBezTo>
                  <a:pt y="278" x="12343"/>
                  <a:pt y="262" x="12317"/>
                  <a:pt y="254" x="12289"/>
                </a:cubicBezTo>
                <a:cubicBezTo>
                  <a:pt y="245" x="12261"/>
                  <a:pt y="240" x="12230"/>
                  <a:pt y="240" x="12197"/>
                </a:cubicBezTo>
                <a:close/>
                <a:moveTo>
                  <a:pt y="240" x="12961"/>
                </a:moveTo>
                <a:cubicBezTo>
                  <a:pt y="242" x="12885"/>
                  <a:pt y="272" x="12823"/>
                  <a:pt y="328" x="12775"/>
                </a:cubicBezTo>
                <a:cubicBezTo>
                  <a:pt y="385" x="12728"/>
                  <a:pt y="456" x="12704"/>
                  <a:pt y="541" x="12704"/>
                </a:cubicBezTo>
                <a:cubicBezTo>
                  <a:pt y="632" x="12704"/>
                  <a:pt y="706" x="12728"/>
                  <a:pt y="761" x="12776"/>
                </a:cubicBezTo>
                <a:cubicBezTo>
                  <a:pt y="815" x="12823"/>
                  <a:pt y="843" x="12889"/>
                  <a:pt y="843" x="12971"/>
                </a:cubicBezTo>
                <a:cubicBezTo>
                  <a:pt y="843" x="13058"/>
                  <a:pt y="816" x="13132"/>
                  <a:pt y="763" x="13194"/>
                </a:cubicBezTo>
                <a:lnTo>
                  <a:pt y="666" x="13153"/>
                </a:lnTo>
                <a:cubicBezTo>
                  <a:pt y="709" x="13090"/>
                  <a:pt y="731" x="13030"/>
                  <a:pt y="731" x="12973"/>
                </a:cubicBezTo>
                <a:cubicBezTo>
                  <a:pt y="731" x="12932"/>
                  <a:pt y="715" x="12898"/>
                  <a:pt y="684" x="12870"/>
                </a:cubicBezTo>
                <a:cubicBezTo>
                  <a:pt y="653" x="12843"/>
                  <a:pt y="617" x="12830"/>
                  <a:pt y="577" x="12830"/>
                </a:cubicBezTo>
                <a:lnTo>
                  <a:pt y="577" x="13196"/>
                </a:lnTo>
                <a:cubicBezTo>
                  <a:pt y="560" x="13196"/>
                  <a:pt y="547" x="13197"/>
                  <a:pt y="538" x="13197"/>
                </a:cubicBezTo>
                <a:cubicBezTo>
                  <a:pt y="529" x="13197"/>
                  <a:pt y="523" x="13197"/>
                  <a:pt y="520" x="13197"/>
                </a:cubicBezTo>
                <a:cubicBezTo>
                  <a:pt y="435" x="13197"/>
                  <a:pt y="368" x="13176"/>
                  <a:pt y="317" x="13134"/>
                </a:cubicBezTo>
                <a:cubicBezTo>
                  <a:pt y="266" x="13092"/>
                  <a:pt y="240" x="13034"/>
                  <a:pt y="240" x="12961"/>
                </a:cubicBezTo>
                <a:close/>
                <a:moveTo>
                  <a:pt y="240" x="13479"/>
                </a:moveTo>
                <a:cubicBezTo>
                  <a:pt y="240" x="13441"/>
                  <a:pt y="244" x="13404"/>
                  <a:pt y="252" x="13368"/>
                </a:cubicBezTo>
                <a:cubicBezTo>
                  <a:pt y="260" x="13333"/>
                  <a:pt y="273" x="13299"/>
                  <a:pt y="292" x="13265"/>
                </a:cubicBezTo>
                <a:lnTo>
                  <a:pt y="395" x="13301"/>
                </a:lnTo>
                <a:cubicBezTo>
                  <a:pt y="378" x="13336"/>
                  <a:pt y="366" x="13368"/>
                  <a:pt y="360" x="13397"/>
                </a:cubicBezTo>
                <a:cubicBezTo>
                  <a:pt y="354" x="13425"/>
                  <a:pt y="351" x="13453"/>
                  <a:pt y="351" x="13481"/>
                </a:cubicBezTo>
                <a:cubicBezTo>
                  <a:pt y="351" x="13512"/>
                  <a:pt y="357" x="13533"/>
                  <a:pt y="369" x="13546"/>
                </a:cubicBezTo>
                <a:cubicBezTo>
                  <a:pt y="382" x="13559"/>
                  <a:pt y="401" x="13565"/>
                  <a:pt y="428" x="13565"/>
                </a:cubicBezTo>
                <a:lnTo>
                  <a:pt y="471" x="13565"/>
                </a:lnTo>
                <a:lnTo>
                  <a:pt y="475" x="13530"/>
                </a:lnTo>
                <a:cubicBezTo>
                  <a:pt y="477" x="13515"/>
                  <a:pt y="479" x="13504"/>
                  <a:pt y="479" x="13498"/>
                </a:cubicBezTo>
                <a:cubicBezTo>
                  <a:pt y="491" x="13423"/>
                  <a:pt y="505" x="13368"/>
                  <a:pt y="522" x="13333"/>
                </a:cubicBezTo>
                <a:cubicBezTo>
                  <a:pt y="554" x="13270"/>
                  <a:pt y="605" x="13238"/>
                  <a:pt y="675" x="13238"/>
                </a:cubicBezTo>
                <a:cubicBezTo>
                  <a:pt y="703" x="13238"/>
                  <a:pt y="728" x="13243"/>
                  <a:pt y="749" x="13253"/>
                </a:cubicBezTo>
                <a:cubicBezTo>
                  <a:pt y="771" x="13263"/>
                  <a:pt y="789" x="13276"/>
                  <a:pt y="802" x="13294"/>
                </a:cubicBezTo>
                <a:cubicBezTo>
                  <a:pt y="816" x="13311"/>
                  <a:pt y="826" x="13330"/>
                  <a:pt y="833" x="13352"/>
                </a:cubicBezTo>
                <a:cubicBezTo>
                  <a:pt y="839" x="13374"/>
                  <a:pt y="843" x="13397"/>
                  <a:pt y="843" x="13421"/>
                </a:cubicBezTo>
                <a:cubicBezTo>
                  <a:pt y="843" x="13497"/>
                  <a:pt y="827" x="13549"/>
                  <a:pt y="796" x="13577"/>
                </a:cubicBezTo>
                <a:lnTo>
                  <a:pt y="831" x="13584"/>
                </a:lnTo>
                <a:lnTo>
                  <a:pt y="831" x="13689"/>
                </a:lnTo>
                <a:lnTo>
                  <a:pt y="416" x="13689"/>
                </a:lnTo>
                <a:cubicBezTo>
                  <a:pt y="299" x="13689"/>
                  <a:pt y="240" x="13619"/>
                  <a:pt y="240" x="13479"/>
                </a:cubicBezTo>
                <a:close/>
                <a:moveTo>
                  <a:pt y="240" x="14592"/>
                </a:moveTo>
                <a:cubicBezTo>
                  <a:pt y="240" x="14535"/>
                  <a:pt y="254" x="14485"/>
                  <a:pt y="282" x="14443"/>
                </a:cubicBezTo>
                <a:cubicBezTo>
                  <a:pt y="310" x="14401"/>
                  <a:pt y="347" x="14369"/>
                  <a:pt y="392" x="14348"/>
                </a:cubicBezTo>
                <a:cubicBezTo>
                  <a:pt y="438" x="14327"/>
                  <a:pt y="488" x="14317"/>
                  <a:pt y="543" x="14317"/>
                </a:cubicBezTo>
                <a:cubicBezTo>
                  <a:pt y="598" x="14317"/>
                  <a:pt y="648" x="14327"/>
                  <a:pt y="693" x="14348"/>
                </a:cubicBezTo>
                <a:cubicBezTo>
                  <a:pt y="738" x="14369"/>
                  <a:pt y="774" x="14400"/>
                  <a:pt y="801" x="14442"/>
                </a:cubicBezTo>
                <a:cubicBezTo>
                  <a:pt y="829" x="14484"/>
                  <a:pt y="843" x="14534"/>
                  <a:pt y="843" x="14590"/>
                </a:cubicBezTo>
                <a:cubicBezTo>
                  <a:pt y="843" x="14632"/>
                  <a:pt y="835" x="14671"/>
                  <a:pt y="818" x="14705"/>
                </a:cubicBezTo>
                <a:cubicBezTo>
                  <a:pt y="801" x="14740"/>
                  <a:pt y="779" x="14768"/>
                  <a:pt y="751" x="14791"/>
                </a:cubicBezTo>
                <a:cubicBezTo>
                  <a:pt y="722" x="14813"/>
                  <a:pt y="690" x="14830"/>
                  <a:pt y="655" x="14842"/>
                </a:cubicBezTo>
                <a:cubicBezTo>
                  <a:pt y="619" x="14853"/>
                  <a:pt y="581" x="14859"/>
                  <a:pt y="542" x="14859"/>
                </a:cubicBezTo>
                <a:cubicBezTo>
                  <a:pt y="509" x="14859"/>
                  <a:pt y="478" x="14856"/>
                  <a:pt y="448" x="14849"/>
                </a:cubicBezTo>
                <a:cubicBezTo>
                  <a:pt y="418" x="14842"/>
                  <a:pt y="391" x="14831"/>
                  <a:pt y="366" x="14816"/>
                </a:cubicBezTo>
                <a:cubicBezTo>
                  <a:pt y="340" x="14802"/>
                  <a:pt y="318" x="14784"/>
                  <a:pt y="300" x="14763"/>
                </a:cubicBezTo>
                <a:cubicBezTo>
                  <a:pt y="281" x="14742"/>
                  <a:pt y="266" x="14717"/>
                  <a:pt y="256" x="14687"/>
                </a:cubicBezTo>
                <a:cubicBezTo>
                  <a:pt y="245" x="14658"/>
                  <a:pt y="240" x="14626"/>
                  <a:pt y="240" x="14592"/>
                </a:cubicBezTo>
                <a:close/>
                <a:moveTo>
                  <a:pt y="240" x="15949"/>
                </a:moveTo>
                <a:cubicBezTo>
                  <a:pt y="240" x="15892"/>
                  <a:pt y="254" x="15842"/>
                  <a:pt y="282" x="15800"/>
                </a:cubicBezTo>
                <a:cubicBezTo>
                  <a:pt y="310" x="15758"/>
                  <a:pt y="347" x="15726"/>
                  <a:pt y="392" x="15705"/>
                </a:cubicBezTo>
                <a:cubicBezTo>
                  <a:pt y="438" x="15684"/>
                  <a:pt y="488" x="15674"/>
                  <a:pt y="543" x="15674"/>
                </a:cubicBezTo>
                <a:cubicBezTo>
                  <a:pt y="598" x="15674"/>
                  <a:pt y="648" x="15684"/>
                  <a:pt y="693" x="15705"/>
                </a:cubicBezTo>
                <a:cubicBezTo>
                  <a:pt y="738" x="15725"/>
                  <a:pt y="774" x="15757"/>
                  <a:pt y="801" x="15799"/>
                </a:cubicBezTo>
                <a:cubicBezTo>
                  <a:pt y="829" x="15841"/>
                  <a:pt y="843" x="15891"/>
                  <a:pt y="843" x="15947"/>
                </a:cubicBezTo>
                <a:cubicBezTo>
                  <a:pt y="843" x="15989"/>
                  <a:pt y="835" x="16028"/>
                  <a:pt y="818" x="16062"/>
                </a:cubicBezTo>
                <a:cubicBezTo>
                  <a:pt y="801" x="16097"/>
                  <a:pt y="779" x="16125"/>
                  <a:pt y="751" x="16148"/>
                </a:cubicBezTo>
                <a:cubicBezTo>
                  <a:pt y="722" x="16170"/>
                  <a:pt y="690" x="16187"/>
                  <a:pt y="655" x="16199"/>
                </a:cubicBezTo>
                <a:cubicBezTo>
                  <a:pt y="619" x="16210"/>
                  <a:pt y="581" x="16216"/>
                  <a:pt y="542" x="16216"/>
                </a:cubicBezTo>
                <a:cubicBezTo>
                  <a:pt y="509" x="16216"/>
                  <a:pt y="478" x="16212"/>
                  <a:pt y="448" x="16206"/>
                </a:cubicBezTo>
                <a:cubicBezTo>
                  <a:pt y="418" x="16199"/>
                  <a:pt y="391" x="16188"/>
                  <a:pt y="366" x="16173"/>
                </a:cubicBezTo>
                <a:cubicBezTo>
                  <a:pt y="340" x="16159"/>
                  <a:pt y="318" x="16141"/>
                  <a:pt y="300" x="16120"/>
                </a:cubicBezTo>
                <a:cubicBezTo>
                  <a:pt y="281" x="16099"/>
                  <a:pt y="266" x="16074"/>
                  <a:pt y="256" x="16044"/>
                </a:cubicBezTo>
                <a:cubicBezTo>
                  <a:pt y="245" x="16015"/>
                  <a:pt y="240" x="15983"/>
                  <a:pt y="240" x="15949"/>
                </a:cubicBezTo>
                <a:close/>
                <a:moveTo>
                  <a:pt y="240" x="17038"/>
                </a:moveTo>
                <a:cubicBezTo>
                  <a:pt y="242" x="16962"/>
                  <a:pt y="272" x="16900"/>
                  <a:pt y="328" x="16852"/>
                </a:cubicBezTo>
                <a:cubicBezTo>
                  <a:pt y="385" x="16805"/>
                  <a:pt y="456" x="16781"/>
                  <a:pt y="541" x="16781"/>
                </a:cubicBezTo>
                <a:cubicBezTo>
                  <a:pt y="632" x="16781"/>
                  <a:pt y="706" x="16805"/>
                  <a:pt y="761" x="16852"/>
                </a:cubicBezTo>
                <a:cubicBezTo>
                  <a:pt y="815" x="16900"/>
                  <a:pt y="843" x="16965"/>
                  <a:pt y="843" x="17048"/>
                </a:cubicBezTo>
                <a:cubicBezTo>
                  <a:pt y="843" x="17134"/>
                  <a:pt y="816" x="17209"/>
                  <a:pt y="763" x="17271"/>
                </a:cubicBezTo>
                <a:lnTo>
                  <a:pt y="666" x="17229"/>
                </a:lnTo>
                <a:cubicBezTo>
                  <a:pt y="709" x="17166"/>
                  <a:pt y="731" x="17106"/>
                  <a:pt y="731" x="17050"/>
                </a:cubicBezTo>
                <a:cubicBezTo>
                  <a:pt y="731" x="17009"/>
                  <a:pt y="715" x="16974"/>
                  <a:pt y="684" x="16947"/>
                </a:cubicBezTo>
                <a:cubicBezTo>
                  <a:pt y="653" x="16920"/>
                  <a:pt y="617" x="16906"/>
                  <a:pt y="577" x="16906"/>
                </a:cubicBezTo>
                <a:lnTo>
                  <a:pt y="577" x="17273"/>
                </a:lnTo>
                <a:cubicBezTo>
                  <a:pt y="560" x="17273"/>
                  <a:pt y="547" x="17273"/>
                  <a:pt y="538" x="17274"/>
                </a:cubicBezTo>
                <a:cubicBezTo>
                  <a:pt y="529" x="17274"/>
                  <a:pt y="523" x="17274"/>
                  <a:pt y="520" x="17274"/>
                </a:cubicBezTo>
                <a:cubicBezTo>
                  <a:pt y="435" x="17274"/>
                  <a:pt y="368" x="17253"/>
                  <a:pt y="317" x="17211"/>
                </a:cubicBezTo>
                <a:cubicBezTo>
                  <a:pt y="266" x="17168"/>
                  <a:pt y="240" x="17111"/>
                  <a:pt y="240" x="17038"/>
                </a:cubicBezTo>
                <a:close/>
                <a:moveTo>
                  <a:pt y="253" x="18693"/>
                </a:moveTo>
                <a:lnTo>
                  <a:pt y="625" x="18693"/>
                </a:lnTo>
                <a:cubicBezTo>
                  <a:pt y="701" x="18693"/>
                  <a:pt y="756" x="18714"/>
                  <a:pt y="791" x="18754"/>
                </a:cubicBezTo>
                <a:cubicBezTo>
                  <a:pt y="825" x="18795"/>
                  <a:pt y="843" x="18854"/>
                  <a:pt y="843" x="18930"/>
                </a:cubicBezTo>
                <a:cubicBezTo>
                  <a:pt y="843" x="19006"/>
                  <a:pt y="826" x="19065"/>
                  <a:pt y="791" x="19105"/>
                </a:cubicBezTo>
                <a:cubicBezTo>
                  <a:pt y="757" x="19145"/>
                  <a:pt y="702" x="19165"/>
                  <a:pt y="625" x="19165"/>
                </a:cubicBezTo>
                <a:lnTo>
                  <a:pt y="253" x="19165"/>
                </a:lnTo>
                <a:lnTo>
                  <a:pt y="253" x="19041"/>
                </a:lnTo>
                <a:lnTo>
                  <a:pt y="626" x="19041"/>
                </a:lnTo>
                <a:cubicBezTo>
                  <a:pt y="668" x="19041"/>
                  <a:pt y="697" x="19033"/>
                  <a:pt y="711" x="19017"/>
                </a:cubicBezTo>
                <a:cubicBezTo>
                  <a:pt y="726" x="19001"/>
                  <a:pt y="734" x="18972"/>
                  <a:pt y="734" x="18930"/>
                </a:cubicBezTo>
                <a:cubicBezTo>
                  <a:pt y="734" x="18888"/>
                  <a:pt y="726" x="18858"/>
                  <a:pt y="712" x="18842"/>
                </a:cubicBezTo>
                <a:cubicBezTo>
                  <a:pt y="697" x="18825"/>
                  <a:pt y="668" x="18817"/>
                  <a:pt y="626" x="18817"/>
                </a:cubicBezTo>
                <a:lnTo>
                  <a:pt y="253" x="18817"/>
                </a:lnTo>
                <a:close/>
                <a:moveTo>
                  <a:pt y="240" x="20059"/>
                </a:moveTo>
                <a:cubicBezTo>
                  <a:pt y="240" x="20002"/>
                  <a:pt y="254" x="19953"/>
                  <a:pt y="282" x="19910"/>
                </a:cubicBezTo>
                <a:cubicBezTo>
                  <a:pt y="310" x="19868"/>
                  <a:pt y="347" x="19836"/>
                  <a:pt y="392" x="19815"/>
                </a:cubicBezTo>
                <a:cubicBezTo>
                  <a:pt y="438" x="19795"/>
                  <a:pt y="488" x="19784"/>
                  <a:pt y="543" x="19784"/>
                </a:cubicBezTo>
                <a:cubicBezTo>
                  <a:pt y="598" x="19784"/>
                  <a:pt y="648" x="19794"/>
                  <a:pt y="693" x="19815"/>
                </a:cubicBezTo>
                <a:cubicBezTo>
                  <a:pt y="738" x="19836"/>
                  <a:pt y="774" x="19867"/>
                  <a:pt y="801" x="19909"/>
                </a:cubicBezTo>
                <a:cubicBezTo>
                  <a:pt y="829" x="19952"/>
                  <a:pt y="843" x="20001"/>
                  <a:pt y="843" x="20057"/>
                </a:cubicBezTo>
                <a:cubicBezTo>
                  <a:pt y="843" x="20100"/>
                  <a:pt y="835" x="20138"/>
                  <a:pt y="818" x="20173"/>
                </a:cubicBezTo>
                <a:cubicBezTo>
                  <a:pt y="801" x="20207"/>
                  <a:pt y="779" x="20236"/>
                  <a:pt y="751" x="20258"/>
                </a:cubicBezTo>
                <a:cubicBezTo>
                  <a:pt y="722" x="20280"/>
                  <a:pt y="690" x="20297"/>
                  <a:pt y="655" x="20309"/>
                </a:cubicBezTo>
                <a:cubicBezTo>
                  <a:pt y="619" x="20321"/>
                  <a:pt y="581" x="20326"/>
                  <a:pt y="542" x="20326"/>
                </a:cubicBezTo>
                <a:cubicBezTo>
                  <a:pt y="509" x="20326"/>
                  <a:pt y="478" x="20323"/>
                  <a:pt y="448" x="20316"/>
                </a:cubicBezTo>
                <a:cubicBezTo>
                  <a:pt y="418" x="20309"/>
                  <a:pt y="391" x="20298"/>
                  <a:pt y="366" x="20284"/>
                </a:cubicBezTo>
                <a:cubicBezTo>
                  <a:pt y="340" x="20269"/>
                  <a:pt y="318" x="20251"/>
                  <a:pt y="300" x="20230"/>
                </a:cubicBezTo>
                <a:cubicBezTo>
                  <a:pt y="281" x="20209"/>
                  <a:pt y="266" x="20184"/>
                  <a:pt y="256" x="20155"/>
                </a:cubicBezTo>
                <a:cubicBezTo>
                  <a:pt y="245" x="20125"/>
                  <a:pt y="240" x="20094"/>
                  <a:pt y="240" x="20059"/>
                </a:cubicBezTo>
                <a:close/>
                <a:moveTo>
                  <a:pt y="687" x="20394"/>
                </a:moveTo>
                <a:lnTo>
                  <a:pt y="843" x="20394"/>
                </a:lnTo>
                <a:lnTo>
                  <a:pt y="843" x="20536"/>
                </a:lnTo>
                <a:lnTo>
                  <a:pt y="687" x="20536"/>
                </a:lnTo>
                <a:close/>
                <a:moveTo>
                  <a:pt y="240" x="2793"/>
                </a:moveTo>
                <a:cubicBezTo>
                  <a:pt y="240" x="2717"/>
                  <a:pt y="256" x="2668"/>
                  <a:pt y="288" x="2644"/>
                </a:cubicBezTo>
                <a:lnTo>
                  <a:pt y="253" x="2642"/>
                </a:lnTo>
                <a:lnTo>
                  <a:pt y="253" x="2524"/>
                </a:lnTo>
                <a:lnTo>
                  <a:pt y="1058" x="2524"/>
                </a:lnTo>
                <a:lnTo>
                  <a:pt y="1041" x="2648"/>
                </a:lnTo>
                <a:lnTo>
                  <a:pt y="807" x="2648"/>
                </a:lnTo>
                <a:cubicBezTo>
                  <a:pt y="831" x="2663"/>
                  <a:pt y="843" x="2711"/>
                  <a:pt y="843" x="2793"/>
                </a:cubicBezTo>
                <a:cubicBezTo>
                  <a:pt y="843" x="2830"/>
                  <a:pt y="835" x="2864"/>
                  <a:pt y="818" x="2896"/>
                </a:cubicBezTo>
                <a:cubicBezTo>
                  <a:pt y="802" x="2928"/>
                  <a:pt y="780" x="2954"/>
                  <a:pt y="752" x="2974"/>
                </a:cubicBezTo>
                <a:cubicBezTo>
                  <a:pt y="725" x="2995"/>
                  <a:pt y="693" x="3011"/>
                  <a:pt y="658" x="3022"/>
                </a:cubicBezTo>
                <a:cubicBezTo>
                  <a:pt y="623" x="3033"/>
                  <a:pt y="586" x="3038"/>
                  <a:pt y="548" x="3038"/>
                </a:cubicBezTo>
                <a:cubicBezTo>
                  <a:pt y="506" x="3038"/>
                  <a:pt y="467" x="3034"/>
                  <a:pt y="432" x="3024"/>
                </a:cubicBezTo>
                <a:cubicBezTo>
                  <a:pt y="396" x="3015"/>
                  <a:pt y="363" x="3001"/>
                  <a:pt y="334" x="2981"/>
                </a:cubicBezTo>
                <a:cubicBezTo>
                  <a:pt y="305" x="2962"/>
                  <a:pt y="282" x="2936"/>
                  <a:pt y="265" x="2904"/>
                </a:cubicBezTo>
                <a:cubicBezTo>
                  <a:pt y="248" x="2872"/>
                  <a:pt y="240" x="2835"/>
                  <a:pt y="240" x="2793"/>
                </a:cubicBezTo>
                <a:close/>
                <a:moveTo>
                  <a:pt y="240" x="15395"/>
                </a:moveTo>
                <a:cubicBezTo>
                  <a:pt y="240" x="15320"/>
                  <a:pt y="256" x="15270"/>
                  <a:pt y="288" x="15246"/>
                </a:cubicBezTo>
                <a:lnTo>
                  <a:pt y="253" x="15244"/>
                </a:lnTo>
                <a:lnTo>
                  <a:pt y="253" x="15126"/>
                </a:lnTo>
                <a:lnTo>
                  <a:pt y="1058" x="15126"/>
                </a:lnTo>
                <a:lnTo>
                  <a:pt y="1041" x="15250"/>
                </a:lnTo>
                <a:lnTo>
                  <a:pt y="807" x="15250"/>
                </a:lnTo>
                <a:cubicBezTo>
                  <a:pt y="831" x="15265"/>
                  <a:pt y="843" x="15313"/>
                  <a:pt y="843" x="15395"/>
                </a:cubicBezTo>
                <a:cubicBezTo>
                  <a:pt y="843" x="15432"/>
                  <a:pt y="835" x="15466"/>
                  <a:pt y="818" x="15498"/>
                </a:cubicBezTo>
                <a:cubicBezTo>
                  <a:pt y="802" x="15530"/>
                  <a:pt y="780" x="15556"/>
                  <a:pt y="752" x="15576"/>
                </a:cubicBezTo>
                <a:cubicBezTo>
                  <a:pt y="725" x="15597"/>
                  <a:pt y="693" x="15613"/>
                  <a:pt y="658" x="15624"/>
                </a:cubicBezTo>
                <a:cubicBezTo>
                  <a:pt y="623" x="15635"/>
                  <a:pt y="586" x="15640"/>
                  <a:pt y="548" x="15640"/>
                </a:cubicBezTo>
                <a:cubicBezTo>
                  <a:pt y="506" x="15640"/>
                  <a:pt y="467" x="15636"/>
                  <a:pt y="432" x="15626"/>
                </a:cubicBezTo>
                <a:cubicBezTo>
                  <a:pt y="396" x="15617"/>
                  <a:pt y="363" x="15603"/>
                  <a:pt y="334" x="15583"/>
                </a:cubicBezTo>
                <a:cubicBezTo>
                  <a:pt y="305" x="15564"/>
                  <a:pt y="282" x="15538"/>
                  <a:pt y="265" x="15506"/>
                </a:cubicBezTo>
                <a:cubicBezTo>
                  <a:pt y="248" x="15474"/>
                  <a:pt y="240" x="15437"/>
                  <a:pt y="240" x="15395"/>
                </a:cubicBezTo>
                <a:close/>
                <a:moveTo>
                  <a:pt y="240" x="19505"/>
                </a:moveTo>
                <a:cubicBezTo>
                  <a:pt y="240" x="19430"/>
                  <a:pt y="256" x="19380"/>
                  <a:pt y="288" x="19357"/>
                </a:cubicBezTo>
                <a:lnTo>
                  <a:pt y="253" x="19354"/>
                </a:lnTo>
                <a:lnTo>
                  <a:pt y="253" x="19237"/>
                </a:lnTo>
                <a:lnTo>
                  <a:pt y="1058" x="19237"/>
                </a:lnTo>
                <a:lnTo>
                  <a:pt y="1041" x="19361"/>
                </a:lnTo>
                <a:lnTo>
                  <a:pt y="807" x="19361"/>
                </a:lnTo>
                <a:cubicBezTo>
                  <a:pt y="831" x="19375"/>
                  <a:pt y="843" x="19423"/>
                  <a:pt y="843" x="19505"/>
                </a:cubicBezTo>
                <a:cubicBezTo>
                  <a:pt y="843" x="19542"/>
                  <a:pt y="835" x="19577"/>
                  <a:pt y="818" x="19608"/>
                </a:cubicBezTo>
                <a:cubicBezTo>
                  <a:pt y="802" x="19640"/>
                  <a:pt y="780" x="19666"/>
                  <a:pt y="752" x="19687"/>
                </a:cubicBezTo>
                <a:cubicBezTo>
                  <a:pt y="725" x="19707"/>
                  <a:pt y="693" x="19723"/>
                  <a:pt y="658" x="19734"/>
                </a:cubicBezTo>
                <a:cubicBezTo>
                  <a:pt y="623" x="19745"/>
                  <a:pt y="586" x="19751"/>
                  <a:pt y="548" x="19751"/>
                </a:cubicBezTo>
                <a:cubicBezTo>
                  <a:pt y="506" x="19751"/>
                  <a:pt y="467" x="19746"/>
                  <a:pt y="432" x="19737"/>
                </a:cubicBezTo>
                <a:cubicBezTo>
                  <a:pt y="396" x="19727"/>
                  <a:pt y="363" x="19713"/>
                  <a:pt y="334" x="19694"/>
                </a:cubicBezTo>
                <a:cubicBezTo>
                  <a:pt y="305" x="19675"/>
                  <a:pt y="282" x="19649"/>
                  <a:pt y="265" x="19616"/>
                </a:cubicBezTo>
                <a:cubicBezTo>
                  <a:pt y="248" x="19584"/>
                  <a:pt y="240" x="19547"/>
                  <a:pt y="240" x="19505"/>
                </a:cubicBezTo>
                <a:close/>
                <a:moveTo>
                  <a:pt y="253" x="931"/>
                </a:moveTo>
                <a:lnTo>
                  <a:pt y="869" x="931"/>
                </a:lnTo>
                <a:cubicBezTo>
                  <a:pt y="882" x="931"/>
                  <a:pt y="892" x="930"/>
                  <a:pt y="899" x="930"/>
                </a:cubicBezTo>
                <a:cubicBezTo>
                  <a:pt y="907" x="930"/>
                  <a:pt y="914" x="929"/>
                  <a:pt y="922" x="928"/>
                </a:cubicBezTo>
                <a:cubicBezTo>
                  <a:pt y="930" x="927"/>
                  <a:pt y="935" x="926"/>
                  <a:pt y="938" x="924"/>
                </a:cubicBezTo>
                <a:cubicBezTo>
                  <a:pt y="941" x="923"/>
                  <a:pt y="944" x="921"/>
                  <a:pt y="947" x="918"/>
                </a:cubicBezTo>
                <a:cubicBezTo>
                  <a:pt y="951" x="916"/>
                  <a:pt y="953" x="913"/>
                  <a:pt y="954" x="908"/>
                </a:cubicBezTo>
                <a:cubicBezTo>
                  <a:pt y="956" x="904"/>
                  <a:pt y="957" x="898"/>
                  <a:pt y="958" x="890"/>
                </a:cubicBezTo>
                <a:cubicBezTo>
                  <a:pt y="960" x="882"/>
                  <a:pt y="960" x="872"/>
                  <a:pt y="960" x="860"/>
                </a:cubicBezTo>
                <a:lnTo>
                  <a:pt y="960" x="811"/>
                </a:lnTo>
                <a:lnTo>
                  <a:pt y="1076" x="827"/>
                </a:lnTo>
                <a:lnTo>
                  <a:pt y="1076" x="871"/>
                </a:lnTo>
                <a:cubicBezTo>
                  <a:pt y="1076" x="906"/>
                  <a:pt y="1072" x="936"/>
                  <a:pt y="1066" x="960"/>
                </a:cubicBezTo>
                <a:cubicBezTo>
                  <a:pt y="1059" x="984"/>
                  <a:pt y="1047" x="1003"/>
                  <a:pt y="1029" x="1018"/>
                </a:cubicBezTo>
                <a:cubicBezTo>
                  <a:pt y="1011" x="1032"/>
                  <a:pt y="990" x="1042"/>
                  <a:pt y="967" x="1047"/>
                </a:cubicBezTo>
                <a:cubicBezTo>
                  <a:pt y="943" x="1052"/>
                  <a:pt y="914" x="1054"/>
                  <a:pt y="878" x="1054"/>
                </a:cubicBezTo>
                <a:lnTo>
                  <a:pt y="253" x="1054"/>
                </a:lnTo>
                <a:close/>
                <a:moveTo>
                  <a:pt y="240" x="18048"/>
                </a:moveTo>
                <a:cubicBezTo>
                  <a:pt y="240" x="18014"/>
                  <a:pt y="245" x="17983"/>
                  <a:pt y="256" x="17954"/>
                </a:cubicBezTo>
                <a:cubicBezTo>
                  <a:pt y="267" x="17925"/>
                  <a:pt y="282" x="17901"/>
                  <a:pt y="301" x="17881"/>
                </a:cubicBezTo>
                <a:cubicBezTo>
                  <a:pt y="320" x="17861"/>
                  <a:pt y="343" x="17844"/>
                  <a:pt y="368" x="17830"/>
                </a:cubicBezTo>
                <a:cubicBezTo>
                  <a:pt y="394" x="17817"/>
                  <a:pt y="422" x="17807"/>
                  <a:pt y="451" x="17801"/>
                </a:cubicBezTo>
                <a:cubicBezTo>
                  <a:pt y="480" x="17795"/>
                  <a:pt y="511" x="17791"/>
                  <a:pt y="544" x="17791"/>
                </a:cubicBezTo>
                <a:cubicBezTo>
                  <a:pt y="570" x="17791"/>
                  <a:pt y="597" x="17795"/>
                  <a:pt y="623" x="17801"/>
                </a:cubicBezTo>
                <a:cubicBezTo>
                  <a:pt y="650" x="17807"/>
                  <a:pt y="675" x="17816"/>
                  <a:pt y="700" x="17830"/>
                </a:cubicBezTo>
                <a:cubicBezTo>
                  <a:pt y="725" x="17843"/>
                  <a:pt y="747" x="17859"/>
                  <a:pt y="766" x="17878"/>
                </a:cubicBezTo>
                <a:cubicBezTo>
                  <a:pt y="786" x="17898"/>
                  <a:pt y="801" x="17922"/>
                  <a:pt y="813" x="17950"/>
                </a:cubicBezTo>
                <a:cubicBezTo>
                  <a:pt y="824" x="17978"/>
                  <a:pt y="830" x="18009"/>
                  <a:pt y="830" x="18042"/>
                </a:cubicBezTo>
                <a:cubicBezTo>
                  <a:pt y="830" x="18085"/>
                  <a:pt y="822" x="18121"/>
                  <a:pt y="805" x="18150"/>
                </a:cubicBezTo>
                <a:cubicBezTo>
                  <a:pt y="793" x="18171"/>
                  <a:pt y="787" x="18183"/>
                  <a:pt y="787" x="18186"/>
                </a:cubicBezTo>
                <a:cubicBezTo>
                  <a:pt y="787" x="18186"/>
                  <a:pt y="787" x="18186"/>
                  <a:pt y="787" x="18186"/>
                </a:cubicBezTo>
                <a:lnTo>
                  <a:pt y="787" x="18186"/>
                </a:lnTo>
                <a:cubicBezTo>
                  <a:pt y="803" x="18186"/>
                  <a:pt y="818" x="18185"/>
                  <a:pt y="830" x="18184"/>
                </a:cubicBezTo>
                <a:cubicBezTo>
                  <a:pt y="846" x="18183"/>
                  <a:pt y="862" x="18180"/>
                  <a:pt y="877" x="18176"/>
                </a:cubicBezTo>
                <a:cubicBezTo>
                  <a:pt y="893" x="18173"/>
                  <a:pt y="905" x="18167"/>
                  <a:pt y="914" x="18160"/>
                </a:cubicBezTo>
                <a:cubicBezTo>
                  <a:pt y="923" x="18153"/>
                  <a:pt y="931" x="18144"/>
                  <a:pt y="938" x="18133"/>
                </a:cubicBezTo>
                <a:cubicBezTo>
                  <a:pt y="946" x="18121"/>
                  <a:pt y="951" x="18106"/>
                  <a:pt y="955" x="18088"/>
                </a:cubicBezTo>
                <a:cubicBezTo>
                  <a:pt y="958" x="18069"/>
                  <a:pt y="960" x="18047"/>
                  <a:pt y="960" x="18020"/>
                </a:cubicBezTo>
                <a:lnTo>
                  <a:pt y="960" x="17897"/>
                </a:lnTo>
                <a:lnTo>
                  <a:pt y="1076" x="17913"/>
                </a:lnTo>
                <a:lnTo>
                  <a:pt y="1076" x="18018"/>
                </a:lnTo>
                <a:cubicBezTo>
                  <a:pt y="1076" x="18055"/>
                  <a:pt y="1073" x="18087"/>
                  <a:pt y="1066" x="18117"/>
                </a:cubicBezTo>
                <a:cubicBezTo>
                  <a:pt y="1060" x="18146"/>
                  <a:pt y="1052" x="18171"/>
                  <a:pt y="1042" x="18192"/>
                </a:cubicBezTo>
                <a:cubicBezTo>
                  <a:pt y="1031" x="18212"/>
                  <a:pt y="1018" x="18230"/>
                  <a:pt y="1001" x="18245"/>
                </a:cubicBezTo>
                <a:cubicBezTo>
                  <a:pt y="984" x="18260"/>
                  <a:pt y="967" x="18272"/>
                  <a:pt y="951" x="18280"/>
                </a:cubicBezTo>
                <a:cubicBezTo>
                  <a:pt y="934" x="18288"/>
                  <a:pt y="915" x="18295"/>
                  <a:pt y="893" x="18300"/>
                </a:cubicBezTo>
                <a:cubicBezTo>
                  <a:pt y="871" x="18304"/>
                  <a:pt y="851" x="18307"/>
                  <a:pt y="833" x="18308"/>
                </a:cubicBezTo>
                <a:cubicBezTo>
                  <a:pt y="815" x="18310"/>
                  <a:pt y="794" x="18310"/>
                  <a:pt y="771" x="18310"/>
                </a:cubicBezTo>
                <a:lnTo>
                  <a:pt y="253" x="18310"/>
                </a:lnTo>
                <a:lnTo>
                  <a:pt y="253" x="18189"/>
                </a:lnTo>
                <a:lnTo>
                  <a:pt y="282" x="18189"/>
                </a:lnTo>
                <a:cubicBezTo>
                  <a:pt y="254" x="18169"/>
                  <a:pt y="240" x="18122"/>
                  <a:pt y="240" x="18048"/>
                </a:cubicBezTo>
                <a:close/>
              </a:path>
            </a:pathLst>
          </a:custGeom>
          <a:solidFill>
            <a:srgbClr val="000000"/>
          </a:solidFill>
          <a:ln w="9525" cap="flat">
            <a:solidFill>
              <a:srgbClr val="EFEFEF"/>
            </a:solidFill>
            <a:prstDash val="solid"/>
            <a:round/>
            <a:headEnd w="med" len="med" type="none"/>
            <a:tailEnd w="med" len="med" type="none"/>
          </a:ln>
        </p:spPr>
      </p:sp>
      <p:sp>
        <p:nvSpPr>
          <p:cNvPr id="484" name="Shape 484"/>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485" name="Shape 485"/>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486" name="Shape 486"/>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487" name="Shape 487"/>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488" name="Shape 488"/>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489" name="Shape 489"/>
          <p:cNvCxnSpPr>
            <a:stCxn id="488" idx="6"/>
            <a:endCxn id="488"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490" name="Shape 490"/>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91" name="Shape 491"/>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492" name="Shape 492"/>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493" name="Shape 493"/>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494" name="Shape 494"/>
          <p:cNvCxnSpPr>
            <a:stCxn id="484" idx="7"/>
            <a:endCxn id="485"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495" name="Shape 495"/>
          <p:cNvCxnSpPr>
            <a:stCxn id="485" idx="6"/>
          </p:cNvCxnSpPr>
          <p:nvPr/>
        </p:nvCxnSpPr>
        <p:spPr>
          <a:xfrm>
            <a:off y="2568600" x="2105462"/>
            <a:ext cy="701999" cx="893099"/>
          </a:xfrm>
          <a:prstGeom prst="straightConnector1">
            <a:avLst/>
          </a:prstGeom>
          <a:noFill/>
          <a:ln w="19050" cap="flat">
            <a:solidFill>
              <a:schemeClr val="dk2"/>
            </a:solidFill>
            <a:prstDash val="solid"/>
            <a:round/>
            <a:headEnd w="lg" len="lg" type="none"/>
            <a:tailEnd w="lg" len="lg" type="none"/>
          </a:ln>
        </p:spPr>
      </p:cxnSp>
      <p:cxnSp>
        <p:nvCxnSpPr>
          <p:cNvPr id="496" name="Shape 496"/>
          <p:cNvCxnSpPr>
            <a:stCxn id="484" idx="5"/>
            <a:endCxn id="486"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497" name="Shape 497"/>
          <p:cNvCxnSpPr>
            <a:stCxn id="486" idx="6"/>
            <a:endCxn id="488" idx="2"/>
          </p:cNvCxnSpPr>
          <p:nvPr/>
        </p:nvCxnSpPr>
        <p:spPr>
          <a:xfrm>
            <a:off y="4530750" x="1542337"/>
            <a:ext cy="0" cx="894725"/>
          </a:xfrm>
          <a:prstGeom prst="straightConnector1">
            <a:avLst/>
          </a:prstGeom>
          <a:noFill/>
          <a:ln w="19050" cap="flat">
            <a:solidFill>
              <a:schemeClr val="dk2"/>
            </a:solidFill>
            <a:prstDash val="solid"/>
            <a:round/>
            <a:headEnd w="lg" len="lg" type="none"/>
            <a:tailEnd w="lg" len="lg" type="none"/>
          </a:ln>
        </p:spPr>
      </p:cxnSp>
      <p:cxnSp>
        <p:nvCxnSpPr>
          <p:cNvPr id="498" name="Shape 498"/>
          <p:cNvCxnSpPr>
            <a:stCxn id="488" idx="7"/>
            <a:endCxn id="487" idx="3"/>
          </p:cNvCxnSpPr>
          <p:nvPr/>
        </p:nvCxnSpPr>
        <p:spPr>
          <a:xfrm rot="10800000" flipH="1">
            <a:off y="3514600" x="2743061"/>
            <a:ext cy="894173" cx="255452"/>
          </a:xfrm>
          <a:prstGeom prst="straightConnector1">
            <a:avLst/>
          </a:prstGeom>
          <a:noFill/>
          <a:ln w="19050" cap="flat">
            <a:solidFill>
              <a:schemeClr val="dk2"/>
            </a:solidFill>
            <a:prstDash val="solid"/>
            <a:round/>
            <a:headEnd w="lg" len="lg" type="none"/>
            <a:tailEnd w="lg" len="lg" type="none"/>
          </a:ln>
        </p:spPr>
      </p:cxnSp>
      <p:cxnSp>
        <p:nvCxnSpPr>
          <p:cNvPr id="499" name="Shape 499"/>
          <p:cNvCxnSpPr>
            <a:endCxn id="485"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500" name="Shape 500"/>
          <p:cNvCxnSpPr>
            <a:stCxn id="488" idx="0"/>
            <a:endCxn id="485"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501" name="Shape 501"/>
          <p:cNvCxnSpPr>
            <a:stCxn id="484" idx="6"/>
            <a:endCxn id="487"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502" name="Shape 502"/>
          <p:cNvCxnSpPr>
            <a:stCxn id="488"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503" name="Shape 503"/>
          <p:cNvCxnSpPr>
            <a:stCxn id="486" idx="7"/>
            <a:endCxn id="487" idx="2"/>
          </p:cNvCxnSpPr>
          <p:nvPr/>
        </p:nvCxnSpPr>
        <p:spPr>
          <a:xfrm rot="10800000" flipH="1">
            <a:off y="3392625" x="1489836"/>
            <a:ext cy="1016149" cx="1456176"/>
          </a:xfrm>
          <a:prstGeom prst="straightConnector1">
            <a:avLst/>
          </a:prstGeom>
          <a:noFill/>
          <a:ln w="19050" cap="flat">
            <a:solidFill>
              <a:schemeClr val="dk2"/>
            </a:solidFill>
            <a:prstDash val="solid"/>
            <a:round/>
            <a:headEnd w="lg" len="lg" type="none"/>
            <a:tailEnd w="lg" len="lg" type="none"/>
          </a:ln>
        </p:spPr>
      </p:cxnSp>
      <p:sp>
        <p:nvSpPr>
          <p:cNvPr id="504" name="Shape 504"/>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05" name="Shape 505"/>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06" name="Shape 506"/>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07" name="Shape 507"/>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508" name="Shape 508"/>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509" name="Shape 509"/>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10" name="Shape 510"/>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11" name="Shape 511"/>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12" name="Shape 512"/>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513" name="Shape 513"/>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514" name="Shape 514"/>
          <p:cNvGraphicFramePr/>
          <p:nvPr/>
        </p:nvGraphicFramePr>
        <p:xfrm>
          <a:off y="2366462" x="5538812"/>
          <a:ext cy="3000000" cx="3000000"/>
        </p:xfrm>
        <a:graphic>
          <a:graphicData uri="http://schemas.openxmlformats.org/drawingml/2006/table">
            <a:tbl>
              <a:tblPr>
                <a:noFill/>
                <a:tableStyleId>{18F4FEBC-0B4B-4A3F-8676-D7315F18951B}</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0</a:t>
                      </a:r>
                    </a:p>
                  </a:txBody>
                  <a:tcPr marR="91425" marB="91425" marT="91425" marL="91425">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tcPr>
                </a:tc>
                <a:tc>
                  <a:txBody>
                    <a:bodyPr>
                      <a:noAutofit/>
                    </a:bodyPr>
                    <a:lstStyle/>
                    <a:p>
                      <a:pPr rtl="0" lvl="0">
                        <a:buNone/>
                      </a:pPr>
                      <a:r>
                        <a:rPr b="1" lang="es">
                          <a:solidFill>
                            <a:srgbClr val="FF0000"/>
                          </a:solidFill>
                        </a:rPr>
                        <a:t>4</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lang="es"/>
                        <a:t>8</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lang="es"/>
                        <a:t>8</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4</a:t>
                      </a:r>
                    </a:p>
                  </a:txBody>
                  <a:tcPr marR="91425" marB="91425" marT="91425" marL="91425"/>
                </a:tc>
                <a:tc>
                  <a:txBody>
                    <a:bodyPr>
                      <a:noAutofit/>
                    </a:bodyPr>
                    <a:lstStyle/>
                    <a:p>
                      <a:pPr rtl="0" lvl="0">
                        <a:buNone/>
                      </a:pPr>
                      <a:r>
                        <a:rPr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lang="es"/>
                        <a:t>7</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y="0" x="0"/>
          <a:ext cy="0" cx="0"/>
          <a:chOff y="0" x="0"/>
          <a:chExt cy="0" cx="0"/>
        </a:xfrm>
      </p:grpSpPr>
      <p:sp>
        <p:nvSpPr>
          <p:cNvPr id="519" name="Shape 519"/>
          <p:cNvSpPr/>
          <p:nvPr/>
        </p:nvSpPr>
        <p:spPr>
          <a:xfrm>
            <a:off y="1680287" x="233000"/>
            <a:ext cy="309280" cx="6740748"/>
          </a:xfrm>
          <a:custGeom>
            <a:pathLst>
              <a:path w="22437" extrusionOk="0" h="1032">
                <a:moveTo>
                  <a:pt y="58" x="931"/>
                </a:moveTo>
                <a:lnTo>
                  <a:pt y="197" x="931"/>
                </a:lnTo>
                <a:lnTo>
                  <a:pt y="197" x="1054"/>
                </a:lnTo>
                <a:lnTo>
                  <a:pt y="58" x="1054"/>
                </a:lnTo>
                <a:close/>
                <a:moveTo>
                  <a:pt y="58" x="8919"/>
                </a:moveTo>
                <a:lnTo>
                  <a:pt y="197" x="8919"/>
                </a:lnTo>
                <a:lnTo>
                  <a:pt y="197" x="9043"/>
                </a:lnTo>
                <a:lnTo>
                  <a:pt y="58" x="9043"/>
                </a:lnTo>
                <a:close/>
                <a:moveTo>
                  <a:pt y="58" x="9617"/>
                </a:moveTo>
                <a:lnTo>
                  <a:pt y="197" x="9617"/>
                </a:lnTo>
                <a:lnTo>
                  <a:pt y="197" x="9741"/>
                </a:lnTo>
                <a:lnTo>
                  <a:pt y="58" x="9741"/>
                </a:lnTo>
                <a:close/>
                <a:moveTo>
                  <a:pt y="0" x="5294"/>
                </a:moveTo>
                <a:lnTo>
                  <a:pt y="231" x="5183"/>
                </a:lnTo>
                <a:lnTo>
                  <a:pt y="231" x="5281"/>
                </a:lnTo>
                <a:lnTo>
                  <a:pt y="0" x="5475"/>
                </a:lnTo>
                <a:close/>
                <a:moveTo>
                  <a:pt y="240" x="20394"/>
                </a:moveTo>
                <a:lnTo>
                  <a:pt y="395" x="20394"/>
                </a:lnTo>
                <a:lnTo>
                  <a:pt y="395" x="20536"/>
                </a:lnTo>
                <a:lnTo>
                  <a:pt y="240" x="20536"/>
                </a:lnTo>
                <a:close/>
                <a:moveTo>
                  <a:pt y="348" x="1364"/>
                </a:moveTo>
                <a:cubicBezTo>
                  <a:pt y="348" x="1398"/>
                  <a:pt y="361" x="1426"/>
                  <a:pt y="386" x="1447"/>
                </a:cubicBezTo>
                <a:cubicBezTo>
                  <a:pt y="412" x="1469"/>
                  <a:pt y="442" x="1479"/>
                  <a:pt y="479" x="1479"/>
                </a:cubicBezTo>
                <a:lnTo>
                  <a:pt y="479" x="1237"/>
                </a:lnTo>
                <a:cubicBezTo>
                  <a:pt y="446" x="1240"/>
                  <a:pt y="416" x="1253"/>
                  <a:pt y="389" x="1277"/>
                </a:cubicBezTo>
                <a:cubicBezTo>
                  <a:pt y="362" x="1300"/>
                  <a:pt y="348" x="1329"/>
                  <a:pt y="348" x="1364"/>
                </a:cubicBezTo>
                <a:close/>
                <a:moveTo>
                  <a:pt y="348" x="5250"/>
                </a:moveTo>
                <a:cubicBezTo>
                  <a:pt y="348" x="5285"/>
                  <a:pt y="361" x="5313"/>
                  <a:pt y="386" x="5334"/>
                </a:cubicBezTo>
                <a:cubicBezTo>
                  <a:pt y="412" x="5356"/>
                  <a:pt y="442" x="5366"/>
                  <a:pt y="479" x="5366"/>
                </a:cubicBezTo>
                <a:lnTo>
                  <a:pt y="479" x="5124"/>
                </a:lnTo>
                <a:cubicBezTo>
                  <a:pt y="446" x="5127"/>
                  <a:pt y="416" x="5140"/>
                  <a:pt y="389" x="5164"/>
                </a:cubicBezTo>
                <a:cubicBezTo>
                  <a:pt y="362" x="5187"/>
                  <a:pt y="348" x="5216"/>
                  <a:pt y="348" x="5250"/>
                </a:cubicBezTo>
                <a:close/>
                <a:moveTo>
                  <a:pt y="348" x="12961"/>
                </a:moveTo>
                <a:cubicBezTo>
                  <a:pt y="348" x="12995"/>
                  <a:pt y="361" x="13023"/>
                  <a:pt y="386" x="13045"/>
                </a:cubicBezTo>
                <a:cubicBezTo>
                  <a:pt y="412" x="13066"/>
                  <a:pt y="442" x="13077"/>
                  <a:pt y="479" x="13077"/>
                </a:cubicBezTo>
                <a:lnTo>
                  <a:pt y="479" x="12834"/>
                </a:lnTo>
                <a:cubicBezTo>
                  <a:pt y="446" x="12837"/>
                  <a:pt y="416" x="12851"/>
                  <a:pt y="389" x="12874"/>
                </a:cubicBezTo>
                <a:cubicBezTo>
                  <a:pt y="362" x="12897"/>
                  <a:pt y="348" x="12926"/>
                  <a:pt y="348" x="12961"/>
                </a:cubicBezTo>
                <a:close/>
                <a:moveTo>
                  <a:pt y="348" x="17037"/>
                </a:moveTo>
                <a:cubicBezTo>
                  <a:pt y="348" x="17072"/>
                  <a:pt y="361" x="17100"/>
                  <a:pt y="386" x="17121"/>
                </a:cubicBezTo>
                <a:cubicBezTo>
                  <a:pt y="412" x="17143"/>
                  <a:pt y="442" x="17153"/>
                  <a:pt y="479" x="17153"/>
                </a:cubicBezTo>
                <a:lnTo>
                  <a:pt y="479" x="16911"/>
                </a:lnTo>
                <a:cubicBezTo>
                  <a:pt y="446" x="16914"/>
                  <a:pt y="416" x="16927"/>
                  <a:pt y="389" x="16951"/>
                </a:cubicBezTo>
                <a:cubicBezTo>
                  <a:pt y="362" x="16974"/>
                  <a:pt y="348" x="17003"/>
                  <a:pt y="348" x="17037"/>
                </a:cubicBezTo>
                <a:close/>
                <a:moveTo>
                  <a:pt y="465" x="0"/>
                </a:moveTo>
                <a:lnTo>
                  <a:pt y="576" x="0"/>
                </a:lnTo>
                <a:lnTo>
                  <a:pt y="576" x="289"/>
                </a:lnTo>
                <a:lnTo>
                  <a:pt y="465" x="289"/>
                </a:lnTo>
                <a:close/>
                <a:moveTo>
                  <a:pt y="351" x="18055"/>
                </a:moveTo>
                <a:cubicBezTo>
                  <a:pt y="351" x="18079"/>
                  <a:pt y="355" x="18099"/>
                  <a:pt y="364" x="18116"/>
                </a:cubicBezTo>
                <a:cubicBezTo>
                  <a:pt y="372" x="18133"/>
                  <a:pt y="384" x="18147"/>
                  <a:pt y="399" x="18158"/>
                </a:cubicBezTo>
                <a:cubicBezTo>
                  <a:pt y="414" x="18168"/>
                  <a:pt y="432" x="18176"/>
                  <a:pt y="451" x="18181"/>
                </a:cubicBezTo>
                <a:cubicBezTo>
                  <a:pt y="471" x="18186"/>
                  <a:pt y="494" x="18189"/>
                  <a:pt y="518" x="18189"/>
                </a:cubicBezTo>
                <a:lnTo>
                  <a:pt y="558" x="18189"/>
                </a:lnTo>
                <a:cubicBezTo>
                  <a:pt y="576" x="18189"/>
                  <a:pt y="594" x="18187"/>
                  <a:pt y="609" x="18184"/>
                </a:cubicBezTo>
                <a:cubicBezTo>
                  <a:pt y="625" x="18181"/>
                  <a:pt y="640" x="18176"/>
                  <a:pt y="654" x="18170"/>
                </a:cubicBezTo>
                <a:cubicBezTo>
                  <a:pt y="667" x="18163"/>
                  <a:pt y="679" x="18155"/>
                  <a:pt y="688" x="18145"/>
                </a:cubicBezTo>
                <a:cubicBezTo>
                  <a:pt y="698" x="18135"/>
                  <a:pt y="705" x="18123"/>
                  <a:pt y="711" x="18107"/>
                </a:cubicBezTo>
                <a:cubicBezTo>
                  <a:pt y="716" x="18092"/>
                  <a:pt y="719" x="18074"/>
                  <a:pt y="719" x="18055"/>
                </a:cubicBezTo>
                <a:cubicBezTo>
                  <a:pt y="719" x="18036"/>
                  <a:pt y="716" x="18020"/>
                  <a:pt y="709" x="18004"/>
                </a:cubicBezTo>
                <a:cubicBezTo>
                  <a:pt y="702" x="17989"/>
                  <a:pt y="693" x="17976"/>
                  <a:pt y="681" x="17966"/>
                </a:cubicBezTo>
                <a:cubicBezTo>
                  <a:pt y="670" x="17956"/>
                  <a:pt y="656" x="17946"/>
                  <a:pt y="640" x="17939"/>
                </a:cubicBezTo>
                <a:cubicBezTo>
                  <a:pt y="625" x="17931"/>
                  <a:pt y="608" x="17926"/>
                  <a:pt y="591" x="17922"/>
                </a:cubicBezTo>
                <a:cubicBezTo>
                  <a:pt y="574" x="17919"/>
                  <a:pt y="557" x="17917"/>
                  <a:pt y="539" x="17917"/>
                </a:cubicBezTo>
                <a:cubicBezTo>
                  <a:pt y="517" x="17917"/>
                  <a:pt y="494" x="17920"/>
                  <a:pt y="472" x="17925"/>
                </a:cubicBezTo>
                <a:cubicBezTo>
                  <a:pt y="451" x="17931"/>
                  <a:pt y="430" x="17939"/>
                  <a:pt y="412" x="17950"/>
                </a:cubicBezTo>
                <a:cubicBezTo>
                  <a:pt y="393" x="17960"/>
                  <a:pt y="378" x="17975"/>
                  <a:pt y="368" x="17993"/>
                </a:cubicBezTo>
                <a:cubicBezTo>
                  <a:pt y="357" x="18011"/>
                  <a:pt y="351" x="18032"/>
                  <a:pt y="351" x="18055"/>
                </a:cubicBezTo>
                <a:close/>
                <a:moveTo>
                  <a:pt y="354" x="6690"/>
                </a:moveTo>
                <a:cubicBezTo>
                  <a:pt y="354" x="6715"/>
                  <a:pt y="358" x="6736"/>
                  <a:pt y="367" x="6754"/>
                </a:cubicBezTo>
                <a:cubicBezTo>
                  <a:pt y="376" x="6772"/>
                  <a:pt y="389" x="6786"/>
                  <a:pt y="406" x="6797"/>
                </a:cubicBezTo>
                <a:cubicBezTo>
                  <a:pt y="423" x="6808"/>
                  <a:pt y="443" x="6817"/>
                  <a:pt y="465" x="6823"/>
                </a:cubicBezTo>
                <a:cubicBezTo>
                  <a:pt y="488" x="6829"/>
                  <a:pt y="513" x="6832"/>
                  <a:pt y="541" x="6832"/>
                </a:cubicBezTo>
                <a:cubicBezTo>
                  <a:pt y="597" x="6832"/>
                  <a:pt y="643" x="6819"/>
                  <a:pt y="677" x="6795"/>
                </a:cubicBezTo>
                <a:cubicBezTo>
                  <a:pt y="711" x="6771"/>
                  <a:pt y="728" x="6736"/>
                  <a:pt y="728" x="6691"/>
                </a:cubicBezTo>
                <a:cubicBezTo>
                  <a:pt y="728" x="6668"/>
                  <a:pt y="723" x="6649"/>
                  <a:pt y="713" x="6632"/>
                </a:cubicBezTo>
                <a:cubicBezTo>
                  <a:pt y="703" x="6615"/>
                  <a:pt y="689" x="6602"/>
                  <a:pt y="672" x="6592"/>
                </a:cubicBezTo>
                <a:cubicBezTo>
                  <a:pt y="654" x="6582"/>
                  <a:pt y="634" x="6575"/>
                  <a:pt y="611" x="6570"/>
                </a:cubicBezTo>
                <a:cubicBezTo>
                  <a:pt y="589" x="6565"/>
                  <a:pt y="564" x="6562"/>
                  <a:pt y="538" x="6562"/>
                </a:cubicBezTo>
                <a:cubicBezTo>
                  <a:pt y="514" x="6562"/>
                  <a:pt y="491" x="6565"/>
                  <a:pt y="469" x="6570"/>
                </a:cubicBezTo>
                <a:cubicBezTo>
                  <a:pt y="448" x="6575"/>
                  <a:pt y="428" x="6582"/>
                  <a:pt y="410" x="6592"/>
                </a:cubicBezTo>
                <a:cubicBezTo>
                  <a:pt y="393" x="6602"/>
                  <a:pt y="379" x="6615"/>
                  <a:pt y="369" x="6632"/>
                </a:cubicBezTo>
                <a:cubicBezTo>
                  <a:pt y="359" x="6649"/>
                  <a:pt y="354" x="6668"/>
                  <a:pt y="354" x="6690"/>
                </a:cubicBezTo>
                <a:close/>
                <a:moveTo>
                  <a:pt y="354" x="8561"/>
                </a:moveTo>
                <a:cubicBezTo>
                  <a:pt y="354" x="8585"/>
                  <a:pt y="358" x="8606"/>
                  <a:pt y="367" x="8624"/>
                </a:cubicBezTo>
                <a:cubicBezTo>
                  <a:pt y="376" x="8642"/>
                  <a:pt y="389" x="8657"/>
                  <a:pt y="406" x="8668"/>
                </a:cubicBezTo>
                <a:cubicBezTo>
                  <a:pt y="423" x="8679"/>
                  <a:pt y="443" x="8687"/>
                  <a:pt y="465" x="8693"/>
                </a:cubicBezTo>
                <a:cubicBezTo>
                  <a:pt y="488" x="8699"/>
                  <a:pt y="513" x="8702"/>
                  <a:pt y="541" x="8702"/>
                </a:cubicBezTo>
                <a:cubicBezTo>
                  <a:pt y="597" x="8702"/>
                  <a:pt y="643" x="8690"/>
                  <a:pt y="677" x="8666"/>
                </a:cubicBezTo>
                <a:cubicBezTo>
                  <a:pt y="711" x="8642"/>
                  <a:pt y="728" x="8607"/>
                  <a:pt y="728" x="8562"/>
                </a:cubicBezTo>
                <a:cubicBezTo>
                  <a:pt y="728" x="8539"/>
                  <a:pt y="723" x="8519"/>
                  <a:pt y="713" x="8502"/>
                </a:cubicBezTo>
                <a:cubicBezTo>
                  <a:pt y="703" x="8486"/>
                  <a:pt y="689" x="8472"/>
                  <a:pt y="672" x="8463"/>
                </a:cubicBezTo>
                <a:cubicBezTo>
                  <a:pt y="654" x="8453"/>
                  <a:pt y="634" x="8445"/>
                  <a:pt y="611" x="8440"/>
                </a:cubicBezTo>
                <a:cubicBezTo>
                  <a:pt y="589" x="8435"/>
                  <a:pt y="564" x="8433"/>
                  <a:pt y="538" x="8433"/>
                </a:cubicBezTo>
                <a:cubicBezTo>
                  <a:pt y="514" x="8433"/>
                  <a:pt y="491" x="8435"/>
                  <a:pt y="469" x="8440"/>
                </a:cubicBezTo>
                <a:cubicBezTo>
                  <a:pt y="448" x="8446"/>
                  <a:pt y="428" x="8453"/>
                  <a:pt y="410" x="8463"/>
                </a:cubicBezTo>
                <a:cubicBezTo>
                  <a:pt y="393" x="8472"/>
                  <a:pt y="379" x="8486"/>
                  <a:pt y="369" x="8502"/>
                </a:cubicBezTo>
                <a:cubicBezTo>
                  <a:pt y="359" x="8519"/>
                  <a:pt y="354" x="8539"/>
                  <a:pt y="354" x="8561"/>
                </a:cubicBezTo>
                <a:close/>
                <a:moveTo>
                  <a:pt y="354" x="13998"/>
                </a:moveTo>
                <a:cubicBezTo>
                  <a:pt y="354" x="14023"/>
                  <a:pt y="358" x="14044"/>
                  <a:pt y="367" x="14062"/>
                </a:cubicBezTo>
                <a:cubicBezTo>
                  <a:pt y="376" x="14080"/>
                  <a:pt y="389" x="14094"/>
                  <a:pt y="406" x="14105"/>
                </a:cubicBezTo>
                <a:cubicBezTo>
                  <a:pt y="423" x="14117"/>
                  <a:pt y="443" x="14125"/>
                  <a:pt y="465" x="14131"/>
                </a:cubicBezTo>
                <a:cubicBezTo>
                  <a:pt y="488" x="14137"/>
                  <a:pt y="513" x="14140"/>
                  <a:pt y="541" x="14140"/>
                </a:cubicBezTo>
                <a:cubicBezTo>
                  <a:pt y="597" x="14140"/>
                  <a:pt y="643" x="14128"/>
                  <a:pt y="677" x="14103"/>
                </a:cubicBezTo>
                <a:cubicBezTo>
                  <a:pt y="711" x="14079"/>
                  <a:pt y="728" x="14045"/>
                  <a:pt y="728" x="13999"/>
                </a:cubicBezTo>
                <a:cubicBezTo>
                  <a:pt y="728" x="13976"/>
                  <a:pt y="723" x="13957"/>
                  <a:pt y="713" x="13940"/>
                </a:cubicBezTo>
                <a:cubicBezTo>
                  <a:pt y="703" x="13923"/>
                  <a:pt y="689" x="13910"/>
                  <a:pt y="672" x="13900"/>
                </a:cubicBezTo>
                <a:cubicBezTo>
                  <a:pt y="654" x="13890"/>
                  <a:pt y="634" x="13883"/>
                  <a:pt y="611" x="13878"/>
                </a:cubicBezTo>
                <a:cubicBezTo>
                  <a:pt y="589" x="13873"/>
                  <a:pt y="564" x="13870"/>
                  <a:pt y="538" x="13870"/>
                </a:cubicBezTo>
                <a:cubicBezTo>
                  <a:pt y="514" x="13870"/>
                  <a:pt y="491" x="13873"/>
                  <a:pt y="469" x="13878"/>
                </a:cubicBezTo>
                <a:cubicBezTo>
                  <a:pt y="448" x="13883"/>
                  <a:pt y="428" x="13890"/>
                  <a:pt y="410" x="13900"/>
                </a:cubicBezTo>
                <a:cubicBezTo>
                  <a:pt y="393" x="13910"/>
                  <a:pt y="379" x="13923"/>
                  <a:pt y="369" x="13940"/>
                </a:cubicBezTo>
                <a:cubicBezTo>
                  <a:pt y="359" x="13957"/>
                  <a:pt y="354" x="13976"/>
                  <a:pt y="354" x="13998"/>
                </a:cubicBezTo>
                <a:close/>
                <a:moveTo>
                  <a:pt y="351" x="2781"/>
                </a:moveTo>
                <a:cubicBezTo>
                  <a:pt y="351" x="2799"/>
                  <a:pt y="355" x="2815"/>
                  <a:pt y="362" x="2830"/>
                </a:cubicBezTo>
                <a:cubicBezTo>
                  <a:pt y="369" x="2845"/>
                  <a:pt y="378" x="2857"/>
                  <a:pt y="390" x="2867"/>
                </a:cubicBezTo>
                <a:cubicBezTo>
                  <a:pt y="402" x="2877"/>
                  <a:pt y="417" x="2885"/>
                  <a:pt y="434" x="2892"/>
                </a:cubicBezTo>
                <a:cubicBezTo>
                  <a:pt y="451" x="2899"/>
                  <a:pt y="469" x="2905"/>
                  <a:pt y="487" x="2908"/>
                </a:cubicBezTo>
                <a:cubicBezTo>
                  <a:pt y="505" x="2911"/>
                  <a:pt y="523" x="2912"/>
                  <a:pt y="542" x="2912"/>
                </a:cubicBezTo>
                <a:cubicBezTo>
                  <a:pt y="566" x="2912"/>
                  <a:pt y="589" x="2909"/>
                  <a:pt y="611" x="2904"/>
                </a:cubicBezTo>
                <a:cubicBezTo>
                  <a:pt y="634" x="2899"/>
                  <a:pt y="654" x="2892"/>
                  <a:pt y="672" x="2881"/>
                </a:cubicBezTo>
                <a:cubicBezTo>
                  <a:pt y="691" x="2872"/>
                  <a:pt y="705" x="2858"/>
                  <a:pt y="715" x="2841"/>
                </a:cubicBezTo>
                <a:cubicBezTo>
                  <a:pt y="726" x="2823"/>
                  <a:pt y="731" x="2803"/>
                  <a:pt y="731" x="2781"/>
                </a:cubicBezTo>
                <a:cubicBezTo>
                  <a:pt y="731" x="2757"/>
                  <a:pt y="727" x="2737"/>
                  <a:pt y="717" x="2720"/>
                </a:cubicBezTo>
                <a:cubicBezTo>
                  <a:pt y="708" x="2702"/>
                  <a:pt y="695" x="2689"/>
                  <a:pt y="678" x="2678"/>
                </a:cubicBezTo>
                <a:cubicBezTo>
                  <a:pt y="661" x="2668"/>
                  <a:pt y="641" x="2660"/>
                  <a:pt y="618" x="2655"/>
                </a:cubicBezTo>
                <a:cubicBezTo>
                  <a:pt y="596" x="2649"/>
                  <a:pt y="570" x="2647"/>
                  <a:pt y="542" x="2647"/>
                </a:cubicBezTo>
                <a:cubicBezTo>
                  <a:pt y="514" x="2647"/>
                  <a:pt y="488" x="2649"/>
                  <a:pt y="465" x="2655"/>
                </a:cubicBezTo>
                <a:cubicBezTo>
                  <a:pt y="442" x="2660"/>
                  <a:pt y="422" x="2668"/>
                  <a:pt y="405" x="2678"/>
                </a:cubicBezTo>
                <a:cubicBezTo>
                  <a:pt y="388" x="2689"/>
                  <a:pt y="374" x="2703"/>
                  <a:pt y="365" x="2720"/>
                </a:cubicBezTo>
                <a:cubicBezTo>
                  <a:pt y="356" x="2737"/>
                  <a:pt y="351" x="2757"/>
                  <a:pt y="351" x="2781"/>
                </a:cubicBezTo>
                <a:close/>
                <a:moveTo>
                  <a:pt y="351" x="15383"/>
                </a:moveTo>
                <a:cubicBezTo>
                  <a:pt y="351" x="15401"/>
                  <a:pt y="355" x="15418"/>
                  <a:pt y="362" x="15432"/>
                </a:cubicBezTo>
                <a:cubicBezTo>
                  <a:pt y="369" x="15447"/>
                  <a:pt y="378" x="15459"/>
                  <a:pt y="390" x="15469"/>
                </a:cubicBezTo>
                <a:cubicBezTo>
                  <a:pt y="402" x="15479"/>
                  <a:pt y="417" x="15487"/>
                  <a:pt y="434" x="15494"/>
                </a:cubicBezTo>
                <a:cubicBezTo>
                  <a:pt y="451" x="15501"/>
                  <a:pt y="469" x="15507"/>
                  <a:pt y="487" x="15510"/>
                </a:cubicBezTo>
                <a:cubicBezTo>
                  <a:pt y="505" x="15513"/>
                  <a:pt y="523" x="15514"/>
                  <a:pt y="542" x="15514"/>
                </a:cubicBezTo>
                <a:cubicBezTo>
                  <a:pt y="566" x="15514"/>
                  <a:pt y="589" x="15512"/>
                  <a:pt y="611" x="15506"/>
                </a:cubicBezTo>
                <a:cubicBezTo>
                  <a:pt y="634" x="15501"/>
                  <a:pt y="654" x="15494"/>
                  <a:pt y="672" x="15484"/>
                </a:cubicBezTo>
                <a:cubicBezTo>
                  <a:pt y="691" x="15474"/>
                  <a:pt y="705" x="15460"/>
                  <a:pt y="715" x="15443"/>
                </a:cubicBezTo>
                <a:cubicBezTo>
                  <a:pt y="726" x="15425"/>
                  <a:pt y="731" x="15405"/>
                  <a:pt y="731" x="15383"/>
                </a:cubicBezTo>
                <a:cubicBezTo>
                  <a:pt y="731" x="15359"/>
                  <a:pt y="727" x="15339"/>
                  <a:pt y="717" x="15322"/>
                </a:cubicBezTo>
                <a:cubicBezTo>
                  <a:pt y="708" x="15304"/>
                  <a:pt y="695" x="15291"/>
                  <a:pt y="678" x="15280"/>
                </a:cubicBezTo>
                <a:cubicBezTo>
                  <a:pt y="661" x="15270"/>
                  <a:pt y="641" x="15262"/>
                  <a:pt y="618" x="15257"/>
                </a:cubicBezTo>
                <a:cubicBezTo>
                  <a:pt y="596" x="15251"/>
                  <a:pt y="570" x="15249"/>
                  <a:pt y="542" x="15249"/>
                </a:cubicBezTo>
                <a:cubicBezTo>
                  <a:pt y="514" x="15249"/>
                  <a:pt y="488" x="15251"/>
                  <a:pt y="465" x="15257"/>
                </a:cubicBezTo>
                <a:cubicBezTo>
                  <a:pt y="442" x="15262"/>
                  <a:pt y="422" x="15270"/>
                  <a:pt y="405" x="15280"/>
                </a:cubicBezTo>
                <a:cubicBezTo>
                  <a:pt y="388" x="15291"/>
                  <a:pt y="374" x="15305"/>
                  <a:pt y="365" x="15322"/>
                </a:cubicBezTo>
                <a:cubicBezTo>
                  <a:pt y="356" x="15339"/>
                  <a:pt y="351" x="15359"/>
                  <a:pt y="351" x="15383"/>
                </a:cubicBezTo>
                <a:close/>
                <a:moveTo>
                  <a:pt y="351" x="19493"/>
                </a:moveTo>
                <a:cubicBezTo>
                  <a:pt y="351" x="19511"/>
                  <a:pt y="355" x="19528"/>
                  <a:pt y="362" x="19543"/>
                </a:cubicBezTo>
                <a:cubicBezTo>
                  <a:pt y="369" x="19557"/>
                  <a:pt y="378" x="19570"/>
                  <a:pt y="390" x="19579"/>
                </a:cubicBezTo>
                <a:cubicBezTo>
                  <a:pt y="402" x="19589"/>
                  <a:pt y="417" x="19598"/>
                  <a:pt y="434" x="19605"/>
                </a:cubicBezTo>
                <a:cubicBezTo>
                  <a:pt y="451" x="19612"/>
                  <a:pt y="469" x="19617"/>
                  <a:pt y="487" x="19620"/>
                </a:cubicBezTo>
                <a:cubicBezTo>
                  <a:pt y="505" x="19623"/>
                  <a:pt y="523" x="19625"/>
                  <a:pt y="542" x="19625"/>
                </a:cubicBezTo>
                <a:cubicBezTo>
                  <a:pt y="566" x="19625"/>
                  <a:pt y="589" x="19622"/>
                  <a:pt y="611" x="19617"/>
                </a:cubicBezTo>
                <a:cubicBezTo>
                  <a:pt y="634" x="19612"/>
                  <a:pt y="654" x="19604"/>
                  <a:pt y="672" x="19594"/>
                </a:cubicBezTo>
                <a:cubicBezTo>
                  <a:pt y="691" x="19584"/>
                  <a:pt y="705" x="19570"/>
                  <a:pt y="715" x="19553"/>
                </a:cubicBezTo>
                <a:cubicBezTo>
                  <a:pt y="726" x="19536"/>
                  <a:pt y="731" x="19516"/>
                  <a:pt y="731" x="19493"/>
                </a:cubicBezTo>
                <a:cubicBezTo>
                  <a:pt y="731" x="19469"/>
                  <a:pt y="727" x="19449"/>
                  <a:pt y="717" x="19432"/>
                </a:cubicBezTo>
                <a:cubicBezTo>
                  <a:pt y="708" x="19415"/>
                  <a:pt y="695" x="19401"/>
                  <a:pt y="678" x="19391"/>
                </a:cubicBezTo>
                <a:cubicBezTo>
                  <a:pt y="661" x="19380"/>
                  <a:pt y="641" x="19373"/>
                  <a:pt y="618" x="19367"/>
                </a:cubicBezTo>
                <a:cubicBezTo>
                  <a:pt y="596" x="19362"/>
                  <a:pt y="570" x="19359"/>
                  <a:pt y="542" x="19359"/>
                </a:cubicBezTo>
                <a:cubicBezTo>
                  <a:pt y="514" x="19359"/>
                  <a:pt y="488" x="19362"/>
                  <a:pt y="465" x="19367"/>
                </a:cubicBezTo>
                <a:cubicBezTo>
                  <a:pt y="442" x="19373"/>
                  <a:pt y="422" x="19380"/>
                  <a:pt y="405" x="19391"/>
                </a:cubicBezTo>
                <a:cubicBezTo>
                  <a:pt y="388" x="19401"/>
                  <a:pt y="374" x="19415"/>
                  <a:pt y="365" x="19432"/>
                </a:cubicBezTo>
                <a:cubicBezTo>
                  <a:pt y="356" x="19449"/>
                  <a:pt y="351" x="19470"/>
                  <a:pt y="351" x="19493"/>
                </a:cubicBezTo>
                <a:close/>
                <a:moveTo>
                  <a:pt y="349" x="3614"/>
                </a:moveTo>
                <a:cubicBezTo>
                  <a:pt y="349" x="3639"/>
                  <a:pt y="354" x="3661"/>
                  <a:pt y="364" x="3680"/>
                </a:cubicBezTo>
                <a:cubicBezTo>
                  <a:pt y="373" x="3698"/>
                  <a:pt y="387" x="3713"/>
                  <a:pt y="405" x="3723"/>
                </a:cubicBezTo>
                <a:cubicBezTo>
                  <a:pt y="423" x="3734"/>
                  <a:pt y="443" x="3742"/>
                  <a:pt y="466" x="3748"/>
                </a:cubicBezTo>
                <a:cubicBezTo>
                  <a:pt y="489" x="3753"/>
                  <a:pt y="515" x="3756"/>
                  <a:pt y="543" x="3756"/>
                </a:cubicBezTo>
                <a:cubicBezTo>
                  <a:pt y="569" x="3756"/>
                  <a:pt y="594" x="3753"/>
                  <a:pt y="617" x="3747"/>
                </a:cubicBezTo>
                <a:cubicBezTo>
                  <a:pt y="640" x="3741"/>
                  <a:pt y="660" x="3733"/>
                  <a:pt y="677" x="3722"/>
                </a:cubicBezTo>
                <a:cubicBezTo>
                  <a:pt y="695" x="3712"/>
                  <a:pt y="709" x="3697"/>
                  <a:pt y="719" x="3679"/>
                </a:cubicBezTo>
                <a:cubicBezTo>
                  <a:pt y="729" x="3661"/>
                  <a:pt y="734" x="3639"/>
                  <a:pt y="734" x="3615"/>
                </a:cubicBezTo>
                <a:cubicBezTo>
                  <a:pt y="734" x="3590"/>
                  <a:pt y="729" x="3568"/>
                  <a:pt y="719" x="3549"/>
                </a:cubicBezTo>
                <a:cubicBezTo>
                  <a:pt y="708" x="3530"/>
                  <a:pt y="695" x="3515"/>
                  <a:pt y="677" x="3503"/>
                </a:cubicBezTo>
                <a:cubicBezTo>
                  <a:pt y="660" x="3491"/>
                  <a:pt y="640" x="3482"/>
                  <a:pt y="617" x="3476"/>
                </a:cubicBezTo>
                <a:cubicBezTo>
                  <a:pt y="594" x="3470"/>
                  <a:pt y="570" x="3466"/>
                  <a:pt y="544" x="3466"/>
                </a:cubicBezTo>
                <a:cubicBezTo>
                  <a:pt y="518" x="3466"/>
                  <a:pt y="493" x="3470"/>
                  <a:pt y="470" x="3476"/>
                </a:cubicBezTo>
                <a:cubicBezTo>
                  <a:pt y="446" x="3482"/>
                  <a:pt y="425" x="3491"/>
                  <a:pt y="407" x="3503"/>
                </a:cubicBezTo>
                <a:cubicBezTo>
                  <a:pt y="389" x="3515"/>
                  <a:pt y="375" x="3530"/>
                  <a:pt y="365" x="3549"/>
                </a:cubicBezTo>
                <a:cubicBezTo>
                  <a:pt y="354" x="3568"/>
                  <a:pt y="349" x="3590"/>
                  <a:pt y="349" x="3614"/>
                </a:cubicBezTo>
                <a:close/>
                <a:moveTo>
                  <a:pt y="349" x="6134"/>
                </a:moveTo>
                <a:cubicBezTo>
                  <a:pt y="349" x="6159"/>
                  <a:pt y="354" x="6181"/>
                  <a:pt y="364" x="6200"/>
                </a:cubicBezTo>
                <a:cubicBezTo>
                  <a:pt y="373" x="6218"/>
                  <a:pt y="387" x="6233"/>
                  <a:pt y="405" x="6243"/>
                </a:cubicBezTo>
                <a:cubicBezTo>
                  <a:pt y="423" x="6254"/>
                  <a:pt y="443" x="6262"/>
                  <a:pt y="466" x="6268"/>
                </a:cubicBezTo>
                <a:cubicBezTo>
                  <a:pt y="489" x="6273"/>
                  <a:pt y="515" x="6276"/>
                  <a:pt y="543" x="6276"/>
                </a:cubicBezTo>
                <a:cubicBezTo>
                  <a:pt y="569" x="6276"/>
                  <a:pt y="594" x="6273"/>
                  <a:pt y="617" x="6267"/>
                </a:cubicBezTo>
                <a:cubicBezTo>
                  <a:pt y="640" x="6261"/>
                  <a:pt y="660" x="6253"/>
                  <a:pt y="677" x="6242"/>
                </a:cubicBezTo>
                <a:cubicBezTo>
                  <a:pt y="695" x="6232"/>
                  <a:pt y="709" x="6217"/>
                  <a:pt y="719" x="6199"/>
                </a:cubicBezTo>
                <a:cubicBezTo>
                  <a:pt y="729" x="6181"/>
                  <a:pt y="734" x="6159"/>
                  <a:pt y="734" x="6135"/>
                </a:cubicBezTo>
                <a:cubicBezTo>
                  <a:pt y="734" x="6110"/>
                  <a:pt y="729" x="6088"/>
                  <a:pt y="719" x="6069"/>
                </a:cubicBezTo>
                <a:cubicBezTo>
                  <a:pt y="708" x="6050"/>
                  <a:pt y="695" x="6035"/>
                  <a:pt y="677" x="6023"/>
                </a:cubicBezTo>
                <a:cubicBezTo>
                  <a:pt y="660" x="6011"/>
                  <a:pt y="640" x="6002"/>
                  <a:pt y="617" x="5996"/>
                </a:cubicBezTo>
                <a:cubicBezTo>
                  <a:pt y="594" x="5990"/>
                  <a:pt y="570" x="5986"/>
                  <a:pt y="544" x="5986"/>
                </a:cubicBezTo>
                <a:cubicBezTo>
                  <a:pt y="518" x="5986"/>
                  <a:pt y="493" x="5990"/>
                  <a:pt y="470" x="5996"/>
                </a:cubicBezTo>
                <a:cubicBezTo>
                  <a:pt y="446" x="6002"/>
                  <a:pt y="425" x="6011"/>
                  <a:pt y="407" x="6023"/>
                </a:cubicBezTo>
                <a:cubicBezTo>
                  <a:pt y="389" x="6035"/>
                  <a:pt y="375" x="6050"/>
                  <a:pt y="365" x="6069"/>
                </a:cubicBezTo>
                <a:cubicBezTo>
                  <a:pt y="354" x="6088"/>
                  <a:pt y="349" x="6110"/>
                  <a:pt y="349" x="6134"/>
                </a:cubicBezTo>
                <a:close/>
                <a:moveTo>
                  <a:pt y="349" x="7282"/>
                </a:moveTo>
                <a:cubicBezTo>
                  <a:pt y="349" x="7308"/>
                  <a:pt y="354" x="7330"/>
                  <a:pt y="364" x="7348"/>
                </a:cubicBezTo>
                <a:cubicBezTo>
                  <a:pt y="373" x="7366"/>
                  <a:pt y="387" x="7381"/>
                  <a:pt y="405" x="7392"/>
                </a:cubicBezTo>
                <a:cubicBezTo>
                  <a:pt y="423" x="7403"/>
                  <a:pt y="443" x="7411"/>
                  <a:pt y="466" x="7416"/>
                </a:cubicBezTo>
                <a:cubicBezTo>
                  <a:pt y="489" x="7422"/>
                  <a:pt y="515" x="7424"/>
                  <a:pt y="543" x="7424"/>
                </a:cubicBezTo>
                <a:cubicBezTo>
                  <a:pt y="569" x="7424"/>
                  <a:pt y="594" x="7421"/>
                  <a:pt y="617" x="7416"/>
                </a:cubicBezTo>
                <a:cubicBezTo>
                  <a:pt y="640" x="7410"/>
                  <a:pt y="660" x="7402"/>
                  <a:pt y="677" x="7391"/>
                </a:cubicBezTo>
                <a:cubicBezTo>
                  <a:pt y="695" x="7380"/>
                  <a:pt y="709" x="7366"/>
                  <a:pt y="719" x="7347"/>
                </a:cubicBezTo>
                <a:cubicBezTo>
                  <a:pt y="729" x="7329"/>
                  <a:pt y="734" x="7308"/>
                  <a:pt y="734" x="7284"/>
                </a:cubicBezTo>
                <a:cubicBezTo>
                  <a:pt y="734" x="7259"/>
                  <a:pt y="729" x="7237"/>
                  <a:pt y="719" x="7218"/>
                </a:cubicBezTo>
                <a:cubicBezTo>
                  <a:pt y="708" x="7199"/>
                  <a:pt y="695" x="7183"/>
                  <a:pt y="677" x="7171"/>
                </a:cubicBezTo>
                <a:cubicBezTo>
                  <a:pt y="660" x="7160"/>
                  <a:pt y="640" x="7151"/>
                  <a:pt y="617" x="7144"/>
                </a:cubicBezTo>
                <a:cubicBezTo>
                  <a:pt y="594" x="7138"/>
                  <a:pt y="570" x="7135"/>
                  <a:pt y="544" x="7135"/>
                </a:cubicBezTo>
                <a:cubicBezTo>
                  <a:pt y="518" x="7135"/>
                  <a:pt y="493" x="7138"/>
                  <a:pt y="470" x="7144"/>
                </a:cubicBezTo>
                <a:cubicBezTo>
                  <a:pt y="446" x="7151"/>
                  <a:pt y="425" x="7160"/>
                  <a:pt y="407" x="7172"/>
                </a:cubicBezTo>
                <a:cubicBezTo>
                  <a:pt y="389" x="7183"/>
                  <a:pt y="375" x="7199"/>
                  <a:pt y="365" x="7218"/>
                </a:cubicBezTo>
                <a:cubicBezTo>
                  <a:pt y="354" x="7236"/>
                  <a:pt y="349" x="7258"/>
                  <a:pt y="349" x="7282"/>
                </a:cubicBezTo>
                <a:close/>
                <a:moveTo>
                  <a:pt y="349" x="10083"/>
                </a:moveTo>
                <a:cubicBezTo>
                  <a:pt y="349" x="10108"/>
                  <a:pt y="354" x="10130"/>
                  <a:pt y="364" x="10149"/>
                </a:cubicBezTo>
                <a:cubicBezTo>
                  <a:pt y="373" x="10167"/>
                  <a:pt y="387" x="10182"/>
                  <a:pt y="405" x="10193"/>
                </a:cubicBezTo>
                <a:cubicBezTo>
                  <a:pt y="423" x="10203"/>
                  <a:pt y="443" x="10212"/>
                  <a:pt y="466" x="10217"/>
                </a:cubicBezTo>
                <a:cubicBezTo>
                  <a:pt y="489" x="10222"/>
                  <a:pt y="515" x="10225"/>
                  <a:pt y="543" x="10225"/>
                </a:cubicBezTo>
                <a:cubicBezTo>
                  <a:pt y="569" x="10225"/>
                  <a:pt y="594" x="10222"/>
                  <a:pt y="617" x="10216"/>
                </a:cubicBezTo>
                <a:cubicBezTo>
                  <a:pt y="640" x="10211"/>
                  <a:pt y="660" x="10202"/>
                  <a:pt y="677" x="10192"/>
                </a:cubicBezTo>
                <a:cubicBezTo>
                  <a:pt y="695" x="10181"/>
                  <a:pt y="709" x="10166"/>
                  <a:pt y="719" x="10148"/>
                </a:cubicBezTo>
                <a:cubicBezTo>
                  <a:pt y="729" x="10130"/>
                  <a:pt y="734" x="10109"/>
                  <a:pt y="734" x="10084"/>
                </a:cubicBezTo>
                <a:cubicBezTo>
                  <a:pt y="734" x="10059"/>
                  <a:pt y="729" x="10037"/>
                  <a:pt y="719" x="10018"/>
                </a:cubicBezTo>
                <a:cubicBezTo>
                  <a:pt y="708" x="9999"/>
                  <a:pt y="695" x="9984"/>
                  <a:pt y="677" x="9972"/>
                </a:cubicBezTo>
                <a:cubicBezTo>
                  <a:pt y="660" x="9960"/>
                  <a:pt y="640" x="9951"/>
                  <a:pt y="617" x="9945"/>
                </a:cubicBezTo>
                <a:cubicBezTo>
                  <a:pt y="594" x="9939"/>
                  <a:pt y="570" x="9936"/>
                  <a:pt y="544" x="9936"/>
                </a:cubicBezTo>
                <a:cubicBezTo>
                  <a:pt y="518" x="9936"/>
                  <a:pt y="493" x="9939"/>
                  <a:pt y="470" x="9945"/>
                </a:cubicBezTo>
                <a:cubicBezTo>
                  <a:pt y="446" x="9952"/>
                  <a:pt y="425" x="9961"/>
                  <a:pt y="407" x="9972"/>
                </a:cubicBezTo>
                <a:cubicBezTo>
                  <a:pt y="389" x="9984"/>
                  <a:pt y="375" x="10000"/>
                  <a:pt y="365" x="10018"/>
                </a:cubicBezTo>
                <a:cubicBezTo>
                  <a:pt y="354" x="10037"/>
                  <a:pt y="349" x="10059"/>
                  <a:pt y="349" x="10083"/>
                </a:cubicBezTo>
                <a:close/>
                <a:moveTo>
                  <a:pt y="349" x="14590"/>
                </a:moveTo>
                <a:cubicBezTo>
                  <a:pt y="349" x="14616"/>
                  <a:pt y="354" x="14638"/>
                  <a:pt y="364" x="14656"/>
                </a:cubicBezTo>
                <a:cubicBezTo>
                  <a:pt y="373" x="14675"/>
                  <a:pt y="387" x="14689"/>
                  <a:pt y="405" x="14700"/>
                </a:cubicBezTo>
                <a:cubicBezTo>
                  <a:pt y="423" x="14711"/>
                  <a:pt y="443" x="14719"/>
                  <a:pt y="466" x="14724"/>
                </a:cubicBezTo>
                <a:cubicBezTo>
                  <a:pt y="489" x="14730"/>
                  <a:pt y="515" x="14732"/>
                  <a:pt y="543" x="14732"/>
                </a:cubicBezTo>
                <a:cubicBezTo>
                  <a:pt y="569" x="14732"/>
                  <a:pt y="594" x="14730"/>
                  <a:pt y="617" x="14724"/>
                </a:cubicBezTo>
                <a:cubicBezTo>
                  <a:pt y="640" x="14718"/>
                  <a:pt y="660" x="14710"/>
                  <a:pt y="677" x="14699"/>
                </a:cubicBezTo>
                <a:cubicBezTo>
                  <a:pt y="695" x="14688"/>
                  <a:pt y="709" x="14674"/>
                  <a:pt y="719" x="14655"/>
                </a:cubicBezTo>
                <a:cubicBezTo>
                  <a:pt y="729" x="14637"/>
                  <a:pt y="734" x="14616"/>
                  <a:pt y="734" x="14592"/>
                </a:cubicBezTo>
                <a:cubicBezTo>
                  <a:pt y="734" x="14567"/>
                  <a:pt y="729" x="14545"/>
                  <a:pt y="719" x="14526"/>
                </a:cubicBezTo>
                <a:cubicBezTo>
                  <a:pt y="708" x="14507"/>
                  <a:pt y="695" x="14491"/>
                  <a:pt y="677" x="14479"/>
                </a:cubicBezTo>
                <a:cubicBezTo>
                  <a:pt y="660" x="14468"/>
                  <a:pt y="640" x="14459"/>
                  <a:pt y="617" x="14452"/>
                </a:cubicBezTo>
                <a:cubicBezTo>
                  <a:pt y="594" x="14446"/>
                  <a:pt y="570" x="14443"/>
                  <a:pt y="544" x="14443"/>
                </a:cubicBezTo>
                <a:cubicBezTo>
                  <a:pt y="518" x="14443"/>
                  <a:pt y="493" x="14446"/>
                  <a:pt y="470" x="14452"/>
                </a:cubicBezTo>
                <a:cubicBezTo>
                  <a:pt y="446" x="14459"/>
                  <a:pt y="425" x="14468"/>
                  <a:pt y="407" x="14480"/>
                </a:cubicBezTo>
                <a:cubicBezTo>
                  <a:pt y="389" x="14491"/>
                  <a:pt y="375" x="14507"/>
                  <a:pt y="365" x="14526"/>
                </a:cubicBezTo>
                <a:cubicBezTo>
                  <a:pt y="354" x="14545"/>
                  <a:pt y="349" x="14566"/>
                  <a:pt y="349" x="14590"/>
                </a:cubicBezTo>
                <a:close/>
                <a:moveTo>
                  <a:pt y="349" x="15947"/>
                </a:moveTo>
                <a:cubicBezTo>
                  <a:pt y="349" x="15973"/>
                  <a:pt y="354" x="15995"/>
                  <a:pt y="364" x="16013"/>
                </a:cubicBezTo>
                <a:cubicBezTo>
                  <a:pt y="373" x="16031"/>
                  <a:pt y="387" x="16046"/>
                  <a:pt y="405" x="16057"/>
                </a:cubicBezTo>
                <a:cubicBezTo>
                  <a:pt y="423" x="16068"/>
                  <a:pt y="443" x="16076"/>
                  <a:pt y="466" x="16081"/>
                </a:cubicBezTo>
                <a:cubicBezTo>
                  <a:pt y="489" x="16087"/>
                  <a:pt y="515" x="16089"/>
                  <a:pt y="543" x="16089"/>
                </a:cubicBezTo>
                <a:cubicBezTo>
                  <a:pt y="569" x="16089"/>
                  <a:pt y="594" x="16086"/>
                  <a:pt y="617" x="16081"/>
                </a:cubicBezTo>
                <a:cubicBezTo>
                  <a:pt y="640" x="16075"/>
                  <a:pt y="660" x="16067"/>
                  <a:pt y="677" x="16056"/>
                </a:cubicBezTo>
                <a:cubicBezTo>
                  <a:pt y="695" x="16045"/>
                  <a:pt y="709" x="16031"/>
                  <a:pt y="719" x="16012"/>
                </a:cubicBezTo>
                <a:cubicBezTo>
                  <a:pt y="729" x="15994"/>
                  <a:pt y="734" x="15973"/>
                  <a:pt y="734" x="15949"/>
                </a:cubicBezTo>
                <a:cubicBezTo>
                  <a:pt y="734" x="15924"/>
                  <a:pt y="729" x="15902"/>
                  <a:pt y="719" x="15883"/>
                </a:cubicBezTo>
                <a:cubicBezTo>
                  <a:pt y="708" x="15864"/>
                  <a:pt y="695" x="15848"/>
                  <a:pt y="677" x="15836"/>
                </a:cubicBezTo>
                <a:cubicBezTo>
                  <a:pt y="660" x="15825"/>
                  <a:pt y="640" x="15816"/>
                  <a:pt y="617" x="15809"/>
                </a:cubicBezTo>
                <a:cubicBezTo>
                  <a:pt y="594" x="15803"/>
                  <a:pt y="570" x="15800"/>
                  <a:pt y="544" x="15800"/>
                </a:cubicBezTo>
                <a:cubicBezTo>
                  <a:pt y="518" x="15800"/>
                  <a:pt y="493" x="15803"/>
                  <a:pt y="470" x="15809"/>
                </a:cubicBezTo>
                <a:cubicBezTo>
                  <a:pt y="446" x="15816"/>
                  <a:pt y="425" x="15825"/>
                  <a:pt y="407" x="15837"/>
                </a:cubicBezTo>
                <a:cubicBezTo>
                  <a:pt y="389" x="15848"/>
                  <a:pt y="375" x="15864"/>
                  <a:pt y="365" x="15883"/>
                </a:cubicBezTo>
                <a:cubicBezTo>
                  <a:pt y="354" x="15902"/>
                  <a:pt y="349" x="15923"/>
                  <a:pt y="349" x="15947"/>
                </a:cubicBezTo>
                <a:close/>
                <a:moveTo>
                  <a:pt y="349" x="20057"/>
                </a:moveTo>
                <a:cubicBezTo>
                  <a:pt y="349" x="20083"/>
                  <a:pt y="354" x="20105"/>
                  <a:pt y="364" x="20123"/>
                </a:cubicBezTo>
                <a:cubicBezTo>
                  <a:pt y="373" x="20142"/>
                  <a:pt y="387" x="20156"/>
                  <a:pt y="405" x="20167"/>
                </a:cubicBezTo>
                <a:cubicBezTo>
                  <a:pt y="423" x="20178"/>
                  <a:pt y="443" x="20186"/>
                  <a:pt y="466" x="20192"/>
                </a:cubicBezTo>
                <a:cubicBezTo>
                  <a:pt y="489" x="20197"/>
                  <a:pt y="515" x="20200"/>
                  <a:pt y="543" x="20200"/>
                </a:cubicBezTo>
                <a:cubicBezTo>
                  <a:pt y="569" x="20200"/>
                  <a:pt y="594" x="20197"/>
                  <a:pt y="617" x="20191"/>
                </a:cubicBezTo>
                <a:cubicBezTo>
                  <a:pt y="640" x="20185"/>
                  <a:pt y="660" x="20177"/>
                  <a:pt y="677" x="20166"/>
                </a:cubicBezTo>
                <a:cubicBezTo>
                  <a:pt y="695" x="20155"/>
                  <a:pt y="709" x="20141"/>
                  <a:pt y="719" x="20123"/>
                </a:cubicBezTo>
                <a:cubicBezTo>
                  <a:pt y="729" x="20105"/>
                  <a:pt y="734" x="20083"/>
                  <a:pt y="734" x="20059"/>
                </a:cubicBezTo>
                <a:cubicBezTo>
                  <a:pt y="734" x="20034"/>
                  <a:pt y="729" x="20012"/>
                  <a:pt y="719" x="19993"/>
                </a:cubicBezTo>
                <a:cubicBezTo>
                  <a:pt y="708" x="19974"/>
                  <a:pt y="695" x="19958"/>
                  <a:pt y="677" x="19947"/>
                </a:cubicBezTo>
                <a:cubicBezTo>
                  <a:pt y="660" x="19935"/>
                  <a:pt y="640" x="19926"/>
                  <a:pt y="617" x="19920"/>
                </a:cubicBezTo>
                <a:cubicBezTo>
                  <a:pt y="594" x="19913"/>
                  <a:pt y="570" x="19910"/>
                  <a:pt y="544" x="19910"/>
                </a:cubicBezTo>
                <a:cubicBezTo>
                  <a:pt y="518" x="19910"/>
                  <a:pt y="493" x="19913"/>
                  <a:pt y="470" x="19920"/>
                </a:cubicBezTo>
                <a:cubicBezTo>
                  <a:pt y="446" x="19926"/>
                  <a:pt y="425" x="19935"/>
                  <a:pt y="407" x="19947"/>
                </a:cubicBezTo>
                <a:cubicBezTo>
                  <a:pt y="389" x="19959"/>
                  <a:pt y="375" x="19974"/>
                  <a:pt y="365" x="19993"/>
                </a:cubicBezTo>
                <a:cubicBezTo>
                  <a:pt y="354" x="20012"/>
                  <a:pt y="349" x="20033"/>
                  <a:pt y="349" x="20057"/>
                </a:cubicBezTo>
                <a:close/>
                <a:moveTo>
                  <a:pt y="568" x="8145"/>
                </a:moveTo>
                <a:lnTo>
                  <a:pt y="672" x="8128"/>
                </a:lnTo>
                <a:cubicBezTo>
                  <a:pt y="689" x="8116"/>
                  <a:pt y="704" x="8096"/>
                  <a:pt y="717" x="8069"/>
                </a:cubicBezTo>
                <a:cubicBezTo>
                  <a:pt y="730" x="8041"/>
                  <a:pt y="737" x="8016"/>
                  <a:pt y="737" x="7993"/>
                </a:cubicBezTo>
                <a:cubicBezTo>
                  <a:pt y="737" x="7970"/>
                  <a:pt y="732" x="7953"/>
                  <a:pt y="722" x="7942"/>
                </a:cubicBezTo>
                <a:cubicBezTo>
                  <a:pt y="711" x="7930"/>
                  <a:pt y="695" x="7924"/>
                  <a:pt y="673" x="7924"/>
                </a:cubicBezTo>
                <a:cubicBezTo>
                  <a:pt y="660" x="7924"/>
                  <a:pt y="650" x="7925"/>
                  <a:pt y="641" x="7929"/>
                </a:cubicBezTo>
                <a:cubicBezTo>
                  <a:pt y="633" x="7932"/>
                  <a:pt y="625" x="7937"/>
                  <a:pt y="619" x="7943"/>
                </a:cubicBezTo>
                <a:cubicBezTo>
                  <a:pt y="613" x="7950"/>
                  <a:pt y="607" x="7960"/>
                  <a:pt y="601" x="7974"/>
                </a:cubicBezTo>
                <a:cubicBezTo>
                  <a:pt y="596" x="7988"/>
                  <a:pt y="591" x="8005"/>
                  <a:pt y="587" x="8026"/>
                </a:cubicBezTo>
                <a:cubicBezTo>
                  <a:pt y="582" x="8046"/>
                  <a:pt y="578" x="8071"/>
                  <a:pt y="574" x="8101"/>
                </a:cubicBezTo>
                <a:cubicBezTo>
                  <a:pt y="574" x="8102"/>
                  <a:pt y="573" x="8114"/>
                  <a:pt y="570" x="8136"/>
                </a:cubicBezTo>
                <a:cubicBezTo>
                  <a:pt y="569" x="8140"/>
                  <a:pt y="569" x="8143"/>
                  <a:pt y="568" x="8145"/>
                </a:cubicBezTo>
                <a:close/>
                <a:moveTo>
                  <a:pt y="568" x="11277"/>
                </a:moveTo>
                <a:lnTo>
                  <a:pt y="672" x="11260"/>
                </a:lnTo>
                <a:cubicBezTo>
                  <a:pt y="689" x="11248"/>
                  <a:pt y="704" x="11229"/>
                  <a:pt y="717" x="11201"/>
                </a:cubicBezTo>
                <a:cubicBezTo>
                  <a:pt y="730" x="11174"/>
                  <a:pt y="737" x="11148"/>
                  <a:pt y="737" x="11125"/>
                </a:cubicBezTo>
                <a:cubicBezTo>
                  <a:pt y="737" x="11103"/>
                  <a:pt y="732" x="11086"/>
                  <a:pt y="722" x="11074"/>
                </a:cubicBezTo>
                <a:cubicBezTo>
                  <a:pt y="711" x="11062"/>
                  <a:pt y="695" x="11056"/>
                  <a:pt y="673" x="11056"/>
                </a:cubicBezTo>
                <a:cubicBezTo>
                  <a:pt y="660" x="11056"/>
                  <a:pt y="650" x="11058"/>
                  <a:pt y="641" x="11061"/>
                </a:cubicBezTo>
                <a:cubicBezTo>
                  <a:pt y="633" x="11064"/>
                  <a:pt y="625" x="11069"/>
                  <a:pt y="619" x="11075"/>
                </a:cubicBezTo>
                <a:cubicBezTo>
                  <a:pt y="613" x="11082"/>
                  <a:pt y="607" x="11092"/>
                  <a:pt y="601" x="11106"/>
                </a:cubicBezTo>
                <a:cubicBezTo>
                  <a:pt y="596" x="11120"/>
                  <a:pt y="591" x="11137"/>
                  <a:pt y="587" x="11158"/>
                </a:cubicBezTo>
                <a:cubicBezTo>
                  <a:pt y="582" x="11178"/>
                  <a:pt y="578" x="11204"/>
                  <a:pt y="574" x="11234"/>
                </a:cubicBezTo>
                <a:cubicBezTo>
                  <a:pt y="574" x="11235"/>
                  <a:pt y="573" x="11246"/>
                  <a:pt y="570" x="11269"/>
                </a:cubicBezTo>
                <a:cubicBezTo>
                  <a:pt y="569" x="11272"/>
                  <a:pt y="569" x="11275"/>
                  <a:pt y="568" x="11277"/>
                </a:cubicBezTo>
                <a:close/>
                <a:moveTo>
                  <a:pt y="568" x="13583"/>
                </a:moveTo>
                <a:lnTo>
                  <a:pt y="672" x="13565"/>
                </a:lnTo>
                <a:cubicBezTo>
                  <a:pt y="689" x="13553"/>
                  <a:pt y="704" x="13534"/>
                  <a:pt y="717" x="13506"/>
                </a:cubicBezTo>
                <a:cubicBezTo>
                  <a:pt y="730" x="13479"/>
                  <a:pt y="737" x="13454"/>
                  <a:pt y="737" x="13430"/>
                </a:cubicBezTo>
                <a:cubicBezTo>
                  <a:pt y="737" x="13408"/>
                  <a:pt y="732" x="13391"/>
                  <a:pt y="722" x="13379"/>
                </a:cubicBezTo>
                <a:cubicBezTo>
                  <a:pt y="711" x="13367"/>
                  <a:pt y="695" x="13361"/>
                  <a:pt y="673" x="13361"/>
                </a:cubicBezTo>
                <a:cubicBezTo>
                  <a:pt y="660" x="13361"/>
                  <a:pt y="650" x="13363"/>
                  <a:pt y="641" x="13366"/>
                </a:cubicBezTo>
                <a:cubicBezTo>
                  <a:pt y="633" x="13369"/>
                  <a:pt y="625" x="13374"/>
                  <a:pt y="619" x="13381"/>
                </a:cubicBezTo>
                <a:cubicBezTo>
                  <a:pt y="613" x="13387"/>
                  <a:pt y="607" x="13397"/>
                  <a:pt y="601" x="13411"/>
                </a:cubicBezTo>
                <a:cubicBezTo>
                  <a:pt y="596" x="13425"/>
                  <a:pt y="591" x="13443"/>
                  <a:pt y="587" x="13463"/>
                </a:cubicBezTo>
                <a:cubicBezTo>
                  <a:pt y="582" x="13483"/>
                  <a:pt y="578" x="13509"/>
                  <a:pt y="574" x="13539"/>
                </a:cubicBezTo>
                <a:cubicBezTo>
                  <a:pt y="574" x="13540"/>
                  <a:pt y="573" x="13551"/>
                  <a:pt y="570" x="13574"/>
                </a:cubicBezTo>
                <a:cubicBezTo>
                  <a:pt y="569" x="13577"/>
                  <a:pt y="569" x="13580"/>
                  <a:pt y="568" x="13583"/>
                </a:cubicBezTo>
                <a:close/>
                <a:moveTo>
                  <a:pt y="787" x="18187"/>
                </a:moveTo>
                <a:cubicBezTo>
                  <a:pt y="787" x="18188"/>
                  <a:pt y="787" x="18188"/>
                  <a:pt y="789" x="18187"/>
                </a:cubicBezTo>
                <a:lnTo>
                  <a:pt y="787" x="18187"/>
                </a:lnTo>
                <a:close/>
                <a:moveTo>
                  <a:pt y="58" x="363"/>
                </a:moveTo>
                <a:lnTo>
                  <a:pt y="831" x="363"/>
                </a:lnTo>
                <a:lnTo>
                  <a:pt y="831" x="840"/>
                </a:lnTo>
                <a:lnTo>
                  <a:pt y="713" x="851"/>
                </a:lnTo>
                <a:lnTo>
                  <a:pt y="713" x="491"/>
                </a:lnTo>
                <a:lnTo>
                  <a:pt y="493" x="491"/>
                </a:lnTo>
                <a:lnTo>
                  <a:pt y="493" x="815"/>
                </a:lnTo>
                <a:lnTo>
                  <a:pt y="376" x="815"/>
                </a:lnTo>
                <a:lnTo>
                  <a:pt y="376" x="491"/>
                </a:lnTo>
                <a:lnTo>
                  <a:pt y="176" x="491"/>
                </a:lnTo>
                <a:lnTo>
                  <a:pt y="176" x="826"/>
                </a:lnTo>
                <a:lnTo>
                  <a:pt y="58" x="837"/>
                </a:lnTo>
                <a:close/>
                <a:moveTo>
                  <a:pt y="240" x="1929"/>
                </a:moveTo>
                <a:cubicBezTo>
                  <a:pt y="240" x="1892"/>
                  <a:pt y="247" x="1856"/>
                  <a:pt y="262" x="1822"/>
                </a:cubicBezTo>
                <a:cubicBezTo>
                  <a:pt y="277" x="1788"/>
                  <a:pt y="286" x="1769"/>
                  <a:pt y="289" x="1767"/>
                </a:cubicBezTo>
                <a:lnTo>
                  <a:pt y="253" x="1763"/>
                </a:lnTo>
                <a:lnTo>
                  <a:pt y="253" x="1652"/>
                </a:lnTo>
                <a:cubicBezTo>
                  <a:pt y="327" x="1654"/>
                  <a:pt y="379" x="1654"/>
                  <a:pt y="409" x="1654"/>
                </a:cubicBezTo>
                <a:lnTo>
                  <a:pt y="831" x="1654"/>
                </a:lnTo>
                <a:lnTo>
                  <a:pt y="831" x="1778"/>
                </a:lnTo>
                <a:lnTo>
                  <a:pt y="437" x="1778"/>
                </a:lnTo>
                <a:cubicBezTo>
                  <a:pt y="415" x="1785"/>
                  <a:pt y="395" x="1802"/>
                  <a:pt y="378" x="1827"/>
                </a:cubicBezTo>
                <a:cubicBezTo>
                  <a:pt y="361" x="1852"/>
                  <a:pt y="353" x="1885"/>
                  <a:pt y="353" x="1925"/>
                </a:cubicBezTo>
                <a:cubicBezTo>
                  <a:pt y="353" x="1955"/>
                  <a:pt y="364" x="1975"/>
                  <a:pt y="386" x="1985"/>
                </a:cubicBezTo>
                <a:cubicBezTo>
                  <a:pt y="407" x="1996"/>
                  <a:pt y="447" x="2001"/>
                  <a:pt y="503" x="2001"/>
                </a:cubicBezTo>
                <a:lnTo>
                  <a:pt y="831" x="2001"/>
                </a:lnTo>
                <a:lnTo>
                  <a:pt y="831" x="2125"/>
                </a:lnTo>
                <a:lnTo>
                  <a:pt y="442" x="2125"/>
                </a:lnTo>
                <a:cubicBezTo>
                  <a:pt y="416" x="2134"/>
                  <a:pt y="394" x="2150"/>
                  <a:pt y="378" x="2174"/>
                </a:cubicBezTo>
                <a:cubicBezTo>
                  <a:pt y="361" x="2198"/>
                  <a:pt y="353" x="2226"/>
                  <a:pt y="353" x="2256"/>
                </a:cubicBezTo>
                <a:cubicBezTo>
                  <a:pt y="353" x="2266"/>
                  <a:pt y="354" x="2275"/>
                  <a:pt y="356" x="2283"/>
                </a:cubicBezTo>
                <a:cubicBezTo>
                  <a:pt y="359" x="2291"/>
                  <a:pt y="362" x="2297"/>
                  <a:pt y="366" x="2301"/>
                </a:cubicBezTo>
                <a:cubicBezTo>
                  <a:pt y="369" x="2306"/>
                  <a:pt y="374" x="2310"/>
                  <a:pt y="382" x="2314"/>
                </a:cubicBezTo>
                <a:cubicBezTo>
                  <a:pt y="389" x="2318"/>
                  <a:pt y="396" x="2321"/>
                  <a:pt y="403" x="2323"/>
                </a:cubicBezTo>
                <a:cubicBezTo>
                  <a:pt y="410" x="2325"/>
                  <a:pt y="420" x="2327"/>
                  <a:pt y="432" x="2328"/>
                </a:cubicBezTo>
                <a:cubicBezTo>
                  <a:pt y="444" x="2329"/>
                  <a:pt y="455" x="2330"/>
                  <a:pt y="465" x="2331"/>
                </a:cubicBezTo>
                <a:cubicBezTo>
                  <a:pt y="475" x="2331"/>
                  <a:pt y="487" x="2331"/>
                  <a:pt y="502" x="2331"/>
                </a:cubicBezTo>
                <a:lnTo>
                  <a:pt y="831" x="2331"/>
                </a:lnTo>
                <a:lnTo>
                  <a:pt y="831" x="2455"/>
                </a:lnTo>
                <a:lnTo>
                  <a:pt y="484" x="2455"/>
                </a:lnTo>
                <a:cubicBezTo>
                  <a:pt y="321" x="2455"/>
                  <a:pt y="240" x="2394"/>
                  <a:pt y="240" x="2273"/>
                </a:cubicBezTo>
                <a:cubicBezTo>
                  <a:pt y="240" x="2186"/>
                  <a:pt y="265" x="2123"/>
                  <a:pt y="313" x="2084"/>
                </a:cubicBezTo>
                <a:cubicBezTo>
                  <a:pt y="265" x="2065"/>
                  <a:pt y="240" x="2013"/>
                  <a:pt y="240" x="1929"/>
                </a:cubicBezTo>
                <a:close/>
                <a:moveTo>
                  <a:pt y="240" x="4420"/>
                </a:moveTo>
                <a:cubicBezTo>
                  <a:pt y="240" x="4383"/>
                  <a:pt y="247" x="4348"/>
                  <a:pt y="262" x="4313"/>
                </a:cubicBezTo>
                <a:cubicBezTo>
                  <a:pt y="277" x="4279"/>
                  <a:pt y="286" x="4261"/>
                  <a:pt y="289" x="4258"/>
                </a:cubicBezTo>
                <a:lnTo>
                  <a:pt y="253" x="4254"/>
                </a:lnTo>
                <a:lnTo>
                  <a:pt y="253" x="4144"/>
                </a:lnTo>
                <a:cubicBezTo>
                  <a:pt y="327" x="4145"/>
                  <a:pt y="379" x="4145"/>
                  <a:pt y="409" x="4145"/>
                </a:cubicBezTo>
                <a:lnTo>
                  <a:pt y="831" x="4145"/>
                </a:lnTo>
                <a:lnTo>
                  <a:pt y="831" x="4269"/>
                </a:lnTo>
                <a:lnTo>
                  <a:pt y="437" x="4269"/>
                </a:lnTo>
                <a:cubicBezTo>
                  <a:pt y="415" x="4277"/>
                  <a:pt y="395" x="4293"/>
                  <a:pt y="378" x="4318"/>
                </a:cubicBezTo>
                <a:cubicBezTo>
                  <a:pt y="361" x="4344"/>
                  <a:pt y="353" x="4376"/>
                  <a:pt y="353" x="4416"/>
                </a:cubicBezTo>
                <a:cubicBezTo>
                  <a:pt y="353" x="4446"/>
                  <a:pt y="364" x="4466"/>
                  <a:pt y="386" x="4477"/>
                </a:cubicBezTo>
                <a:cubicBezTo>
                  <a:pt y="407" x="4487"/>
                  <a:pt y="447" x="4493"/>
                  <a:pt y="503" x="4493"/>
                </a:cubicBezTo>
                <a:lnTo>
                  <a:pt y="831" x="4493"/>
                </a:lnTo>
                <a:lnTo>
                  <a:pt y="831" x="4616"/>
                </a:lnTo>
                <a:lnTo>
                  <a:pt y="442" x="4616"/>
                </a:lnTo>
                <a:cubicBezTo>
                  <a:pt y="416" x="4625"/>
                  <a:pt y="394" x="4641"/>
                  <a:pt y="378" x="4665"/>
                </a:cubicBezTo>
                <a:cubicBezTo>
                  <a:pt y="361" x="4690"/>
                  <a:pt y="353" x="4717"/>
                  <a:pt y="353" x="4747"/>
                </a:cubicBezTo>
                <a:cubicBezTo>
                  <a:pt y="353" x="4757"/>
                  <a:pt y="354" x="4766"/>
                  <a:pt y="356" x="4774"/>
                </a:cubicBezTo>
                <a:cubicBezTo>
                  <a:pt y="359" x="4782"/>
                  <a:pt y="362" x="4788"/>
                  <a:pt y="366" x="4793"/>
                </a:cubicBezTo>
                <a:cubicBezTo>
                  <a:pt y="369" x="4797"/>
                  <a:pt y="374" x="4801"/>
                  <a:pt y="382" x="4805"/>
                </a:cubicBezTo>
                <a:cubicBezTo>
                  <a:pt y="389" x="4809"/>
                  <a:pt y="396" x="4812"/>
                  <a:pt y="403" x="4814"/>
                </a:cubicBezTo>
                <a:cubicBezTo>
                  <a:pt y="410" x="4816"/>
                  <a:pt y="420" x="4818"/>
                  <a:pt y="432" x="4819"/>
                </a:cubicBezTo>
                <a:cubicBezTo>
                  <a:pt y="444" x="4821"/>
                  <a:pt y="455" x="4821"/>
                  <a:pt y="465" x="4822"/>
                </a:cubicBezTo>
                <a:cubicBezTo>
                  <a:pt y="475" x="4822"/>
                  <a:pt y="487" x="4822"/>
                  <a:pt y="502" x="4822"/>
                </a:cubicBezTo>
                <a:lnTo>
                  <a:pt y="831" x="4822"/>
                </a:lnTo>
                <a:lnTo>
                  <a:pt y="831" x="4946"/>
                </a:lnTo>
                <a:lnTo>
                  <a:pt y="484" x="4946"/>
                </a:lnTo>
                <a:cubicBezTo>
                  <a:pt y="321" x="4946"/>
                  <a:pt y="240" x="4885"/>
                  <a:pt y="240" x="4764"/>
                </a:cubicBezTo>
                <a:cubicBezTo>
                  <a:pt y="240" x="4677"/>
                  <a:pt y="265" x="4614"/>
                  <a:pt y="313" x="4575"/>
                </a:cubicBezTo>
                <a:cubicBezTo>
                  <a:pt y="265" x="4556"/>
                  <a:pt y="240" x="4504"/>
                  <a:pt y="240" x="4420"/>
                </a:cubicBezTo>
                <a:close/>
                <a:moveTo>
                  <a:pt y="253" x="8919"/>
                </a:moveTo>
                <a:lnTo>
                  <a:pt y="831" x="8919"/>
                </a:lnTo>
                <a:lnTo>
                  <a:pt y="831" x="9043"/>
                </a:lnTo>
                <a:lnTo>
                  <a:pt y="253" x="9043"/>
                </a:lnTo>
                <a:close/>
                <a:moveTo>
                  <a:pt y="253" x="9617"/>
                </a:moveTo>
                <a:lnTo>
                  <a:pt y="831" x="9617"/>
                </a:lnTo>
                <a:lnTo>
                  <a:pt y="831" x="9741"/>
                </a:lnTo>
                <a:lnTo>
                  <a:pt y="253" x="9741"/>
                </a:lnTo>
                <a:close/>
                <a:moveTo>
                  <a:pt y="240" x="10691"/>
                </a:moveTo>
                <a:cubicBezTo>
                  <a:pt y="240" x="10649"/>
                  <a:pt y="248" x="10610"/>
                  <a:pt y="263" x="10573"/>
                </a:cubicBezTo>
                <a:cubicBezTo>
                  <a:pt y="277" x="10536"/>
                  <a:pt y="286" x="10517"/>
                  <a:pt y="287" x="10515"/>
                </a:cubicBezTo>
                <a:lnTo>
                  <a:pt y="253" x="10512"/>
                </a:lnTo>
                <a:lnTo>
                  <a:pt y="253" x="10402"/>
                </a:lnTo>
                <a:lnTo>
                  <a:pt y="404" x="10403"/>
                </a:lnTo>
                <a:lnTo>
                  <a:pt y="831" x="10403"/>
                </a:lnTo>
                <a:lnTo>
                  <a:pt y="831" x="10527"/>
                </a:lnTo>
                <a:lnTo>
                  <a:pt y="436" x="10527"/>
                </a:lnTo>
                <a:cubicBezTo>
                  <a:pt y="416" x="10532"/>
                  <a:pt y="398" x="10549"/>
                  <a:pt y="379" x="10576"/>
                </a:cubicBezTo>
                <a:cubicBezTo>
                  <a:pt y="361" x="10603"/>
                  <a:pt y="352" x="10636"/>
                  <a:pt y="352" x="10674"/>
                </a:cubicBezTo>
                <a:cubicBezTo>
                  <a:pt y="352" x="10686"/>
                  <a:pt y="353" x="10696"/>
                  <a:pt y="356" x="10705"/>
                </a:cubicBezTo>
                <a:cubicBezTo>
                  <a:pt y="358" x="10713"/>
                  <a:pt y="361" x="10720"/>
                  <a:pt y="365" x="10725"/>
                </a:cubicBezTo>
                <a:cubicBezTo>
                  <a:pt y="368" x="10730"/>
                  <a:pt y="374" x="10735"/>
                  <a:pt y="381" x="10739"/>
                </a:cubicBezTo>
                <a:cubicBezTo>
                  <a:pt y="389" x="10743"/>
                  <a:pt y="397" x="10746"/>
                  <a:pt y="405" x="10748"/>
                </a:cubicBezTo>
                <a:cubicBezTo>
                  <a:pt y="414" x="10751"/>
                  <a:pt y="426" x="10753"/>
                  <a:pt y="441" x="10754"/>
                </a:cubicBezTo>
                <a:cubicBezTo>
                  <a:pt y="457" x="10756"/>
                  <a:pt y="472" x="10756"/>
                  <a:pt y="486" x="10757"/>
                </a:cubicBezTo>
                <a:cubicBezTo>
                  <a:pt y="499" x="10757"/>
                  <a:pt y="518" x="10757"/>
                  <a:pt y="541" x="10757"/>
                </a:cubicBezTo>
                <a:lnTo>
                  <a:pt y="831" x="10757"/>
                </a:lnTo>
                <a:lnTo>
                  <a:pt y="831" x="10881"/>
                </a:lnTo>
                <a:lnTo>
                  <a:pt y="489" x="10881"/>
                </a:lnTo>
                <a:cubicBezTo>
                  <a:pt y="408" x="10881"/>
                  <a:pt y="347" x="10866"/>
                  <a:pt y="304" x="10835"/>
                </a:cubicBezTo>
                <a:cubicBezTo>
                  <a:pt y="261" x="10804"/>
                  <a:pt y="240" x="10756"/>
                  <a:pt y="240" x="10691"/>
                </a:cubicBezTo>
                <a:close/>
                <a:moveTo>
                  <a:pt y="253" x="12405"/>
                </a:moveTo>
                <a:cubicBezTo>
                  <a:pt y="280" x="12405"/>
                  <a:pt y="307" x="12405"/>
                  <a:pt y="335" x="12406"/>
                </a:cubicBezTo>
                <a:cubicBezTo>
                  <a:pt y="362" x="12406"/>
                  <a:pt y="383" x="12407"/>
                  <a:pt y="397" x="12407"/>
                </a:cubicBezTo>
                <a:lnTo>
                  <a:pt y="831" x="12407"/>
                </a:lnTo>
                <a:lnTo>
                  <a:pt y="831" x="12530"/>
                </a:lnTo>
                <a:lnTo>
                  <a:pt y="495" x="12530"/>
                </a:lnTo>
                <a:cubicBezTo>
                  <a:pt y="458" x="12530"/>
                  <a:pt y="428" x="12542"/>
                  <a:pt y="405" x="12564"/>
                </a:cubicBezTo>
                <a:cubicBezTo>
                  <a:pt y="381" x="12586"/>
                  <a:pt y="369" x="12618"/>
                  <a:pt y="369" x="12660"/>
                </a:cubicBezTo>
                <a:lnTo>
                  <a:pt y="369" x="12702"/>
                </a:lnTo>
                <a:lnTo>
                  <a:pt y="253" x="12693"/>
                </a:lnTo>
                <a:lnTo>
                  <a:pt y="253" x="12658"/>
                </a:lnTo>
                <a:cubicBezTo>
                  <a:pt y="253" x="12579"/>
                  <a:pt y="266" x="12533"/>
                  <a:pt y="294" x="12518"/>
                </a:cubicBezTo>
                <a:lnTo>
                  <a:pt y="253" x="12515"/>
                </a:lnTo>
                <a:close/>
                <a:moveTo>
                  <a:pt y="253" x="16270"/>
                </a:moveTo>
                <a:cubicBezTo>
                  <a:pt y="280" x="16270"/>
                  <a:pt y="307" x="16271"/>
                  <a:pt y="335" x="16271"/>
                </a:cubicBezTo>
                <a:cubicBezTo>
                  <a:pt y="362" x="16272"/>
                  <a:pt y="383" x="16272"/>
                  <a:pt y="397" x="16272"/>
                </a:cubicBezTo>
                <a:lnTo>
                  <a:pt y="831" x="16272"/>
                </a:lnTo>
                <a:lnTo>
                  <a:pt y="831" x="16396"/>
                </a:lnTo>
                <a:lnTo>
                  <a:pt y="495" x="16396"/>
                </a:lnTo>
                <a:cubicBezTo>
                  <a:pt y="458" x="16396"/>
                  <a:pt y="428" x="16407"/>
                  <a:pt y="405" x="16429"/>
                </a:cubicBezTo>
                <a:cubicBezTo>
                  <a:pt y="381" x="16451"/>
                  <a:pt y="369" x="16483"/>
                  <a:pt y="369" x="16525"/>
                </a:cubicBezTo>
                <a:lnTo>
                  <a:pt y="369" x="16567"/>
                </a:lnTo>
                <a:lnTo>
                  <a:pt y="253" x="16558"/>
                </a:lnTo>
                <a:lnTo>
                  <a:pt y="253" x="16523"/>
                </a:lnTo>
                <a:cubicBezTo>
                  <a:pt y="253" x="16445"/>
                  <a:pt y="266" x="16398"/>
                  <a:pt y="294" x="16383"/>
                </a:cubicBezTo>
                <a:lnTo>
                  <a:pt y="253" x="16380"/>
                </a:lnTo>
                <a:close/>
                <a:moveTo>
                  <a:pt y="253" x="18380"/>
                </a:moveTo>
                <a:cubicBezTo>
                  <a:pt y="280" x="18380"/>
                  <a:pt y="307" x="18380"/>
                  <a:pt y="335" x="18381"/>
                </a:cubicBezTo>
                <a:cubicBezTo>
                  <a:pt y="362" x="18381"/>
                  <a:pt y="383" x="18381"/>
                  <a:pt y="397" x="18381"/>
                </a:cubicBezTo>
                <a:lnTo>
                  <a:pt y="831" x="18381"/>
                </a:lnTo>
                <a:lnTo>
                  <a:pt y="831" x="18505"/>
                </a:lnTo>
                <a:lnTo>
                  <a:pt y="495" x="18505"/>
                </a:lnTo>
                <a:cubicBezTo>
                  <a:pt y="458" x="18505"/>
                  <a:pt y="428" x="18516"/>
                  <a:pt y="405" x="18538"/>
                </a:cubicBezTo>
                <a:cubicBezTo>
                  <a:pt y="381" x="18561"/>
                  <a:pt y="369" x="18593"/>
                  <a:pt y="369" x="18635"/>
                </a:cubicBezTo>
                <a:lnTo>
                  <a:pt y="369" x="18677"/>
                </a:lnTo>
                <a:lnTo>
                  <a:pt y="253" x="18667"/>
                </a:lnTo>
                <a:lnTo>
                  <a:pt y="253" x="18633"/>
                </a:lnTo>
                <a:cubicBezTo>
                  <a:pt y="253" x="18554"/>
                  <a:pt y="266" x="18507"/>
                  <a:pt y="294" x="18492"/>
                </a:cubicBezTo>
                <a:lnTo>
                  <a:pt y="253" x="18489"/>
                </a:lnTo>
                <a:close/>
                <a:moveTo>
                  <a:pt y="73" x="5702"/>
                </a:moveTo>
                <a:lnTo>
                  <a:pt y="81" x="5602"/>
                </a:lnTo>
                <a:lnTo>
                  <a:pt y="253" x="5581"/>
                </a:lnTo>
                <a:lnTo>
                  <a:pt y="253" x="5505"/>
                </a:lnTo>
                <a:lnTo>
                  <a:pt y="352" x="5494"/>
                </a:lnTo>
                <a:lnTo>
                  <a:pt y="352" x="5578"/>
                </a:lnTo>
                <a:lnTo>
                  <a:pt y="592" x="5578"/>
                </a:lnTo>
                <a:cubicBezTo>
                  <a:pt y="613" x="5578"/>
                  <a:pt y="630" x="5578"/>
                  <a:pt y="644" x="5579"/>
                </a:cubicBezTo>
                <a:cubicBezTo>
                  <a:pt y="658" x="5579"/>
                  <a:pt y="673" x="5580"/>
                  <a:pt y="689" x="5581"/>
                </a:cubicBezTo>
                <a:cubicBezTo>
                  <a:pt y="704" x="5582"/>
                  <a:pt y="717" x="5584"/>
                  <a:pt y="728" x="5586"/>
                </a:cubicBezTo>
                <a:cubicBezTo>
                  <a:pt y="739" x="5588"/>
                  <a:pt y="750" x="5592"/>
                  <a:pt y="762" x="5596"/>
                </a:cubicBezTo>
                <a:cubicBezTo>
                  <a:pt y="773" x="5599"/>
                  <a:pt y="783" x="5604"/>
                  <a:pt y="791" x="5611"/>
                </a:cubicBezTo>
                <a:cubicBezTo>
                  <a:pt y="799" x="5617"/>
                  <a:pt y="806" x="5624"/>
                  <a:pt y="813" x="5633"/>
                </a:cubicBezTo>
                <a:cubicBezTo>
                  <a:pt y="820" x="5641"/>
                  <a:pt y="826" x="5651"/>
                  <a:pt y="829" x="5662"/>
                </a:cubicBezTo>
                <a:cubicBezTo>
                  <a:pt y="833" x="5673"/>
                  <a:pt y="835" x="5685"/>
                  <a:pt y="837" x="5697"/>
                </a:cubicBezTo>
                <a:cubicBezTo>
                  <a:pt y="839" x="5710"/>
                  <a:pt y="840" x="5724"/>
                  <a:pt y="840" x="5740"/>
                </a:cubicBezTo>
                <a:cubicBezTo>
                  <a:pt y="840" x="5754"/>
                  <a:pt y="838" x="5793"/>
                  <a:pt y="832" x="5855"/>
                </a:cubicBezTo>
                <a:lnTo>
                  <a:pt y="725" x="5844"/>
                </a:lnTo>
                <a:cubicBezTo>
                  <a:pt y="726" x="5820"/>
                  <a:pt y="727" x="5803"/>
                  <a:pt y="729" x="5792"/>
                </a:cubicBezTo>
                <a:cubicBezTo>
                  <a:pt y="729" x="5782"/>
                  <a:pt y="730" x="5774"/>
                  <a:pt y="731" x="5769"/>
                </a:cubicBezTo>
                <a:cubicBezTo>
                  <a:pt y="731" x="5764"/>
                  <a:pt y="731" x="5761"/>
                  <a:pt y="731" x="5759"/>
                </a:cubicBezTo>
                <a:cubicBezTo>
                  <a:pt y="731" x="5734"/>
                  <a:pt y="726" x="5718"/>
                  <a:pt y="716" x="5712"/>
                </a:cubicBezTo>
                <a:cubicBezTo>
                  <a:pt y="705" x="5705"/>
                  <a:pt y="677" x="5702"/>
                  <a:pt y="631" x="5702"/>
                </a:cubicBezTo>
                <a:lnTo>
                  <a:pt y="352" x="5702"/>
                </a:lnTo>
                <a:lnTo>
                  <a:pt y="352" x="5844"/>
                </a:lnTo>
                <a:lnTo>
                  <a:pt y="253" x="5844"/>
                </a:lnTo>
                <a:lnTo>
                  <a:pt y="253" x="5702"/>
                </a:lnTo>
                <a:lnTo>
                  <a:pt y="73" x="5702"/>
                </a:lnTo>
                <a:close/>
                <a:moveTo>
                  <a:pt y="49" x="3228"/>
                </a:moveTo>
                <a:lnTo>
                  <a:pt y="64" x="3104"/>
                </a:lnTo>
                <a:lnTo>
                  <a:pt y="581" x="3104"/>
                </a:lnTo>
                <a:cubicBezTo>
                  <a:pt y="612" x="3104"/>
                  <a:pt y="635" x="3104"/>
                  <a:pt y="652" x="3104"/>
                </a:cubicBezTo>
                <a:cubicBezTo>
                  <a:pt y="668" x="3105"/>
                  <a:pt y="687" x="3106"/>
                  <a:pt y="708" x="3108"/>
                </a:cubicBezTo>
                <a:cubicBezTo>
                  <a:pt y="730" x="3109"/>
                  <a:pt y="746" x="3112"/>
                  <a:pt y="757" x="3117"/>
                </a:cubicBezTo>
                <a:cubicBezTo>
                  <a:pt y="768" x="3121"/>
                  <a:pt y="781" x="3127"/>
                  <a:pt y="794" x="3134"/>
                </a:cubicBezTo>
                <a:cubicBezTo>
                  <a:pt y="808" x="3142"/>
                  <a:pt y="817" x="3152"/>
                  <a:pt y="823" x="3165"/>
                </a:cubicBezTo>
                <a:cubicBezTo>
                  <a:pt y="828" x="3177"/>
                  <a:pt y="832" x="3191"/>
                  <a:pt y="836" x="3206"/>
                </a:cubicBezTo>
                <a:cubicBezTo>
                  <a:pt y="839" x="3221"/>
                  <a:pt y="841" x="3239"/>
                  <a:pt y="841" x="3260"/>
                </a:cubicBezTo>
                <a:cubicBezTo>
                  <a:pt y="841" x="3274"/>
                  <a:pt y="837" x="3300"/>
                  <a:pt y="831" x="3338"/>
                </a:cubicBezTo>
                <a:lnTo>
                  <a:pt y="727" x="3329"/>
                </a:lnTo>
                <a:cubicBezTo>
                  <a:pt y="730" x="3290"/>
                  <a:pt y="732" x="3269"/>
                  <a:pt y="732" x="3266"/>
                </a:cubicBezTo>
                <a:cubicBezTo>
                  <a:pt y="732" x="3259"/>
                  <a:pt y="731" x="3253"/>
                  <a:pt y="730" x="3250"/>
                </a:cubicBezTo>
                <a:cubicBezTo>
                  <a:pt y="729" x="3247"/>
                  <a:pt y="727" x="3244"/>
                  <a:pt y="724" x="3241"/>
                </a:cubicBezTo>
                <a:cubicBezTo>
                  <a:pt y="721" x="3239"/>
                  <a:pt y="717" x="3237"/>
                  <a:pt y="712" x="3235"/>
                </a:cubicBezTo>
                <a:cubicBezTo>
                  <a:pt y="708" x="3233"/>
                  <a:pt y="699" x="3232"/>
                  <a:pt y="687" x="3230"/>
                </a:cubicBezTo>
                <a:cubicBezTo>
                  <a:pt y="675" x="3229"/>
                  <a:pt y="663" x="3229"/>
                  <a:pt y="651" x="3228"/>
                </a:cubicBezTo>
                <a:cubicBezTo>
                  <a:pt y="638" x="3228"/>
                  <a:pt y="621" x="3228"/>
                  <a:pt y="599" x="3228"/>
                </a:cubicBezTo>
                <a:lnTo>
                  <a:pt y="49" x="3228"/>
                </a:lnTo>
                <a:close/>
                <a:moveTo>
                  <a:pt y="49" x="11595"/>
                </a:moveTo>
                <a:lnTo>
                  <a:pt y="64" x="11471"/>
                </a:lnTo>
                <a:lnTo>
                  <a:pt y="581" x="11471"/>
                </a:lnTo>
                <a:cubicBezTo>
                  <a:pt y="612" x="11471"/>
                  <a:pt y="635" x="11471"/>
                  <a:pt y="652" x="11472"/>
                </a:cubicBezTo>
                <a:cubicBezTo>
                  <a:pt y="668" x="11472"/>
                  <a:pt y="687" x="11473"/>
                  <a:pt y="708" x="11475"/>
                </a:cubicBezTo>
                <a:cubicBezTo>
                  <a:pt y="730" x="11476"/>
                  <a:pt y="746" x="11479"/>
                  <a:pt y="757" x="11484"/>
                </a:cubicBezTo>
                <a:cubicBezTo>
                  <a:pt y="768" x="11488"/>
                  <a:pt y="781" x="11494"/>
                  <a:pt y="794" x="11502"/>
                </a:cubicBezTo>
                <a:cubicBezTo>
                  <a:pt y="808" x="11509"/>
                  <a:pt y="817" x="11519"/>
                  <a:pt y="823" x="11532"/>
                </a:cubicBezTo>
                <a:cubicBezTo>
                  <a:pt y="828" x="11545"/>
                  <a:pt y="832" x="11558"/>
                  <a:pt y="836" x="11574"/>
                </a:cubicBezTo>
                <a:cubicBezTo>
                  <a:pt y="839" x="11589"/>
                  <a:pt y="841" x="11606"/>
                  <a:pt y="841" x="11627"/>
                </a:cubicBezTo>
                <a:cubicBezTo>
                  <a:pt y="841" x="11641"/>
                  <a:pt y="837" x="11667"/>
                  <a:pt y="831" x="11705"/>
                </a:cubicBezTo>
                <a:lnTo>
                  <a:pt y="727" x="11696"/>
                </a:lnTo>
                <a:cubicBezTo>
                  <a:pt y="730" x="11657"/>
                  <a:pt y="732" x="11636"/>
                  <a:pt y="732" x="11633"/>
                </a:cubicBezTo>
                <a:cubicBezTo>
                  <a:pt y="732" x="11626"/>
                  <a:pt y="731" x="11620"/>
                  <a:pt y="730" x="11617"/>
                </a:cubicBezTo>
                <a:cubicBezTo>
                  <a:pt y="729" x="11614"/>
                  <a:pt y="727" x="11611"/>
                  <a:pt y="724" x="11608"/>
                </a:cubicBezTo>
                <a:cubicBezTo>
                  <a:pt y="721" x="11606"/>
                  <a:pt y="717" x="11604"/>
                  <a:pt y="712" x="11602"/>
                </a:cubicBezTo>
                <a:cubicBezTo>
                  <a:pt y="708" x="11600"/>
                  <a:pt y="699" x="11599"/>
                  <a:pt y="687" x="11598"/>
                </a:cubicBezTo>
                <a:cubicBezTo>
                  <a:pt y="675" x="11596"/>
                  <a:pt y="663" x="11596"/>
                  <a:pt y="651" x="11595"/>
                </a:cubicBezTo>
                <a:cubicBezTo>
                  <a:pt y="638" x="11595"/>
                  <a:pt y="621" x="11595"/>
                  <a:pt y="599" x="11595"/>
                </a:cubicBezTo>
                <a:lnTo>
                  <a:pt y="49" x="11595"/>
                </a:lnTo>
                <a:close/>
                <a:moveTo>
                  <a:pt y="49" x="17466"/>
                </a:moveTo>
                <a:lnTo>
                  <a:pt y="64" x="17342"/>
                </a:lnTo>
                <a:lnTo>
                  <a:pt y="581" x="17342"/>
                </a:lnTo>
                <a:cubicBezTo>
                  <a:pt y="612" x="17342"/>
                  <a:pt y="635" x="17342"/>
                  <a:pt y="652" x="17343"/>
                </a:cubicBezTo>
                <a:cubicBezTo>
                  <a:pt y="668" x="17343"/>
                  <a:pt y="687" x="17344"/>
                  <a:pt y="708" x="17346"/>
                </a:cubicBezTo>
                <a:cubicBezTo>
                  <a:pt y="730" x="17348"/>
                  <a:pt y="746" x="17351"/>
                  <a:pt y="757" x="17355"/>
                </a:cubicBezTo>
                <a:cubicBezTo>
                  <a:pt y="768" x="17359"/>
                  <a:pt y="781" x="17365"/>
                  <a:pt y="794" x="17373"/>
                </a:cubicBezTo>
                <a:cubicBezTo>
                  <a:pt y="808" x="17380"/>
                  <a:pt y="817" x="17390"/>
                  <a:pt y="823" x="17403"/>
                </a:cubicBezTo>
                <a:cubicBezTo>
                  <a:pt y="828" x="17416"/>
                  <a:pt y="832" x="17430"/>
                  <a:pt y="836" x="17445"/>
                </a:cubicBezTo>
                <a:cubicBezTo>
                  <a:pt y="839" x="17460"/>
                  <a:pt y="841" x="17477"/>
                  <a:pt y="841" x="17498"/>
                </a:cubicBezTo>
                <a:cubicBezTo>
                  <a:pt y="841" x="17512"/>
                  <a:pt y="837" x="17538"/>
                  <a:pt y="831" x="17576"/>
                </a:cubicBezTo>
                <a:lnTo>
                  <a:pt y="727" x="17567"/>
                </a:lnTo>
                <a:cubicBezTo>
                  <a:pt y="730" x="17529"/>
                  <a:pt y="732" x="17508"/>
                  <a:pt y="732" x="17504"/>
                </a:cubicBezTo>
                <a:cubicBezTo>
                  <a:pt y="732" x="17497"/>
                  <a:pt y="731" x="17491"/>
                  <a:pt y="730" x="17488"/>
                </a:cubicBezTo>
                <a:cubicBezTo>
                  <a:pt y="729" x="17485"/>
                  <a:pt y="727" x="17482"/>
                  <a:pt y="724" x="17479"/>
                </a:cubicBezTo>
                <a:cubicBezTo>
                  <a:pt y="721" x="17477"/>
                  <a:pt y="717" x="17475"/>
                  <a:pt y="712" x="17473"/>
                </a:cubicBezTo>
                <a:cubicBezTo>
                  <a:pt y="708" x="17471"/>
                  <a:pt y="699" x="17470"/>
                  <a:pt y="687" x="17469"/>
                </a:cubicBezTo>
                <a:cubicBezTo>
                  <a:pt y="675" x="17468"/>
                  <a:pt y="663" x="17467"/>
                  <a:pt y="651" x="17466"/>
                </a:cubicBezTo>
                <a:cubicBezTo>
                  <a:pt y="638" x="17466"/>
                  <a:pt y="621" x="17466"/>
                  <a:pt y="599" x="17466"/>
                </a:cubicBezTo>
                <a:lnTo>
                  <a:pt y="49" x="17466"/>
                </a:lnTo>
                <a:close/>
                <a:moveTo>
                  <a:pt y="49" x="6955"/>
                </a:moveTo>
                <a:lnTo>
                  <a:pt y="64" x="6831"/>
                </a:lnTo>
                <a:lnTo>
                  <a:pt y="352" x="6852"/>
                </a:lnTo>
                <a:cubicBezTo>
                  <a:pt y="314" x="6849"/>
                  <a:pt y="286" x="6830"/>
                  <a:pt y="267" x="6795"/>
                </a:cubicBezTo>
                <a:cubicBezTo>
                  <a:pt y="249" x="6760"/>
                  <a:pt y="240" x="6723"/>
                  <a:pt y="240" x="6683"/>
                </a:cubicBezTo>
                <a:cubicBezTo>
                  <a:pt y="240" x="6634"/>
                  <a:pt y="253" x="6591"/>
                  <a:pt y="280" x="6553"/>
                </a:cubicBezTo>
                <a:cubicBezTo>
                  <a:pt y="307" x="6515"/>
                  <a:pt y="343" x="6486"/>
                  <a:pt y="388" x="6466"/>
                </a:cubicBezTo>
                <a:cubicBezTo>
                  <a:pt y="433" x="6446"/>
                  <a:pt y="482" x="6436"/>
                  <a:pt y="535" x="6436"/>
                </a:cubicBezTo>
                <a:cubicBezTo>
                  <a:pt y="625" x="6436"/>
                  <a:pt y="699" x="6458"/>
                  <a:pt y="756" x="6503"/>
                </a:cubicBezTo>
                <a:cubicBezTo>
                  <a:pt y="814" x="6547"/>
                  <a:pt y="842" x="6608"/>
                  <a:pt y="842" x="6686"/>
                </a:cubicBezTo>
                <a:cubicBezTo>
                  <a:pt y="842" x="6726"/>
                  <a:pt y="833" x="6762"/>
                  <a:pt y="813" x="6794"/>
                </a:cubicBezTo>
                <a:cubicBezTo>
                  <a:pt y="798" x="6819"/>
                  <a:pt y="790" x="6834"/>
                  <a:pt y="790" x="6838"/>
                </a:cubicBezTo>
                <a:cubicBezTo>
                  <a:pt y="790" x="6838"/>
                  <a:pt y="791" x="6839"/>
                  <a:pt y="792" x="6838"/>
                </a:cubicBezTo>
                <a:lnTo>
                  <a:pt y="831" x="6843"/>
                </a:lnTo>
                <a:lnTo>
                  <a:pt y="831" x="6955"/>
                </a:lnTo>
                <a:lnTo>
                  <a:pt y="49" x="6955"/>
                </a:lnTo>
                <a:close/>
                <a:moveTo>
                  <a:pt y="49" x="8825"/>
                </a:moveTo>
                <a:lnTo>
                  <a:pt y="64" x="8702"/>
                </a:lnTo>
                <a:lnTo>
                  <a:pt y="352" x="8722"/>
                </a:lnTo>
                <a:cubicBezTo>
                  <a:pt y="314" x="8719"/>
                  <a:pt y="286" x="8700"/>
                  <a:pt y="267" x="8665"/>
                </a:cubicBezTo>
                <a:cubicBezTo>
                  <a:pt y="249" x="8630"/>
                  <a:pt y="240" x="8593"/>
                  <a:pt y="240" x="8554"/>
                </a:cubicBezTo>
                <a:cubicBezTo>
                  <a:pt y="240" x="8505"/>
                  <a:pt y="253" x="8461"/>
                  <a:pt y="280" x="8423"/>
                </a:cubicBezTo>
                <a:cubicBezTo>
                  <a:pt y="307" x="8385"/>
                  <a:pt y="343" x="8356"/>
                  <a:pt y="388" x="8336"/>
                </a:cubicBezTo>
                <a:cubicBezTo>
                  <a:pt y="433" x="8317"/>
                  <a:pt y="482" x="8307"/>
                  <a:pt y="535" x="8307"/>
                </a:cubicBezTo>
                <a:cubicBezTo>
                  <a:pt y="625" x="8307"/>
                  <a:pt y="699" x="8329"/>
                  <a:pt y="756" x="8373"/>
                </a:cubicBezTo>
                <a:cubicBezTo>
                  <a:pt y="814" x="8418"/>
                  <a:pt y="842" x="8479"/>
                  <a:pt y="842" x="8556"/>
                </a:cubicBezTo>
                <a:cubicBezTo>
                  <a:pt y="842" x="8596"/>
                  <a:pt y="833" x="8632"/>
                  <a:pt y="813" x="8665"/>
                </a:cubicBezTo>
                <a:cubicBezTo>
                  <a:pt y="798" x="8690"/>
                  <a:pt y="790" x="8704"/>
                  <a:pt y="790" x="8708"/>
                </a:cubicBezTo>
                <a:cubicBezTo>
                  <a:pt y="790" x="8709"/>
                  <a:pt y="791" x="8709"/>
                  <a:pt y="792" x="8709"/>
                </a:cubicBezTo>
                <a:lnTo>
                  <a:pt y="831" x="8713"/>
                </a:lnTo>
                <a:lnTo>
                  <a:pt y="831" x="8825"/>
                </a:lnTo>
                <a:lnTo>
                  <a:pt y="49" x="8825"/>
                </a:lnTo>
                <a:close/>
                <a:moveTo>
                  <a:pt y="49" x="14263"/>
                </a:moveTo>
                <a:lnTo>
                  <a:pt y="64" x="14139"/>
                </a:lnTo>
                <a:lnTo>
                  <a:pt y="352" x="14160"/>
                </a:lnTo>
                <a:cubicBezTo>
                  <a:pt y="314" x="14157"/>
                  <a:pt y="286" x="14138"/>
                  <a:pt y="267" x="14103"/>
                </a:cubicBezTo>
                <a:cubicBezTo>
                  <a:pt y="249" x="14068"/>
                  <a:pt y="240" x="14031"/>
                  <a:pt y="240" x="13991"/>
                </a:cubicBezTo>
                <a:cubicBezTo>
                  <a:pt y="240" x="13942"/>
                  <a:pt y="253" x="13899"/>
                  <a:pt y="280" x="13861"/>
                </a:cubicBezTo>
                <a:cubicBezTo>
                  <a:pt y="307" x="13823"/>
                  <a:pt y="343" x="13794"/>
                  <a:pt y="388" x="13774"/>
                </a:cubicBezTo>
                <a:cubicBezTo>
                  <a:pt y="433" x="13754"/>
                  <a:pt y="482" x="13744"/>
                  <a:pt y="535" x="13744"/>
                </a:cubicBezTo>
                <a:cubicBezTo>
                  <a:pt y="625" x="13744"/>
                  <a:pt y="699" x="13766"/>
                  <a:pt y="756" x="13811"/>
                </a:cubicBezTo>
                <a:cubicBezTo>
                  <a:pt y="814" x="13855"/>
                  <a:pt y="842" x="13916"/>
                  <a:pt y="842" x="13994"/>
                </a:cubicBezTo>
                <a:cubicBezTo>
                  <a:pt y="842" x="14034"/>
                  <a:pt y="833" x="14070"/>
                  <a:pt y="813" x="14102"/>
                </a:cubicBezTo>
                <a:cubicBezTo>
                  <a:pt y="798" x="14127"/>
                  <a:pt y="790" x="14142"/>
                  <a:pt y="790" x="14146"/>
                </a:cubicBezTo>
                <a:cubicBezTo>
                  <a:pt y="790" x="14147"/>
                  <a:pt y="791" x="14147"/>
                  <a:pt y="792" x="14146"/>
                </a:cubicBezTo>
                <a:lnTo>
                  <a:pt y="831" x="14151"/>
                </a:lnTo>
                <a:lnTo>
                  <a:pt y="831" x="14263"/>
                </a:lnTo>
                <a:lnTo>
                  <a:pt y="49" x="14263"/>
                </a:lnTo>
                <a:close/>
                <a:moveTo>
                  <a:pt y="240" x="1364"/>
                </a:moveTo>
                <a:cubicBezTo>
                  <a:pt y="242" x="1288"/>
                  <a:pt y="272" x="1226"/>
                  <a:pt y="328" x="1178"/>
                </a:cubicBezTo>
                <a:cubicBezTo>
                  <a:pt y="385" x="1131"/>
                  <a:pt y="456" x="1107"/>
                  <a:pt y="541" x="1107"/>
                </a:cubicBezTo>
                <a:cubicBezTo>
                  <a:pt y="632" x="1107"/>
                  <a:pt y="706" x="1131"/>
                  <a:pt y="761" x="1179"/>
                </a:cubicBezTo>
                <a:cubicBezTo>
                  <a:pt y="815" x="1226"/>
                  <a:pt y="843" x="1291"/>
                  <a:pt y="843" x="1374"/>
                </a:cubicBezTo>
                <a:cubicBezTo>
                  <a:pt y="843" x="1461"/>
                  <a:pt y="816" x="1535"/>
                  <a:pt y="763" x="1597"/>
                </a:cubicBezTo>
                <a:lnTo>
                  <a:pt y="666" x="1555"/>
                </a:lnTo>
                <a:cubicBezTo>
                  <a:pt y="709" x="1492"/>
                  <a:pt y="731" x="1433"/>
                  <a:pt y="731" x="1376"/>
                </a:cubicBezTo>
                <a:cubicBezTo>
                  <a:pt y="731" x="1335"/>
                  <a:pt y="715" x="1300"/>
                  <a:pt y="684" x="1273"/>
                </a:cubicBezTo>
                <a:cubicBezTo>
                  <a:pt y="653" x="1246"/>
                  <a:pt y="617" x="1233"/>
                  <a:pt y="577" x="1233"/>
                </a:cubicBezTo>
                <a:lnTo>
                  <a:pt y="577" x="1599"/>
                </a:lnTo>
                <a:cubicBezTo>
                  <a:pt y="560" x="1599"/>
                  <a:pt y="547" x="1599"/>
                  <a:pt y="538" x="1600"/>
                </a:cubicBezTo>
                <a:cubicBezTo>
                  <a:pt y="529" x="1600"/>
                  <a:pt y="523" x="1600"/>
                  <a:pt y="520" x="1600"/>
                </a:cubicBezTo>
                <a:cubicBezTo>
                  <a:pt y="435" x="1600"/>
                  <a:pt y="368" x="1579"/>
                  <a:pt y="317" x="1537"/>
                </a:cubicBezTo>
                <a:cubicBezTo>
                  <a:pt y="266" x="1495"/>
                  <a:pt y="240" x="1437"/>
                  <a:pt y="240" x="1364"/>
                </a:cubicBezTo>
                <a:close/>
                <a:moveTo>
                  <a:pt y="240" x="3615"/>
                </a:moveTo>
                <a:cubicBezTo>
                  <a:pt y="240" x="3558"/>
                  <a:pt y="254" x="3509"/>
                  <a:pt y="282" x="3466"/>
                </a:cubicBezTo>
                <a:cubicBezTo>
                  <a:pt y="310" x="3424"/>
                  <a:pt y="347" x="3392"/>
                  <a:pt y="392" x="3372"/>
                </a:cubicBezTo>
                <a:cubicBezTo>
                  <a:pt y="438" x="3351"/>
                  <a:pt y="488" x="3340"/>
                  <a:pt y="543" x="3340"/>
                </a:cubicBezTo>
                <a:cubicBezTo>
                  <a:pt y="598" x="3340"/>
                  <a:pt y="648" x="3351"/>
                  <a:pt y="693" x="3371"/>
                </a:cubicBezTo>
                <a:cubicBezTo>
                  <a:pt y="738" x="3392"/>
                  <a:pt y="774" x="3423"/>
                  <a:pt y="801" x="3465"/>
                </a:cubicBezTo>
                <a:cubicBezTo>
                  <a:pt y="829" x="3508"/>
                  <a:pt y="843" x="3557"/>
                  <a:pt y="843" x="3614"/>
                </a:cubicBezTo>
                <a:cubicBezTo>
                  <a:pt y="843" x="3656"/>
                  <a:pt y="835" x="3694"/>
                  <a:pt y="818" x="3729"/>
                </a:cubicBezTo>
                <a:cubicBezTo>
                  <a:pt y="801" x="3763"/>
                  <a:pt y="779" x="3792"/>
                  <a:pt y="751" x="3814"/>
                </a:cubicBezTo>
                <a:cubicBezTo>
                  <a:pt y="722" x="3836"/>
                  <a:pt y="690" x="3853"/>
                  <a:pt y="655" x="3865"/>
                </a:cubicBezTo>
                <a:cubicBezTo>
                  <a:pt y="619" x="3877"/>
                  <a:pt y="581" x="3882"/>
                  <a:pt y="542" x="3882"/>
                </a:cubicBezTo>
                <a:cubicBezTo>
                  <a:pt y="509" x="3882"/>
                  <a:pt y="478" x="3879"/>
                  <a:pt y="448" x="3872"/>
                </a:cubicBezTo>
                <a:cubicBezTo>
                  <a:pt y="418" x="3865"/>
                  <a:pt y="391" x="3854"/>
                  <a:pt y="366" x="3840"/>
                </a:cubicBezTo>
                <a:cubicBezTo>
                  <a:pt y="340" x="3825"/>
                  <a:pt y="318" x="3807"/>
                  <a:pt y="300" x="3786"/>
                </a:cubicBezTo>
                <a:cubicBezTo>
                  <a:pt y="281" x="3765"/>
                  <a:pt y="266" x="3740"/>
                  <a:pt y="256" x="3711"/>
                </a:cubicBezTo>
                <a:cubicBezTo>
                  <a:pt y="245" x="3682"/>
                  <a:pt y="240" x="3650"/>
                  <a:pt y="240" x="3615"/>
                </a:cubicBezTo>
                <a:close/>
                <a:moveTo>
                  <a:pt y="240" x="5250"/>
                </a:moveTo>
                <a:cubicBezTo>
                  <a:pt y="242" x="5174"/>
                  <a:pt y="272" x="5113"/>
                  <a:pt y="328" x="5065"/>
                </a:cubicBezTo>
                <a:cubicBezTo>
                  <a:pt y="385" x="5017"/>
                  <a:pt y="456" x="4994"/>
                  <a:pt y="541" x="4994"/>
                </a:cubicBezTo>
                <a:cubicBezTo>
                  <a:pt y="632" x="4994"/>
                  <a:pt y="706" x="5018"/>
                  <a:pt y="761" x="5065"/>
                </a:cubicBezTo>
                <a:cubicBezTo>
                  <a:pt y="815" x="5113"/>
                  <a:pt y="843" x="5178"/>
                  <a:pt y="843" x="5261"/>
                </a:cubicBezTo>
                <a:cubicBezTo>
                  <a:pt y="843" x="5347"/>
                  <a:pt y="816" x="5422"/>
                  <a:pt y="763" x="5484"/>
                </a:cubicBezTo>
                <a:lnTo>
                  <a:pt y="666" x="5442"/>
                </a:lnTo>
                <a:cubicBezTo>
                  <a:pt y="709" x="5379"/>
                  <a:pt y="731" x="5319"/>
                  <a:pt y="731" x="5263"/>
                </a:cubicBezTo>
                <a:cubicBezTo>
                  <a:pt y="731" x="5221"/>
                  <a:pt y="715" x="5187"/>
                  <a:pt y="684" x="5160"/>
                </a:cubicBezTo>
                <a:cubicBezTo>
                  <a:pt y="653" x="5133"/>
                  <a:pt y="617" x="5119"/>
                  <a:pt y="577" x="5119"/>
                </a:cubicBezTo>
                <a:lnTo>
                  <a:pt y="577" x="5486"/>
                </a:lnTo>
                <a:cubicBezTo>
                  <a:pt y="560" x="5486"/>
                  <a:pt y="547" x="5486"/>
                  <a:pt y="538" x="5486"/>
                </a:cubicBezTo>
                <a:cubicBezTo>
                  <a:pt y="529" x="5487"/>
                  <a:pt y="523" x="5487"/>
                  <a:pt y="520" x="5487"/>
                </a:cubicBezTo>
                <a:cubicBezTo>
                  <a:pt y="435" x="5487"/>
                  <a:pt y="368" x="5466"/>
                  <a:pt y="317" x="5423"/>
                </a:cubicBezTo>
                <a:cubicBezTo>
                  <a:pt y="266" x="5381"/>
                  <a:pt y="240" x="5324"/>
                  <a:pt y="240" x="5250"/>
                </a:cubicBezTo>
                <a:close/>
                <a:moveTo>
                  <a:pt y="240" x="6135"/>
                </a:moveTo>
                <a:cubicBezTo>
                  <a:pt y="240" x="6078"/>
                  <a:pt y="254" x="6029"/>
                  <a:pt y="282" x="5986"/>
                </a:cubicBezTo>
                <a:cubicBezTo>
                  <a:pt y="310" x="5944"/>
                  <a:pt y="347" x="5912"/>
                  <a:pt y="392" x="5892"/>
                </a:cubicBezTo>
                <a:cubicBezTo>
                  <a:pt y="438" x="5871"/>
                  <a:pt y="488" x="5860"/>
                  <a:pt y="543" x="5860"/>
                </a:cubicBezTo>
                <a:cubicBezTo>
                  <a:pt y="598" x="5860"/>
                  <a:pt y="648" x="5871"/>
                  <a:pt y="693" x="5891"/>
                </a:cubicBezTo>
                <a:cubicBezTo>
                  <a:pt y="738" x="5912"/>
                  <a:pt y="774" x="5943"/>
                  <a:pt y="801" x="5986"/>
                </a:cubicBezTo>
                <a:cubicBezTo>
                  <a:pt y="829" x="6028"/>
                  <a:pt y="843" x="6077"/>
                  <a:pt y="843" x="6134"/>
                </a:cubicBezTo>
                <a:cubicBezTo>
                  <a:pt y="843" x="6176"/>
                  <a:pt y="835" x="6214"/>
                  <a:pt y="818" x="6249"/>
                </a:cubicBezTo>
                <a:cubicBezTo>
                  <a:pt y="801" x="6283"/>
                  <a:pt y="779" x="6312"/>
                  <a:pt y="751" x="6334"/>
                </a:cubicBezTo>
                <a:cubicBezTo>
                  <a:pt y="722" x="6356"/>
                  <a:pt y="690" x="6373"/>
                  <a:pt y="655" x="6385"/>
                </a:cubicBezTo>
                <a:cubicBezTo>
                  <a:pt y="619" x="6397"/>
                  <a:pt y="581" x="6402"/>
                  <a:pt y="542" x="6402"/>
                </a:cubicBezTo>
                <a:cubicBezTo>
                  <a:pt y="509" x="6402"/>
                  <a:pt y="478" x="6399"/>
                  <a:pt y="448" x="6392"/>
                </a:cubicBezTo>
                <a:cubicBezTo>
                  <a:pt y="418" x="6385"/>
                  <a:pt y="391" x="6374"/>
                  <a:pt y="366" x="6360"/>
                </a:cubicBezTo>
                <a:cubicBezTo>
                  <a:pt y="340" x="6345"/>
                  <a:pt y="318" x="6327"/>
                  <a:pt y="300" x="6306"/>
                </a:cubicBezTo>
                <a:cubicBezTo>
                  <a:pt y="281" x="6285"/>
                  <a:pt y="266" x="6260"/>
                  <a:pt y="256" x="6231"/>
                </a:cubicBezTo>
                <a:cubicBezTo>
                  <a:pt y="245" x="6202"/>
                  <a:pt y="240" x="6170"/>
                  <a:pt y="240" x="6135"/>
                </a:cubicBezTo>
                <a:close/>
                <a:moveTo>
                  <a:pt y="240" x="7284"/>
                </a:moveTo>
                <a:cubicBezTo>
                  <a:pt y="240" x="7227"/>
                  <a:pt y="254" x="7177"/>
                  <a:pt y="282" x="7135"/>
                </a:cubicBezTo>
                <a:cubicBezTo>
                  <a:pt y="310" x="7092"/>
                  <a:pt y="347" x="7061"/>
                  <a:pt y="392" x="7040"/>
                </a:cubicBezTo>
                <a:cubicBezTo>
                  <a:pt y="438" x="7019"/>
                  <a:pt y="488" x="7009"/>
                  <a:pt y="543" x="7009"/>
                </a:cubicBezTo>
                <a:cubicBezTo>
                  <a:pt y="598" x="7009"/>
                  <a:pt y="648" x="7019"/>
                  <a:pt y="693" x="7040"/>
                </a:cubicBezTo>
                <a:cubicBezTo>
                  <a:pt y="738" x="7060"/>
                  <a:pt y="774" x="7092"/>
                  <a:pt y="801" x="7134"/>
                </a:cubicBezTo>
                <a:cubicBezTo>
                  <a:pt y="829" x="7176"/>
                  <a:pt y="843" x="7226"/>
                  <a:pt y="843" x="7282"/>
                </a:cubicBezTo>
                <a:cubicBezTo>
                  <a:pt y="843" x="7324"/>
                  <a:pt y="835" x="7363"/>
                  <a:pt y="818" x="7397"/>
                </a:cubicBezTo>
                <a:cubicBezTo>
                  <a:pt y="801" x="7432"/>
                  <a:pt y="779" x="7460"/>
                  <a:pt y="751" x="7483"/>
                </a:cubicBezTo>
                <a:cubicBezTo>
                  <a:pt y="722" x="7505"/>
                  <a:pt y="690" x="7522"/>
                  <a:pt y="655" x="7534"/>
                </a:cubicBezTo>
                <a:cubicBezTo>
                  <a:pt y="619" x="7545"/>
                  <a:pt y="581" x="7551"/>
                  <a:pt y="542" x="7551"/>
                </a:cubicBezTo>
                <a:cubicBezTo>
                  <a:pt y="509" x="7551"/>
                  <a:pt y="478" x="7547"/>
                  <a:pt y="448" x="7541"/>
                </a:cubicBezTo>
                <a:cubicBezTo>
                  <a:pt y="418" x="7534"/>
                  <a:pt y="391" x="7523"/>
                  <a:pt y="366" x="7508"/>
                </a:cubicBezTo>
                <a:cubicBezTo>
                  <a:pt y="340" x="7494"/>
                  <a:pt y="318" x="7476"/>
                  <a:pt y="300" x="7455"/>
                </a:cubicBezTo>
                <a:cubicBezTo>
                  <a:pt y="281" x="7434"/>
                  <a:pt y="266" x="7409"/>
                  <a:pt y="256" x="7379"/>
                </a:cubicBezTo>
                <a:cubicBezTo>
                  <a:pt y="245" x="7350"/>
                  <a:pt y="240" x="7318"/>
                  <a:pt y="240" x="7284"/>
                </a:cubicBezTo>
                <a:close/>
                <a:moveTo>
                  <a:pt y="240" x="8041"/>
                </a:moveTo>
                <a:cubicBezTo>
                  <a:pt y="240" x="8003"/>
                  <a:pt y="244" x="7967"/>
                  <a:pt y="252" x="7931"/>
                </a:cubicBezTo>
                <a:cubicBezTo>
                  <a:pt y="260" x="7895"/>
                  <a:pt y="273" x="7861"/>
                  <a:pt y="292" x="7828"/>
                </a:cubicBezTo>
                <a:lnTo>
                  <a:pt y="395" x="7864"/>
                </a:lnTo>
                <a:cubicBezTo>
                  <a:pt y="378" x="7899"/>
                  <a:pt y="366" x="7931"/>
                  <a:pt y="360" x="7959"/>
                </a:cubicBezTo>
                <a:cubicBezTo>
                  <a:pt y="354" x="7988"/>
                  <a:pt y="351" x="8016"/>
                  <a:pt y="351" x="8043"/>
                </a:cubicBezTo>
                <a:cubicBezTo>
                  <a:pt y="351" x="8074"/>
                  <a:pt y="357" x="8096"/>
                  <a:pt y="369" x="8109"/>
                </a:cubicBezTo>
                <a:cubicBezTo>
                  <a:pt y="382" x="8122"/>
                  <a:pt y="401" x="8128"/>
                  <a:pt y="428" x="8128"/>
                </a:cubicBezTo>
                <a:lnTo>
                  <a:pt y="471" x="8128"/>
                </a:lnTo>
                <a:lnTo>
                  <a:pt y="475" x="8092"/>
                </a:lnTo>
                <a:cubicBezTo>
                  <a:pt y="477" x="8078"/>
                  <a:pt y="479" x="8067"/>
                  <a:pt y="479" x="8060"/>
                </a:cubicBezTo>
                <a:cubicBezTo>
                  <a:pt y="491" x="7985"/>
                  <a:pt y="505" x="7930"/>
                  <a:pt y="522" x="7896"/>
                </a:cubicBezTo>
                <a:cubicBezTo>
                  <a:pt y="554" x="7832"/>
                  <a:pt y="605" x="7800"/>
                  <a:pt y="675" x="7800"/>
                </a:cubicBezTo>
                <a:cubicBezTo>
                  <a:pt y="703" x="7800"/>
                  <a:pt y="728" x="7805"/>
                  <a:pt y="749" x="7815"/>
                </a:cubicBezTo>
                <a:cubicBezTo>
                  <a:pt y="771" x="7825"/>
                  <a:pt y="789" x="7839"/>
                  <a:pt y="802" x="7856"/>
                </a:cubicBezTo>
                <a:cubicBezTo>
                  <a:pt y="816" x="7873"/>
                  <a:pt y="826" x="7893"/>
                  <a:pt y="833" x="7915"/>
                </a:cubicBezTo>
                <a:cubicBezTo>
                  <a:pt y="839" x="7936"/>
                  <a:pt y="843" x="7959"/>
                  <a:pt y="843" x="7984"/>
                </a:cubicBezTo>
                <a:cubicBezTo>
                  <a:pt y="843" x="8060"/>
                  <a:pt y="827" x="8111"/>
                  <a:pt y="796" x="8139"/>
                </a:cubicBezTo>
                <a:lnTo>
                  <a:pt y="831" x="8146"/>
                </a:lnTo>
                <a:lnTo>
                  <a:pt y="831" x="8251"/>
                </a:lnTo>
                <a:lnTo>
                  <a:pt y="416" x="8251"/>
                </a:lnTo>
                <a:cubicBezTo>
                  <a:pt y="299" x="8251"/>
                  <a:pt y="240" x="8181"/>
                  <a:pt y="240" x="8041"/>
                </a:cubicBezTo>
                <a:close/>
                <a:moveTo>
                  <a:pt y="240" x="9390"/>
                </a:moveTo>
                <a:cubicBezTo>
                  <a:pt y="240" x="9348"/>
                  <a:pt y="248" x="9310"/>
                  <a:pt y="265" x="9274"/>
                </a:cubicBezTo>
                <a:cubicBezTo>
                  <a:pt y="282" x="9238"/>
                  <a:pt y="304" x="9209"/>
                  <a:pt y="332" x="9186"/>
                </a:cubicBezTo>
                <a:cubicBezTo>
                  <a:pt y="360" x="9162"/>
                  <a:pt y="392" x="9144"/>
                  <a:pt y="428" x="9131"/>
                </a:cubicBezTo>
                <a:cubicBezTo>
                  <a:pt y="464" x="9119"/>
                  <a:pt y="502" x="9112"/>
                  <a:pt y="541" x="9112"/>
                </a:cubicBezTo>
                <a:cubicBezTo>
                  <a:pt y="582" x="9112"/>
                  <a:pt y="620" x="9118"/>
                  <a:pt y="656" x="9130"/>
                </a:cubicBezTo>
                <a:cubicBezTo>
                  <a:pt y="691" x="9143"/>
                  <a:pt y="723" x="9160"/>
                  <a:pt y="751" x="9184"/>
                </a:cubicBezTo>
                <a:cubicBezTo>
                  <a:pt y="779" x="9207"/>
                  <a:pt y="802" x="9236"/>
                  <a:pt y="818" x="9272"/>
                </a:cubicBezTo>
                <a:cubicBezTo>
                  <a:pt y="835" x="9308"/>
                  <a:pt y="843" x="9348"/>
                  <a:pt y="843" x="9391"/>
                </a:cubicBezTo>
                <a:cubicBezTo>
                  <a:pt y="843" x="9421"/>
                  <a:pt y="838" x="9450"/>
                  <a:pt y="829" x="9479"/>
                </a:cubicBezTo>
                <a:cubicBezTo>
                  <a:pt y="820" x="9508"/>
                  <a:pt y="803" x="9535"/>
                  <a:pt y="779" x="9561"/>
                </a:cubicBezTo>
                <a:lnTo>
                  <a:pt y="681" x="9527"/>
                </a:lnTo>
                <a:cubicBezTo>
                  <a:pt y="716" x="9477"/>
                  <a:pt y="734" x="9434"/>
                  <a:pt y="734" x="9395"/>
                </a:cubicBezTo>
                <a:cubicBezTo>
                  <a:pt y="734" x="9348"/>
                  <a:pt y="716" x="9310"/>
                  <a:pt y="681" x="9281"/>
                </a:cubicBezTo>
                <a:cubicBezTo>
                  <a:pt y="646" x="9252"/>
                  <a:pt y="600" x="9237"/>
                  <a:pt y="543" x="9237"/>
                </a:cubicBezTo>
                <a:cubicBezTo>
                  <a:pt y="487" x="9237"/>
                  <a:pt y="440" x="9252"/>
                  <a:pt y="404" x="9281"/>
                </a:cubicBezTo>
                <a:cubicBezTo>
                  <a:pt y="367" x="9310"/>
                  <a:pt y="349" x="9346"/>
                  <a:pt y="349" x="9389"/>
                </a:cubicBezTo>
                <a:cubicBezTo>
                  <a:pt y="349" x="9432"/>
                  <a:pt y="365" x="9478"/>
                  <a:pt y="397" x="9526"/>
                </a:cubicBezTo>
                <a:lnTo>
                  <a:pt y="302" x="9560"/>
                </a:lnTo>
                <a:cubicBezTo>
                  <a:pt y="278" x="9536"/>
                  <a:pt y="262" x="9510"/>
                  <a:pt y="254" x="9482"/>
                </a:cubicBezTo>
                <a:cubicBezTo>
                  <a:pt y="245" x="9454"/>
                  <a:pt y="240" x="9423"/>
                  <a:pt y="240" x="9390"/>
                </a:cubicBezTo>
                <a:close/>
                <a:moveTo>
                  <a:pt y="240" x="10084"/>
                </a:moveTo>
                <a:cubicBezTo>
                  <a:pt y="240" x="10028"/>
                  <a:pt y="254" x="9978"/>
                  <a:pt y="282" x="9936"/>
                </a:cubicBezTo>
                <a:cubicBezTo>
                  <a:pt y="310" x="9893"/>
                  <a:pt y="347" x="9862"/>
                  <a:pt y="392" x="9841"/>
                </a:cubicBezTo>
                <a:cubicBezTo>
                  <a:pt y="438" x="9820"/>
                  <a:pt y="488" x="9810"/>
                  <a:pt y="543" x="9810"/>
                </a:cubicBezTo>
                <a:cubicBezTo>
                  <a:pt y="598" x="9810"/>
                  <a:pt y="648" x="9820"/>
                  <a:pt y="693" x="9840"/>
                </a:cubicBezTo>
                <a:cubicBezTo>
                  <a:pt y="738" x="9861"/>
                  <a:pt y="774" x="9893"/>
                  <a:pt y="801" x="9935"/>
                </a:cubicBezTo>
                <a:cubicBezTo>
                  <a:pt y="829" x="9977"/>
                  <a:pt y="843" x="10026"/>
                  <a:pt y="843" x="10083"/>
                </a:cubicBezTo>
                <a:cubicBezTo>
                  <a:pt y="843" x="10125"/>
                  <a:pt y="835" x="10163"/>
                  <a:pt y="818" x="10198"/>
                </a:cubicBezTo>
                <a:cubicBezTo>
                  <a:pt y="801" x="10233"/>
                  <a:pt y="779" x="10261"/>
                  <a:pt y="751" x="10283"/>
                </a:cubicBezTo>
                <a:cubicBezTo>
                  <a:pt y="722" x="10306"/>
                  <a:pt y="690" x="10323"/>
                  <a:pt y="655" x="10334"/>
                </a:cubicBezTo>
                <a:cubicBezTo>
                  <a:pt y="619" x="10346"/>
                  <a:pt y="581" x="10352"/>
                  <a:pt y="542" x="10352"/>
                </a:cubicBezTo>
                <a:cubicBezTo>
                  <a:pt y="509" x="10352"/>
                  <a:pt y="478" x="10348"/>
                  <a:pt y="448" x="10341"/>
                </a:cubicBezTo>
                <a:cubicBezTo>
                  <a:pt y="418" x="10334"/>
                  <a:pt y="391" x="10324"/>
                  <a:pt y="366" x="10309"/>
                </a:cubicBezTo>
                <a:cubicBezTo>
                  <a:pt y="340" x="10295"/>
                  <a:pt y="318" x="10277"/>
                  <a:pt y="300" x="10256"/>
                </a:cubicBezTo>
                <a:cubicBezTo>
                  <a:pt y="281" x="10234"/>
                  <a:pt y="266" x="10209"/>
                  <a:pt y="256" x="10180"/>
                </a:cubicBezTo>
                <a:cubicBezTo>
                  <a:pt y="245" x="10151"/>
                  <a:pt y="240" x="10119"/>
                  <a:pt y="240" x="10084"/>
                </a:cubicBezTo>
                <a:close/>
                <a:moveTo>
                  <a:pt y="240" x="11174"/>
                </a:moveTo>
                <a:cubicBezTo>
                  <a:pt y="240" x="11136"/>
                  <a:pt y="244" x="11099"/>
                  <a:pt y="252" x="11063"/>
                </a:cubicBezTo>
                <a:cubicBezTo>
                  <a:pt y="260" x="11028"/>
                  <a:pt y="273" x="10993"/>
                  <a:pt y="292" x="10960"/>
                </a:cubicBezTo>
                <a:lnTo>
                  <a:pt y="395" x="10996"/>
                </a:lnTo>
                <a:cubicBezTo>
                  <a:pt y="378" x="11031"/>
                  <a:pt y="366" x="11063"/>
                  <a:pt y="360" x="11091"/>
                </a:cubicBezTo>
                <a:cubicBezTo>
                  <a:pt y="354" x="11120"/>
                  <a:pt y="351" x="11148"/>
                  <a:pt y="351" x="11176"/>
                </a:cubicBezTo>
                <a:cubicBezTo>
                  <a:pt y="351" x="11206"/>
                  <a:pt y="357" x="11228"/>
                  <a:pt y="369" x="11241"/>
                </a:cubicBezTo>
                <a:cubicBezTo>
                  <a:pt y="382" x="11254"/>
                  <a:pt y="401" x="11260"/>
                  <a:pt y="428" x="11260"/>
                </a:cubicBezTo>
                <a:lnTo>
                  <a:pt y="471" x="11260"/>
                </a:lnTo>
                <a:lnTo>
                  <a:pt y="475" x="11225"/>
                </a:lnTo>
                <a:cubicBezTo>
                  <a:pt y="477" x="11210"/>
                  <a:pt y="479" x="11199"/>
                  <a:pt y="479" x="11193"/>
                </a:cubicBezTo>
                <a:cubicBezTo>
                  <a:pt y="491" x="11117"/>
                  <a:pt y="505" x="11063"/>
                  <a:pt y="522" x="11028"/>
                </a:cubicBezTo>
                <a:cubicBezTo>
                  <a:pt y="554" x="10964"/>
                  <a:pt y="605" x="10933"/>
                  <a:pt y="675" x="10933"/>
                </a:cubicBezTo>
                <a:cubicBezTo>
                  <a:pt y="703" x="10933"/>
                  <a:pt y="728" x="10938"/>
                  <a:pt y="749" x="10947"/>
                </a:cubicBezTo>
                <a:cubicBezTo>
                  <a:pt y="771" x="10957"/>
                  <a:pt y="789" x="10971"/>
                  <a:pt y="802" x="10988"/>
                </a:cubicBezTo>
                <a:cubicBezTo>
                  <a:pt y="816" x="11006"/>
                  <a:pt y="826" x="11025"/>
                  <a:pt y="833" x="11047"/>
                </a:cubicBezTo>
                <a:cubicBezTo>
                  <a:pt y="839" x="11068"/>
                  <a:pt y="843" x="11092"/>
                  <a:pt y="843" x="11116"/>
                </a:cubicBezTo>
                <a:cubicBezTo>
                  <a:pt y="843" x="11192"/>
                  <a:pt y="827" x="11244"/>
                  <a:pt y="796" x="11272"/>
                </a:cubicBezTo>
                <a:lnTo>
                  <a:pt y="831" x="11279"/>
                </a:lnTo>
                <a:lnTo>
                  <a:pt y="831" x="11383"/>
                </a:lnTo>
                <a:lnTo>
                  <a:pt y="416" x="11383"/>
                </a:lnTo>
                <a:cubicBezTo>
                  <a:pt y="299" x="11383"/>
                  <a:pt y="240" x="11314"/>
                  <a:pt y="240" x="11174"/>
                </a:cubicBezTo>
                <a:close/>
                <a:moveTo>
                  <a:pt y="240" x="12197"/>
                </a:moveTo>
                <a:cubicBezTo>
                  <a:pt y="240" x="12155"/>
                  <a:pt y="248" x="12117"/>
                  <a:pt y="265" x="12081"/>
                </a:cubicBezTo>
                <a:cubicBezTo>
                  <a:pt y="282" x="12046"/>
                  <a:pt y="304" x="12016"/>
                  <a:pt y="332" x="11993"/>
                </a:cubicBezTo>
                <a:cubicBezTo>
                  <a:pt y="360" x="11970"/>
                  <a:pt y="392" x="11952"/>
                  <a:pt y="428" x="11939"/>
                </a:cubicBezTo>
                <a:cubicBezTo>
                  <a:pt y="464" x="11926"/>
                  <a:pt y="502" x="11919"/>
                  <a:pt y="541" x="11919"/>
                </a:cubicBezTo>
                <a:cubicBezTo>
                  <a:pt y="582" x="11919"/>
                  <a:pt y="620" x="11925"/>
                  <a:pt y="656" x="11937"/>
                </a:cubicBezTo>
                <a:cubicBezTo>
                  <a:pt y="691" x="11950"/>
                  <a:pt y="723" x="11968"/>
                  <a:pt y="751" x="11991"/>
                </a:cubicBezTo>
                <a:cubicBezTo>
                  <a:pt y="779" x="12014"/>
                  <a:pt y="802" x="12043"/>
                  <a:pt y="818" x="12079"/>
                </a:cubicBezTo>
                <a:cubicBezTo>
                  <a:pt y="835" x="12115"/>
                  <a:pt y="843" x="12155"/>
                  <a:pt y="843" x="12199"/>
                </a:cubicBezTo>
                <a:cubicBezTo>
                  <a:pt y="843" x="12228"/>
                  <a:pt y="838" x="12258"/>
                  <a:pt y="829" x="12286"/>
                </a:cubicBezTo>
                <a:cubicBezTo>
                  <a:pt y="820" x="12315"/>
                  <a:pt y="803" x="12342"/>
                  <a:pt y="779" x="12368"/>
                </a:cubicBezTo>
                <a:lnTo>
                  <a:pt y="681" x="12334"/>
                </a:lnTo>
                <a:cubicBezTo>
                  <a:pt y="716" x="12284"/>
                  <a:pt y="734" x="12241"/>
                  <a:pt y="734" x="12202"/>
                </a:cubicBezTo>
                <a:cubicBezTo>
                  <a:pt y="734" x="12156"/>
                  <a:pt y="716" x="12117"/>
                  <a:pt y="681" x="12088"/>
                </a:cubicBezTo>
                <a:cubicBezTo>
                  <a:pt y="646" x="12059"/>
                  <a:pt y="600" x="12044"/>
                  <a:pt y="543" x="12044"/>
                </a:cubicBezTo>
                <a:cubicBezTo>
                  <a:pt y="487" x="12044"/>
                  <a:pt y="440" x="12059"/>
                  <a:pt y="404" x="12088"/>
                </a:cubicBezTo>
                <a:cubicBezTo>
                  <a:pt y="367" x="12118"/>
                  <a:pt y="349" x="12154"/>
                  <a:pt y="349" x="12196"/>
                </a:cubicBezTo>
                <a:cubicBezTo>
                  <a:pt y="349" x="12239"/>
                  <a:pt y="365" x="12285"/>
                  <a:pt y="397" x="12333"/>
                </a:cubicBezTo>
                <a:lnTo>
                  <a:pt y="302" x="12367"/>
                </a:lnTo>
                <a:cubicBezTo>
                  <a:pt y="278" x="12343"/>
                  <a:pt y="262" x="12317"/>
                  <a:pt y="254" x="12289"/>
                </a:cubicBezTo>
                <a:cubicBezTo>
                  <a:pt y="245" x="12261"/>
                  <a:pt y="240" x="12230"/>
                  <a:pt y="240" x="12197"/>
                </a:cubicBezTo>
                <a:close/>
                <a:moveTo>
                  <a:pt y="240" x="12961"/>
                </a:moveTo>
                <a:cubicBezTo>
                  <a:pt y="242" x="12885"/>
                  <a:pt y="272" x="12823"/>
                  <a:pt y="328" x="12775"/>
                </a:cubicBezTo>
                <a:cubicBezTo>
                  <a:pt y="385" x="12728"/>
                  <a:pt y="456" x="12704"/>
                  <a:pt y="541" x="12704"/>
                </a:cubicBezTo>
                <a:cubicBezTo>
                  <a:pt y="632" x="12704"/>
                  <a:pt y="706" x="12728"/>
                  <a:pt y="761" x="12776"/>
                </a:cubicBezTo>
                <a:cubicBezTo>
                  <a:pt y="815" x="12823"/>
                  <a:pt y="843" x="12889"/>
                  <a:pt y="843" x="12971"/>
                </a:cubicBezTo>
                <a:cubicBezTo>
                  <a:pt y="843" x="13058"/>
                  <a:pt y="816" x="13132"/>
                  <a:pt y="763" x="13194"/>
                </a:cubicBezTo>
                <a:lnTo>
                  <a:pt y="666" x="13153"/>
                </a:lnTo>
                <a:cubicBezTo>
                  <a:pt y="709" x="13090"/>
                  <a:pt y="731" x="13030"/>
                  <a:pt y="731" x="12973"/>
                </a:cubicBezTo>
                <a:cubicBezTo>
                  <a:pt y="731" x="12932"/>
                  <a:pt y="715" x="12898"/>
                  <a:pt y="684" x="12870"/>
                </a:cubicBezTo>
                <a:cubicBezTo>
                  <a:pt y="653" x="12843"/>
                  <a:pt y="617" x="12830"/>
                  <a:pt y="577" x="12830"/>
                </a:cubicBezTo>
                <a:lnTo>
                  <a:pt y="577" x="13196"/>
                </a:lnTo>
                <a:cubicBezTo>
                  <a:pt y="560" x="13196"/>
                  <a:pt y="547" x="13197"/>
                  <a:pt y="538" x="13197"/>
                </a:cubicBezTo>
                <a:cubicBezTo>
                  <a:pt y="529" x="13197"/>
                  <a:pt y="523" x="13197"/>
                  <a:pt y="520" x="13197"/>
                </a:cubicBezTo>
                <a:cubicBezTo>
                  <a:pt y="435" x="13197"/>
                  <a:pt y="368" x="13176"/>
                  <a:pt y="317" x="13134"/>
                </a:cubicBezTo>
                <a:cubicBezTo>
                  <a:pt y="266" x="13092"/>
                  <a:pt y="240" x="13034"/>
                  <a:pt y="240" x="12961"/>
                </a:cubicBezTo>
                <a:close/>
                <a:moveTo>
                  <a:pt y="240" x="13479"/>
                </a:moveTo>
                <a:cubicBezTo>
                  <a:pt y="240" x="13441"/>
                  <a:pt y="244" x="13404"/>
                  <a:pt y="252" x="13368"/>
                </a:cubicBezTo>
                <a:cubicBezTo>
                  <a:pt y="260" x="13333"/>
                  <a:pt y="273" x="13299"/>
                  <a:pt y="292" x="13265"/>
                </a:cubicBezTo>
                <a:lnTo>
                  <a:pt y="395" x="13301"/>
                </a:lnTo>
                <a:cubicBezTo>
                  <a:pt y="378" x="13336"/>
                  <a:pt y="366" x="13368"/>
                  <a:pt y="360" x="13397"/>
                </a:cubicBezTo>
                <a:cubicBezTo>
                  <a:pt y="354" x="13425"/>
                  <a:pt y="351" x="13453"/>
                  <a:pt y="351" x="13481"/>
                </a:cubicBezTo>
                <a:cubicBezTo>
                  <a:pt y="351" x="13512"/>
                  <a:pt y="357" x="13533"/>
                  <a:pt y="369" x="13546"/>
                </a:cubicBezTo>
                <a:cubicBezTo>
                  <a:pt y="382" x="13559"/>
                  <a:pt y="401" x="13565"/>
                  <a:pt y="428" x="13565"/>
                </a:cubicBezTo>
                <a:lnTo>
                  <a:pt y="471" x="13565"/>
                </a:lnTo>
                <a:lnTo>
                  <a:pt y="475" x="13530"/>
                </a:lnTo>
                <a:cubicBezTo>
                  <a:pt y="477" x="13515"/>
                  <a:pt y="479" x="13504"/>
                  <a:pt y="479" x="13498"/>
                </a:cubicBezTo>
                <a:cubicBezTo>
                  <a:pt y="491" x="13423"/>
                  <a:pt y="505" x="13368"/>
                  <a:pt y="522" x="13333"/>
                </a:cubicBezTo>
                <a:cubicBezTo>
                  <a:pt y="554" x="13270"/>
                  <a:pt y="605" x="13238"/>
                  <a:pt y="675" x="13238"/>
                </a:cubicBezTo>
                <a:cubicBezTo>
                  <a:pt y="703" x="13238"/>
                  <a:pt y="728" x="13243"/>
                  <a:pt y="749" x="13253"/>
                </a:cubicBezTo>
                <a:cubicBezTo>
                  <a:pt y="771" x="13263"/>
                  <a:pt y="789" x="13276"/>
                  <a:pt y="802" x="13294"/>
                </a:cubicBezTo>
                <a:cubicBezTo>
                  <a:pt y="816" x="13311"/>
                  <a:pt y="826" x="13330"/>
                  <a:pt y="833" x="13352"/>
                </a:cubicBezTo>
                <a:cubicBezTo>
                  <a:pt y="839" x="13374"/>
                  <a:pt y="843" x="13397"/>
                  <a:pt y="843" x="13421"/>
                </a:cubicBezTo>
                <a:cubicBezTo>
                  <a:pt y="843" x="13497"/>
                  <a:pt y="827" x="13549"/>
                  <a:pt y="796" x="13577"/>
                </a:cubicBezTo>
                <a:lnTo>
                  <a:pt y="831" x="13584"/>
                </a:lnTo>
                <a:lnTo>
                  <a:pt y="831" x="13689"/>
                </a:lnTo>
                <a:lnTo>
                  <a:pt y="416" x="13689"/>
                </a:lnTo>
                <a:cubicBezTo>
                  <a:pt y="299" x="13689"/>
                  <a:pt y="240" x="13619"/>
                  <a:pt y="240" x="13479"/>
                </a:cubicBezTo>
                <a:close/>
                <a:moveTo>
                  <a:pt y="240" x="14592"/>
                </a:moveTo>
                <a:cubicBezTo>
                  <a:pt y="240" x="14535"/>
                  <a:pt y="254" x="14485"/>
                  <a:pt y="282" x="14443"/>
                </a:cubicBezTo>
                <a:cubicBezTo>
                  <a:pt y="310" x="14401"/>
                  <a:pt y="347" x="14369"/>
                  <a:pt y="392" x="14348"/>
                </a:cubicBezTo>
                <a:cubicBezTo>
                  <a:pt y="438" x="14327"/>
                  <a:pt y="488" x="14317"/>
                  <a:pt y="543" x="14317"/>
                </a:cubicBezTo>
                <a:cubicBezTo>
                  <a:pt y="598" x="14317"/>
                  <a:pt y="648" x="14327"/>
                  <a:pt y="693" x="14348"/>
                </a:cubicBezTo>
                <a:cubicBezTo>
                  <a:pt y="738" x="14369"/>
                  <a:pt y="774" x="14400"/>
                  <a:pt y="801" x="14442"/>
                </a:cubicBezTo>
                <a:cubicBezTo>
                  <a:pt y="829" x="14484"/>
                  <a:pt y="843" x="14534"/>
                  <a:pt y="843" x="14590"/>
                </a:cubicBezTo>
                <a:cubicBezTo>
                  <a:pt y="843" x="14632"/>
                  <a:pt y="835" x="14671"/>
                  <a:pt y="818" x="14705"/>
                </a:cubicBezTo>
                <a:cubicBezTo>
                  <a:pt y="801" x="14740"/>
                  <a:pt y="779" x="14768"/>
                  <a:pt y="751" x="14791"/>
                </a:cubicBezTo>
                <a:cubicBezTo>
                  <a:pt y="722" x="14813"/>
                  <a:pt y="690" x="14830"/>
                  <a:pt y="655" x="14842"/>
                </a:cubicBezTo>
                <a:cubicBezTo>
                  <a:pt y="619" x="14853"/>
                  <a:pt y="581" x="14859"/>
                  <a:pt y="542" x="14859"/>
                </a:cubicBezTo>
                <a:cubicBezTo>
                  <a:pt y="509" x="14859"/>
                  <a:pt y="478" x="14856"/>
                  <a:pt y="448" x="14849"/>
                </a:cubicBezTo>
                <a:cubicBezTo>
                  <a:pt y="418" x="14842"/>
                  <a:pt y="391" x="14831"/>
                  <a:pt y="366" x="14816"/>
                </a:cubicBezTo>
                <a:cubicBezTo>
                  <a:pt y="340" x="14802"/>
                  <a:pt y="318" x="14784"/>
                  <a:pt y="300" x="14763"/>
                </a:cubicBezTo>
                <a:cubicBezTo>
                  <a:pt y="281" x="14742"/>
                  <a:pt y="266" x="14717"/>
                  <a:pt y="256" x="14687"/>
                </a:cubicBezTo>
                <a:cubicBezTo>
                  <a:pt y="245" x="14658"/>
                  <a:pt y="240" x="14626"/>
                  <a:pt y="240" x="14592"/>
                </a:cubicBezTo>
                <a:close/>
                <a:moveTo>
                  <a:pt y="240" x="15949"/>
                </a:moveTo>
                <a:cubicBezTo>
                  <a:pt y="240" x="15892"/>
                  <a:pt y="254" x="15842"/>
                  <a:pt y="282" x="15800"/>
                </a:cubicBezTo>
                <a:cubicBezTo>
                  <a:pt y="310" x="15758"/>
                  <a:pt y="347" x="15726"/>
                  <a:pt y="392" x="15705"/>
                </a:cubicBezTo>
                <a:cubicBezTo>
                  <a:pt y="438" x="15684"/>
                  <a:pt y="488" x="15674"/>
                  <a:pt y="543" x="15674"/>
                </a:cubicBezTo>
                <a:cubicBezTo>
                  <a:pt y="598" x="15674"/>
                  <a:pt y="648" x="15684"/>
                  <a:pt y="693" x="15705"/>
                </a:cubicBezTo>
                <a:cubicBezTo>
                  <a:pt y="738" x="15725"/>
                  <a:pt y="774" x="15757"/>
                  <a:pt y="801" x="15799"/>
                </a:cubicBezTo>
                <a:cubicBezTo>
                  <a:pt y="829" x="15841"/>
                  <a:pt y="843" x="15891"/>
                  <a:pt y="843" x="15947"/>
                </a:cubicBezTo>
                <a:cubicBezTo>
                  <a:pt y="843" x="15989"/>
                  <a:pt y="835" x="16028"/>
                  <a:pt y="818" x="16062"/>
                </a:cubicBezTo>
                <a:cubicBezTo>
                  <a:pt y="801" x="16097"/>
                  <a:pt y="779" x="16125"/>
                  <a:pt y="751" x="16148"/>
                </a:cubicBezTo>
                <a:cubicBezTo>
                  <a:pt y="722" x="16170"/>
                  <a:pt y="690" x="16187"/>
                  <a:pt y="655" x="16199"/>
                </a:cubicBezTo>
                <a:cubicBezTo>
                  <a:pt y="619" x="16210"/>
                  <a:pt y="581" x="16216"/>
                  <a:pt y="542" x="16216"/>
                </a:cubicBezTo>
                <a:cubicBezTo>
                  <a:pt y="509" x="16216"/>
                  <a:pt y="478" x="16212"/>
                  <a:pt y="448" x="16206"/>
                </a:cubicBezTo>
                <a:cubicBezTo>
                  <a:pt y="418" x="16199"/>
                  <a:pt y="391" x="16188"/>
                  <a:pt y="366" x="16173"/>
                </a:cubicBezTo>
                <a:cubicBezTo>
                  <a:pt y="340" x="16159"/>
                  <a:pt y="318" x="16141"/>
                  <a:pt y="300" x="16120"/>
                </a:cubicBezTo>
                <a:cubicBezTo>
                  <a:pt y="281" x="16099"/>
                  <a:pt y="266" x="16074"/>
                  <a:pt y="256" x="16044"/>
                </a:cubicBezTo>
                <a:cubicBezTo>
                  <a:pt y="245" x="16015"/>
                  <a:pt y="240" x="15983"/>
                  <a:pt y="240" x="15949"/>
                </a:cubicBezTo>
                <a:close/>
                <a:moveTo>
                  <a:pt y="240" x="17038"/>
                </a:moveTo>
                <a:cubicBezTo>
                  <a:pt y="242" x="16962"/>
                  <a:pt y="272" x="16900"/>
                  <a:pt y="328" x="16852"/>
                </a:cubicBezTo>
                <a:cubicBezTo>
                  <a:pt y="385" x="16805"/>
                  <a:pt y="456" x="16781"/>
                  <a:pt y="541" x="16781"/>
                </a:cubicBezTo>
                <a:cubicBezTo>
                  <a:pt y="632" x="16781"/>
                  <a:pt y="706" x="16805"/>
                  <a:pt y="761" x="16852"/>
                </a:cubicBezTo>
                <a:cubicBezTo>
                  <a:pt y="815" x="16900"/>
                  <a:pt y="843" x="16965"/>
                  <a:pt y="843" x="17048"/>
                </a:cubicBezTo>
                <a:cubicBezTo>
                  <a:pt y="843" x="17134"/>
                  <a:pt y="816" x="17209"/>
                  <a:pt y="763" x="17271"/>
                </a:cubicBezTo>
                <a:lnTo>
                  <a:pt y="666" x="17229"/>
                </a:lnTo>
                <a:cubicBezTo>
                  <a:pt y="709" x="17166"/>
                  <a:pt y="731" x="17106"/>
                  <a:pt y="731" x="17050"/>
                </a:cubicBezTo>
                <a:cubicBezTo>
                  <a:pt y="731" x="17009"/>
                  <a:pt y="715" x="16974"/>
                  <a:pt y="684" x="16947"/>
                </a:cubicBezTo>
                <a:cubicBezTo>
                  <a:pt y="653" x="16920"/>
                  <a:pt y="617" x="16906"/>
                  <a:pt y="577" x="16906"/>
                </a:cubicBezTo>
                <a:lnTo>
                  <a:pt y="577" x="17273"/>
                </a:lnTo>
                <a:cubicBezTo>
                  <a:pt y="560" x="17273"/>
                  <a:pt y="547" x="17273"/>
                  <a:pt y="538" x="17274"/>
                </a:cubicBezTo>
                <a:cubicBezTo>
                  <a:pt y="529" x="17274"/>
                  <a:pt y="523" x="17274"/>
                  <a:pt y="520" x="17274"/>
                </a:cubicBezTo>
                <a:cubicBezTo>
                  <a:pt y="435" x="17274"/>
                  <a:pt y="368" x="17253"/>
                  <a:pt y="317" x="17211"/>
                </a:cubicBezTo>
                <a:cubicBezTo>
                  <a:pt y="266" x="17168"/>
                  <a:pt y="240" x="17111"/>
                  <a:pt y="240" x="17038"/>
                </a:cubicBezTo>
                <a:close/>
                <a:moveTo>
                  <a:pt y="253" x="18693"/>
                </a:moveTo>
                <a:lnTo>
                  <a:pt y="625" x="18693"/>
                </a:lnTo>
                <a:cubicBezTo>
                  <a:pt y="701" x="18693"/>
                  <a:pt y="756" x="18714"/>
                  <a:pt y="791" x="18754"/>
                </a:cubicBezTo>
                <a:cubicBezTo>
                  <a:pt y="825" x="18795"/>
                  <a:pt y="843" x="18854"/>
                  <a:pt y="843" x="18930"/>
                </a:cubicBezTo>
                <a:cubicBezTo>
                  <a:pt y="843" x="19006"/>
                  <a:pt y="826" x="19065"/>
                  <a:pt y="791" x="19105"/>
                </a:cubicBezTo>
                <a:cubicBezTo>
                  <a:pt y="757" x="19145"/>
                  <a:pt y="702" x="19165"/>
                  <a:pt y="625" x="19165"/>
                </a:cubicBezTo>
                <a:lnTo>
                  <a:pt y="253" x="19165"/>
                </a:lnTo>
                <a:lnTo>
                  <a:pt y="253" x="19041"/>
                </a:lnTo>
                <a:lnTo>
                  <a:pt y="626" x="19041"/>
                </a:lnTo>
                <a:cubicBezTo>
                  <a:pt y="668" x="19041"/>
                  <a:pt y="697" x="19033"/>
                  <a:pt y="711" x="19017"/>
                </a:cubicBezTo>
                <a:cubicBezTo>
                  <a:pt y="726" x="19001"/>
                  <a:pt y="734" x="18972"/>
                  <a:pt y="734" x="18930"/>
                </a:cubicBezTo>
                <a:cubicBezTo>
                  <a:pt y="734" x="18888"/>
                  <a:pt y="726" x="18858"/>
                  <a:pt y="712" x="18842"/>
                </a:cubicBezTo>
                <a:cubicBezTo>
                  <a:pt y="697" x="18825"/>
                  <a:pt y="668" x="18817"/>
                  <a:pt y="626" x="18817"/>
                </a:cubicBezTo>
                <a:lnTo>
                  <a:pt y="253" x="18817"/>
                </a:lnTo>
                <a:close/>
                <a:moveTo>
                  <a:pt y="240" x="20059"/>
                </a:moveTo>
                <a:cubicBezTo>
                  <a:pt y="240" x="20002"/>
                  <a:pt y="254" x="19953"/>
                  <a:pt y="282" x="19910"/>
                </a:cubicBezTo>
                <a:cubicBezTo>
                  <a:pt y="310" x="19868"/>
                  <a:pt y="347" x="19836"/>
                  <a:pt y="392" x="19815"/>
                </a:cubicBezTo>
                <a:cubicBezTo>
                  <a:pt y="438" x="19795"/>
                  <a:pt y="488" x="19784"/>
                  <a:pt y="543" x="19784"/>
                </a:cubicBezTo>
                <a:cubicBezTo>
                  <a:pt y="598" x="19784"/>
                  <a:pt y="648" x="19794"/>
                  <a:pt y="693" x="19815"/>
                </a:cubicBezTo>
                <a:cubicBezTo>
                  <a:pt y="738" x="19836"/>
                  <a:pt y="774" x="19867"/>
                  <a:pt y="801" x="19909"/>
                </a:cubicBezTo>
                <a:cubicBezTo>
                  <a:pt y="829" x="19952"/>
                  <a:pt y="843" x="20001"/>
                  <a:pt y="843" x="20057"/>
                </a:cubicBezTo>
                <a:cubicBezTo>
                  <a:pt y="843" x="20100"/>
                  <a:pt y="835" x="20138"/>
                  <a:pt y="818" x="20173"/>
                </a:cubicBezTo>
                <a:cubicBezTo>
                  <a:pt y="801" x="20207"/>
                  <a:pt y="779" x="20236"/>
                  <a:pt y="751" x="20258"/>
                </a:cubicBezTo>
                <a:cubicBezTo>
                  <a:pt y="722" x="20280"/>
                  <a:pt y="690" x="20297"/>
                  <a:pt y="655" x="20309"/>
                </a:cubicBezTo>
                <a:cubicBezTo>
                  <a:pt y="619" x="20321"/>
                  <a:pt y="581" x="20326"/>
                  <a:pt y="542" x="20326"/>
                </a:cubicBezTo>
                <a:cubicBezTo>
                  <a:pt y="509" x="20326"/>
                  <a:pt y="478" x="20323"/>
                  <a:pt y="448" x="20316"/>
                </a:cubicBezTo>
                <a:cubicBezTo>
                  <a:pt y="418" x="20309"/>
                  <a:pt y="391" x="20298"/>
                  <a:pt y="366" x="20284"/>
                </a:cubicBezTo>
                <a:cubicBezTo>
                  <a:pt y="340" x="20269"/>
                  <a:pt y="318" x="20251"/>
                  <a:pt y="300" x="20230"/>
                </a:cubicBezTo>
                <a:cubicBezTo>
                  <a:pt y="281" x="20209"/>
                  <a:pt y="266" x="20184"/>
                  <a:pt y="256" x="20155"/>
                </a:cubicBezTo>
                <a:cubicBezTo>
                  <a:pt y="245" x="20125"/>
                  <a:pt y="240" x="20094"/>
                  <a:pt y="240" x="20059"/>
                </a:cubicBezTo>
                <a:close/>
                <a:moveTo>
                  <a:pt y="687" x="20394"/>
                </a:moveTo>
                <a:lnTo>
                  <a:pt y="843" x="20394"/>
                </a:lnTo>
                <a:lnTo>
                  <a:pt y="843" x="20536"/>
                </a:lnTo>
                <a:lnTo>
                  <a:pt y="687" x="20536"/>
                </a:lnTo>
                <a:close/>
                <a:moveTo>
                  <a:pt y="240" x="2793"/>
                </a:moveTo>
                <a:cubicBezTo>
                  <a:pt y="240" x="2717"/>
                  <a:pt y="256" x="2668"/>
                  <a:pt y="288" x="2644"/>
                </a:cubicBezTo>
                <a:lnTo>
                  <a:pt y="253" x="2642"/>
                </a:lnTo>
                <a:lnTo>
                  <a:pt y="253" x="2524"/>
                </a:lnTo>
                <a:lnTo>
                  <a:pt y="1058" x="2524"/>
                </a:lnTo>
                <a:lnTo>
                  <a:pt y="1041" x="2648"/>
                </a:lnTo>
                <a:lnTo>
                  <a:pt y="807" x="2648"/>
                </a:lnTo>
                <a:cubicBezTo>
                  <a:pt y="831" x="2663"/>
                  <a:pt y="843" x="2711"/>
                  <a:pt y="843" x="2793"/>
                </a:cubicBezTo>
                <a:cubicBezTo>
                  <a:pt y="843" x="2830"/>
                  <a:pt y="835" x="2864"/>
                  <a:pt y="818" x="2896"/>
                </a:cubicBezTo>
                <a:cubicBezTo>
                  <a:pt y="802" x="2928"/>
                  <a:pt y="780" x="2954"/>
                  <a:pt y="752" x="2974"/>
                </a:cubicBezTo>
                <a:cubicBezTo>
                  <a:pt y="725" x="2995"/>
                  <a:pt y="693" x="3011"/>
                  <a:pt y="658" x="3022"/>
                </a:cubicBezTo>
                <a:cubicBezTo>
                  <a:pt y="623" x="3033"/>
                  <a:pt y="586" x="3038"/>
                  <a:pt y="548" x="3038"/>
                </a:cubicBezTo>
                <a:cubicBezTo>
                  <a:pt y="506" x="3038"/>
                  <a:pt y="467" x="3034"/>
                  <a:pt y="432" x="3024"/>
                </a:cubicBezTo>
                <a:cubicBezTo>
                  <a:pt y="396" x="3015"/>
                  <a:pt y="363" x="3001"/>
                  <a:pt y="334" x="2981"/>
                </a:cubicBezTo>
                <a:cubicBezTo>
                  <a:pt y="305" x="2962"/>
                  <a:pt y="282" x="2936"/>
                  <a:pt y="265" x="2904"/>
                </a:cubicBezTo>
                <a:cubicBezTo>
                  <a:pt y="248" x="2872"/>
                  <a:pt y="240" x="2835"/>
                  <a:pt y="240" x="2793"/>
                </a:cubicBezTo>
                <a:close/>
                <a:moveTo>
                  <a:pt y="240" x="15395"/>
                </a:moveTo>
                <a:cubicBezTo>
                  <a:pt y="240" x="15320"/>
                  <a:pt y="256" x="15270"/>
                  <a:pt y="288" x="15246"/>
                </a:cubicBezTo>
                <a:lnTo>
                  <a:pt y="253" x="15244"/>
                </a:lnTo>
                <a:lnTo>
                  <a:pt y="253" x="15126"/>
                </a:lnTo>
                <a:lnTo>
                  <a:pt y="1058" x="15126"/>
                </a:lnTo>
                <a:lnTo>
                  <a:pt y="1041" x="15250"/>
                </a:lnTo>
                <a:lnTo>
                  <a:pt y="807" x="15250"/>
                </a:lnTo>
                <a:cubicBezTo>
                  <a:pt y="831" x="15265"/>
                  <a:pt y="843" x="15313"/>
                  <a:pt y="843" x="15395"/>
                </a:cubicBezTo>
                <a:cubicBezTo>
                  <a:pt y="843" x="15432"/>
                  <a:pt y="835" x="15466"/>
                  <a:pt y="818" x="15498"/>
                </a:cubicBezTo>
                <a:cubicBezTo>
                  <a:pt y="802" x="15530"/>
                  <a:pt y="780" x="15556"/>
                  <a:pt y="752" x="15576"/>
                </a:cubicBezTo>
                <a:cubicBezTo>
                  <a:pt y="725" x="15597"/>
                  <a:pt y="693" x="15613"/>
                  <a:pt y="658" x="15624"/>
                </a:cubicBezTo>
                <a:cubicBezTo>
                  <a:pt y="623" x="15635"/>
                  <a:pt y="586" x="15640"/>
                  <a:pt y="548" x="15640"/>
                </a:cubicBezTo>
                <a:cubicBezTo>
                  <a:pt y="506" x="15640"/>
                  <a:pt y="467" x="15636"/>
                  <a:pt y="432" x="15626"/>
                </a:cubicBezTo>
                <a:cubicBezTo>
                  <a:pt y="396" x="15617"/>
                  <a:pt y="363" x="15603"/>
                  <a:pt y="334" x="15583"/>
                </a:cubicBezTo>
                <a:cubicBezTo>
                  <a:pt y="305" x="15564"/>
                  <a:pt y="282" x="15538"/>
                  <a:pt y="265" x="15506"/>
                </a:cubicBezTo>
                <a:cubicBezTo>
                  <a:pt y="248" x="15474"/>
                  <a:pt y="240" x="15437"/>
                  <a:pt y="240" x="15395"/>
                </a:cubicBezTo>
                <a:close/>
                <a:moveTo>
                  <a:pt y="240" x="19505"/>
                </a:moveTo>
                <a:cubicBezTo>
                  <a:pt y="240" x="19430"/>
                  <a:pt y="256" x="19380"/>
                  <a:pt y="288" x="19357"/>
                </a:cubicBezTo>
                <a:lnTo>
                  <a:pt y="253" x="19354"/>
                </a:lnTo>
                <a:lnTo>
                  <a:pt y="253" x="19237"/>
                </a:lnTo>
                <a:lnTo>
                  <a:pt y="1058" x="19237"/>
                </a:lnTo>
                <a:lnTo>
                  <a:pt y="1041" x="19361"/>
                </a:lnTo>
                <a:lnTo>
                  <a:pt y="807" x="19361"/>
                </a:lnTo>
                <a:cubicBezTo>
                  <a:pt y="831" x="19375"/>
                  <a:pt y="843" x="19423"/>
                  <a:pt y="843" x="19505"/>
                </a:cubicBezTo>
                <a:cubicBezTo>
                  <a:pt y="843" x="19542"/>
                  <a:pt y="835" x="19577"/>
                  <a:pt y="818" x="19608"/>
                </a:cubicBezTo>
                <a:cubicBezTo>
                  <a:pt y="802" x="19640"/>
                  <a:pt y="780" x="19666"/>
                  <a:pt y="752" x="19687"/>
                </a:cubicBezTo>
                <a:cubicBezTo>
                  <a:pt y="725" x="19707"/>
                  <a:pt y="693" x="19723"/>
                  <a:pt y="658" x="19734"/>
                </a:cubicBezTo>
                <a:cubicBezTo>
                  <a:pt y="623" x="19745"/>
                  <a:pt y="586" x="19751"/>
                  <a:pt y="548" x="19751"/>
                </a:cubicBezTo>
                <a:cubicBezTo>
                  <a:pt y="506" x="19751"/>
                  <a:pt y="467" x="19746"/>
                  <a:pt y="432" x="19737"/>
                </a:cubicBezTo>
                <a:cubicBezTo>
                  <a:pt y="396" x="19727"/>
                  <a:pt y="363" x="19713"/>
                  <a:pt y="334" x="19694"/>
                </a:cubicBezTo>
                <a:cubicBezTo>
                  <a:pt y="305" x="19675"/>
                  <a:pt y="282" x="19649"/>
                  <a:pt y="265" x="19616"/>
                </a:cubicBezTo>
                <a:cubicBezTo>
                  <a:pt y="248" x="19584"/>
                  <a:pt y="240" x="19547"/>
                  <a:pt y="240" x="19505"/>
                </a:cubicBezTo>
                <a:close/>
                <a:moveTo>
                  <a:pt y="253" x="931"/>
                </a:moveTo>
                <a:lnTo>
                  <a:pt y="869" x="931"/>
                </a:lnTo>
                <a:cubicBezTo>
                  <a:pt y="882" x="931"/>
                  <a:pt y="892" x="930"/>
                  <a:pt y="899" x="930"/>
                </a:cubicBezTo>
                <a:cubicBezTo>
                  <a:pt y="907" x="930"/>
                  <a:pt y="914" x="929"/>
                  <a:pt y="922" x="928"/>
                </a:cubicBezTo>
                <a:cubicBezTo>
                  <a:pt y="930" x="927"/>
                  <a:pt y="935" x="926"/>
                  <a:pt y="938" x="924"/>
                </a:cubicBezTo>
                <a:cubicBezTo>
                  <a:pt y="941" x="923"/>
                  <a:pt y="944" x="921"/>
                  <a:pt y="947" x="918"/>
                </a:cubicBezTo>
                <a:cubicBezTo>
                  <a:pt y="951" x="916"/>
                  <a:pt y="953" x="913"/>
                  <a:pt y="954" x="908"/>
                </a:cubicBezTo>
                <a:cubicBezTo>
                  <a:pt y="956" x="904"/>
                  <a:pt y="957" x="898"/>
                  <a:pt y="958" x="890"/>
                </a:cubicBezTo>
                <a:cubicBezTo>
                  <a:pt y="960" x="882"/>
                  <a:pt y="960" x="872"/>
                  <a:pt y="960" x="860"/>
                </a:cubicBezTo>
                <a:lnTo>
                  <a:pt y="960" x="811"/>
                </a:lnTo>
                <a:lnTo>
                  <a:pt y="1076" x="827"/>
                </a:lnTo>
                <a:lnTo>
                  <a:pt y="1076" x="871"/>
                </a:lnTo>
                <a:cubicBezTo>
                  <a:pt y="1076" x="906"/>
                  <a:pt y="1072" x="936"/>
                  <a:pt y="1066" x="960"/>
                </a:cubicBezTo>
                <a:cubicBezTo>
                  <a:pt y="1059" x="984"/>
                  <a:pt y="1047" x="1003"/>
                  <a:pt y="1029" x="1018"/>
                </a:cubicBezTo>
                <a:cubicBezTo>
                  <a:pt y="1011" x="1032"/>
                  <a:pt y="990" x="1042"/>
                  <a:pt y="967" x="1047"/>
                </a:cubicBezTo>
                <a:cubicBezTo>
                  <a:pt y="943" x="1052"/>
                  <a:pt y="914" x="1054"/>
                  <a:pt y="878" x="1054"/>
                </a:cubicBezTo>
                <a:lnTo>
                  <a:pt y="253" x="1054"/>
                </a:lnTo>
                <a:close/>
                <a:moveTo>
                  <a:pt y="240" x="18048"/>
                </a:moveTo>
                <a:cubicBezTo>
                  <a:pt y="240" x="18014"/>
                  <a:pt y="245" x="17983"/>
                  <a:pt y="256" x="17954"/>
                </a:cubicBezTo>
                <a:cubicBezTo>
                  <a:pt y="267" x="17925"/>
                  <a:pt y="282" x="17901"/>
                  <a:pt y="301" x="17881"/>
                </a:cubicBezTo>
                <a:cubicBezTo>
                  <a:pt y="320" x="17861"/>
                  <a:pt y="343" x="17844"/>
                  <a:pt y="368" x="17830"/>
                </a:cubicBezTo>
                <a:cubicBezTo>
                  <a:pt y="394" x="17817"/>
                  <a:pt y="422" x="17807"/>
                  <a:pt y="451" x="17801"/>
                </a:cubicBezTo>
                <a:cubicBezTo>
                  <a:pt y="480" x="17795"/>
                  <a:pt y="511" x="17791"/>
                  <a:pt y="544" x="17791"/>
                </a:cubicBezTo>
                <a:cubicBezTo>
                  <a:pt y="570" x="17791"/>
                  <a:pt y="597" x="17795"/>
                  <a:pt y="623" x="17801"/>
                </a:cubicBezTo>
                <a:cubicBezTo>
                  <a:pt y="650" x="17807"/>
                  <a:pt y="675" x="17816"/>
                  <a:pt y="700" x="17830"/>
                </a:cubicBezTo>
                <a:cubicBezTo>
                  <a:pt y="725" x="17843"/>
                  <a:pt y="747" x="17859"/>
                  <a:pt y="766" x="17878"/>
                </a:cubicBezTo>
                <a:cubicBezTo>
                  <a:pt y="786" x="17898"/>
                  <a:pt y="801" x="17922"/>
                  <a:pt y="813" x="17950"/>
                </a:cubicBezTo>
                <a:cubicBezTo>
                  <a:pt y="824" x="17978"/>
                  <a:pt y="830" x="18009"/>
                  <a:pt y="830" x="18042"/>
                </a:cubicBezTo>
                <a:cubicBezTo>
                  <a:pt y="830" x="18085"/>
                  <a:pt y="822" x="18121"/>
                  <a:pt y="805" x="18150"/>
                </a:cubicBezTo>
                <a:cubicBezTo>
                  <a:pt y="793" x="18171"/>
                  <a:pt y="787" x="18183"/>
                  <a:pt y="787" x="18186"/>
                </a:cubicBezTo>
                <a:cubicBezTo>
                  <a:pt y="787" x="18186"/>
                  <a:pt y="787" x="18186"/>
                  <a:pt y="787" x="18186"/>
                </a:cubicBezTo>
                <a:lnTo>
                  <a:pt y="787" x="18186"/>
                </a:lnTo>
                <a:cubicBezTo>
                  <a:pt y="803" x="18186"/>
                  <a:pt y="818" x="18185"/>
                  <a:pt y="830" x="18184"/>
                </a:cubicBezTo>
                <a:cubicBezTo>
                  <a:pt y="846" x="18183"/>
                  <a:pt y="862" x="18180"/>
                  <a:pt y="877" x="18176"/>
                </a:cubicBezTo>
                <a:cubicBezTo>
                  <a:pt y="893" x="18173"/>
                  <a:pt y="905" x="18167"/>
                  <a:pt y="914" x="18160"/>
                </a:cubicBezTo>
                <a:cubicBezTo>
                  <a:pt y="923" x="18153"/>
                  <a:pt y="931" x="18144"/>
                  <a:pt y="938" x="18133"/>
                </a:cubicBezTo>
                <a:cubicBezTo>
                  <a:pt y="946" x="18121"/>
                  <a:pt y="951" x="18106"/>
                  <a:pt y="955" x="18088"/>
                </a:cubicBezTo>
                <a:cubicBezTo>
                  <a:pt y="958" x="18069"/>
                  <a:pt y="960" x="18047"/>
                  <a:pt y="960" x="18020"/>
                </a:cubicBezTo>
                <a:lnTo>
                  <a:pt y="960" x="17897"/>
                </a:lnTo>
                <a:lnTo>
                  <a:pt y="1076" x="17913"/>
                </a:lnTo>
                <a:lnTo>
                  <a:pt y="1076" x="18018"/>
                </a:lnTo>
                <a:cubicBezTo>
                  <a:pt y="1076" x="18055"/>
                  <a:pt y="1073" x="18087"/>
                  <a:pt y="1066" x="18117"/>
                </a:cubicBezTo>
                <a:cubicBezTo>
                  <a:pt y="1060" x="18146"/>
                  <a:pt y="1052" x="18171"/>
                  <a:pt y="1042" x="18192"/>
                </a:cubicBezTo>
                <a:cubicBezTo>
                  <a:pt y="1031" x="18212"/>
                  <a:pt y="1018" x="18230"/>
                  <a:pt y="1001" x="18245"/>
                </a:cubicBezTo>
                <a:cubicBezTo>
                  <a:pt y="984" x="18260"/>
                  <a:pt y="967" x="18272"/>
                  <a:pt y="951" x="18280"/>
                </a:cubicBezTo>
                <a:cubicBezTo>
                  <a:pt y="934" x="18288"/>
                  <a:pt y="915" x="18295"/>
                  <a:pt y="893" x="18300"/>
                </a:cubicBezTo>
                <a:cubicBezTo>
                  <a:pt y="871" x="18304"/>
                  <a:pt y="851" x="18307"/>
                  <a:pt y="833" x="18308"/>
                </a:cubicBezTo>
                <a:cubicBezTo>
                  <a:pt y="815" x="18310"/>
                  <a:pt y="794" x="18310"/>
                  <a:pt y="771" x="18310"/>
                </a:cubicBezTo>
                <a:lnTo>
                  <a:pt y="253" x="18310"/>
                </a:lnTo>
                <a:lnTo>
                  <a:pt y="253" x="18189"/>
                </a:lnTo>
                <a:lnTo>
                  <a:pt y="282" x="18189"/>
                </a:lnTo>
                <a:cubicBezTo>
                  <a:pt y="254" x="18169"/>
                  <a:pt y="240" x="18122"/>
                  <a:pt y="240" x="18048"/>
                </a:cubicBezTo>
                <a:close/>
              </a:path>
            </a:pathLst>
          </a:custGeom>
          <a:solidFill>
            <a:srgbClr val="000000"/>
          </a:solidFill>
          <a:ln w="9525" cap="flat">
            <a:solidFill>
              <a:srgbClr val="EFEFEF"/>
            </a:solidFill>
            <a:prstDash val="solid"/>
            <a:round/>
            <a:headEnd w="med" len="med" type="none"/>
            <a:tailEnd w="med" len="med" type="none"/>
          </a:ln>
        </p:spPr>
      </p:sp>
      <p:sp>
        <p:nvSpPr>
          <p:cNvPr id="520" name="Shape 520"/>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521" name="Shape 521"/>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522" name="Shape 522"/>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523" name="Shape 523"/>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524" name="Shape 524"/>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525" name="Shape 525"/>
          <p:cNvCxnSpPr>
            <a:stCxn id="524" idx="6"/>
            <a:endCxn id="524"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526" name="Shape 526"/>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527" name="Shape 527"/>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528" name="Shape 528"/>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529" name="Shape 529"/>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530" name="Shape 530"/>
          <p:cNvCxnSpPr>
            <a:stCxn id="520" idx="7"/>
            <a:endCxn id="521"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531" name="Shape 531"/>
          <p:cNvCxnSpPr>
            <a:stCxn id="521" idx="6"/>
          </p:cNvCxnSpPr>
          <p:nvPr/>
        </p:nvCxnSpPr>
        <p:spPr>
          <a:xfrm>
            <a:off y="2568600" x="2105462"/>
            <a:ext cy="701999" cx="893099"/>
          </a:xfrm>
          <a:prstGeom prst="straightConnector1">
            <a:avLst/>
          </a:prstGeom>
          <a:noFill/>
          <a:ln w="28575" cap="flat">
            <a:solidFill>
              <a:srgbClr val="FF0000"/>
            </a:solidFill>
            <a:prstDash val="solid"/>
            <a:round/>
            <a:headEnd w="lg" len="lg" type="none"/>
            <a:tailEnd w="lg" len="lg" type="none"/>
          </a:ln>
        </p:spPr>
      </p:cxnSp>
      <p:cxnSp>
        <p:nvCxnSpPr>
          <p:cNvPr id="532" name="Shape 532"/>
          <p:cNvCxnSpPr>
            <a:stCxn id="520" idx="5"/>
            <a:endCxn id="522"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533" name="Shape 533"/>
          <p:cNvCxnSpPr>
            <a:stCxn id="522" idx="6"/>
            <a:endCxn id="524" idx="2"/>
          </p:cNvCxnSpPr>
          <p:nvPr/>
        </p:nvCxnSpPr>
        <p:spPr>
          <a:xfrm>
            <a:off y="4530750" x="1542337"/>
            <a:ext cy="0" cx="894725"/>
          </a:xfrm>
          <a:prstGeom prst="straightConnector1">
            <a:avLst/>
          </a:prstGeom>
          <a:noFill/>
          <a:ln w="19050" cap="flat">
            <a:solidFill>
              <a:schemeClr val="dk2"/>
            </a:solidFill>
            <a:prstDash val="solid"/>
            <a:round/>
            <a:headEnd w="lg" len="lg" type="none"/>
            <a:tailEnd w="lg" len="lg" type="none"/>
          </a:ln>
        </p:spPr>
      </p:cxnSp>
      <p:cxnSp>
        <p:nvCxnSpPr>
          <p:cNvPr id="534" name="Shape 534"/>
          <p:cNvCxnSpPr>
            <a:stCxn id="524" idx="7"/>
            <a:endCxn id="523" idx="3"/>
          </p:cNvCxnSpPr>
          <p:nvPr/>
        </p:nvCxnSpPr>
        <p:spPr>
          <a:xfrm rot="10800000" flipH="1">
            <a:off y="3514600" x="2743061"/>
            <a:ext cy="894173" cx="255452"/>
          </a:xfrm>
          <a:prstGeom prst="straightConnector1">
            <a:avLst/>
          </a:prstGeom>
          <a:noFill/>
          <a:ln w="19050" cap="flat">
            <a:solidFill>
              <a:schemeClr val="dk2"/>
            </a:solidFill>
            <a:prstDash val="solid"/>
            <a:round/>
            <a:headEnd w="lg" len="lg" type="none"/>
            <a:tailEnd w="lg" len="lg" type="none"/>
          </a:ln>
        </p:spPr>
      </p:cxnSp>
      <p:cxnSp>
        <p:nvCxnSpPr>
          <p:cNvPr id="535" name="Shape 535"/>
          <p:cNvCxnSpPr>
            <a:endCxn id="521"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536" name="Shape 536"/>
          <p:cNvCxnSpPr>
            <a:stCxn id="524" idx="0"/>
            <a:endCxn id="521"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537" name="Shape 537"/>
          <p:cNvCxnSpPr>
            <a:stCxn id="520" idx="6"/>
            <a:endCxn id="523"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538" name="Shape 538"/>
          <p:cNvCxnSpPr>
            <a:stCxn id="524"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539" name="Shape 539"/>
          <p:cNvCxnSpPr>
            <a:stCxn id="522" idx="7"/>
            <a:endCxn id="523" idx="2"/>
          </p:cNvCxnSpPr>
          <p:nvPr/>
        </p:nvCxnSpPr>
        <p:spPr>
          <a:xfrm rot="10800000" flipH="1">
            <a:off y="3392625" x="1489836"/>
            <a:ext cy="1016149" cx="1456176"/>
          </a:xfrm>
          <a:prstGeom prst="straightConnector1">
            <a:avLst/>
          </a:prstGeom>
          <a:noFill/>
          <a:ln w="19050" cap="flat">
            <a:solidFill>
              <a:schemeClr val="dk2"/>
            </a:solidFill>
            <a:prstDash val="solid"/>
            <a:round/>
            <a:headEnd w="lg" len="lg" type="none"/>
            <a:tailEnd w="lg" len="lg" type="none"/>
          </a:ln>
        </p:spPr>
      </p:cxnSp>
      <p:sp>
        <p:nvSpPr>
          <p:cNvPr id="540" name="Shape 540"/>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41" name="Shape 541"/>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42" name="Shape 542"/>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43" name="Shape 543"/>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544" name="Shape 544"/>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545" name="Shape 545"/>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46" name="Shape 546"/>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47" name="Shape 547"/>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48" name="Shape 548"/>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549" name="Shape 549"/>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550" name="Shape 550"/>
          <p:cNvGraphicFramePr/>
          <p:nvPr/>
        </p:nvGraphicFramePr>
        <p:xfrm>
          <a:off y="2366462" x="5538812"/>
          <a:ext cy="3000000" cx="3000000"/>
        </p:xfrm>
        <a:graphic>
          <a:graphicData uri="http://schemas.openxmlformats.org/drawingml/2006/table">
            <a:tbl>
              <a:tblPr>
                <a:noFill/>
                <a:tableStyleId>{EAE91EE8-7BB3-4984-9A46-D206800C0DE6}</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b="1" lang="es">
                          <a:solidFill>
                            <a:srgbClr val="FF0000"/>
                          </a:solidFill>
                        </a:rPr>
                        <a:t>7</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y="0" x="0"/>
          <a:ext cy="0" cx="0"/>
          <a:chOff y="0" x="0"/>
          <a:chExt cy="0" cx="0"/>
        </a:xfrm>
      </p:grpSpPr>
      <p:sp>
        <p:nvSpPr>
          <p:cNvPr id="555" name="Shape 555"/>
          <p:cNvSpPr/>
          <p:nvPr/>
        </p:nvSpPr>
        <p:spPr>
          <a:xfrm>
            <a:off y="1680287" x="233000"/>
            <a:ext cy="309280" cx="6740748"/>
          </a:xfrm>
          <a:custGeom>
            <a:pathLst>
              <a:path w="22437" extrusionOk="0" h="1032">
                <a:moveTo>
                  <a:pt y="58" x="931"/>
                </a:moveTo>
                <a:lnTo>
                  <a:pt y="197" x="931"/>
                </a:lnTo>
                <a:lnTo>
                  <a:pt y="197" x="1054"/>
                </a:lnTo>
                <a:lnTo>
                  <a:pt y="58" x="1054"/>
                </a:lnTo>
                <a:close/>
                <a:moveTo>
                  <a:pt y="58" x="8919"/>
                </a:moveTo>
                <a:lnTo>
                  <a:pt y="197" x="8919"/>
                </a:lnTo>
                <a:lnTo>
                  <a:pt y="197" x="9043"/>
                </a:lnTo>
                <a:lnTo>
                  <a:pt y="58" x="9043"/>
                </a:lnTo>
                <a:close/>
                <a:moveTo>
                  <a:pt y="58" x="9617"/>
                </a:moveTo>
                <a:lnTo>
                  <a:pt y="197" x="9617"/>
                </a:lnTo>
                <a:lnTo>
                  <a:pt y="197" x="9741"/>
                </a:lnTo>
                <a:lnTo>
                  <a:pt y="58" x="9741"/>
                </a:lnTo>
                <a:close/>
                <a:moveTo>
                  <a:pt y="0" x="5294"/>
                </a:moveTo>
                <a:lnTo>
                  <a:pt y="231" x="5183"/>
                </a:lnTo>
                <a:lnTo>
                  <a:pt y="231" x="5281"/>
                </a:lnTo>
                <a:lnTo>
                  <a:pt y="0" x="5475"/>
                </a:lnTo>
                <a:close/>
                <a:moveTo>
                  <a:pt y="240" x="20394"/>
                </a:moveTo>
                <a:lnTo>
                  <a:pt y="395" x="20394"/>
                </a:lnTo>
                <a:lnTo>
                  <a:pt y="395" x="20536"/>
                </a:lnTo>
                <a:lnTo>
                  <a:pt y="240" x="20536"/>
                </a:lnTo>
                <a:close/>
                <a:moveTo>
                  <a:pt y="348" x="1364"/>
                </a:moveTo>
                <a:cubicBezTo>
                  <a:pt y="348" x="1398"/>
                  <a:pt y="361" x="1426"/>
                  <a:pt y="386" x="1447"/>
                </a:cubicBezTo>
                <a:cubicBezTo>
                  <a:pt y="412" x="1469"/>
                  <a:pt y="442" x="1479"/>
                  <a:pt y="479" x="1479"/>
                </a:cubicBezTo>
                <a:lnTo>
                  <a:pt y="479" x="1237"/>
                </a:lnTo>
                <a:cubicBezTo>
                  <a:pt y="446" x="1240"/>
                  <a:pt y="416" x="1253"/>
                  <a:pt y="389" x="1277"/>
                </a:cubicBezTo>
                <a:cubicBezTo>
                  <a:pt y="362" x="1300"/>
                  <a:pt y="348" x="1329"/>
                  <a:pt y="348" x="1364"/>
                </a:cubicBezTo>
                <a:close/>
                <a:moveTo>
                  <a:pt y="348" x="5250"/>
                </a:moveTo>
                <a:cubicBezTo>
                  <a:pt y="348" x="5285"/>
                  <a:pt y="361" x="5313"/>
                  <a:pt y="386" x="5334"/>
                </a:cubicBezTo>
                <a:cubicBezTo>
                  <a:pt y="412" x="5356"/>
                  <a:pt y="442" x="5366"/>
                  <a:pt y="479" x="5366"/>
                </a:cubicBezTo>
                <a:lnTo>
                  <a:pt y="479" x="5124"/>
                </a:lnTo>
                <a:cubicBezTo>
                  <a:pt y="446" x="5127"/>
                  <a:pt y="416" x="5140"/>
                  <a:pt y="389" x="5164"/>
                </a:cubicBezTo>
                <a:cubicBezTo>
                  <a:pt y="362" x="5187"/>
                  <a:pt y="348" x="5216"/>
                  <a:pt y="348" x="5250"/>
                </a:cubicBezTo>
                <a:close/>
                <a:moveTo>
                  <a:pt y="348" x="12961"/>
                </a:moveTo>
                <a:cubicBezTo>
                  <a:pt y="348" x="12995"/>
                  <a:pt y="361" x="13023"/>
                  <a:pt y="386" x="13045"/>
                </a:cubicBezTo>
                <a:cubicBezTo>
                  <a:pt y="412" x="13066"/>
                  <a:pt y="442" x="13077"/>
                  <a:pt y="479" x="13077"/>
                </a:cubicBezTo>
                <a:lnTo>
                  <a:pt y="479" x="12834"/>
                </a:lnTo>
                <a:cubicBezTo>
                  <a:pt y="446" x="12837"/>
                  <a:pt y="416" x="12851"/>
                  <a:pt y="389" x="12874"/>
                </a:cubicBezTo>
                <a:cubicBezTo>
                  <a:pt y="362" x="12897"/>
                  <a:pt y="348" x="12926"/>
                  <a:pt y="348" x="12961"/>
                </a:cubicBezTo>
                <a:close/>
                <a:moveTo>
                  <a:pt y="348" x="17037"/>
                </a:moveTo>
                <a:cubicBezTo>
                  <a:pt y="348" x="17072"/>
                  <a:pt y="361" x="17100"/>
                  <a:pt y="386" x="17121"/>
                </a:cubicBezTo>
                <a:cubicBezTo>
                  <a:pt y="412" x="17143"/>
                  <a:pt y="442" x="17153"/>
                  <a:pt y="479" x="17153"/>
                </a:cubicBezTo>
                <a:lnTo>
                  <a:pt y="479" x="16911"/>
                </a:lnTo>
                <a:cubicBezTo>
                  <a:pt y="446" x="16914"/>
                  <a:pt y="416" x="16927"/>
                  <a:pt y="389" x="16951"/>
                </a:cubicBezTo>
                <a:cubicBezTo>
                  <a:pt y="362" x="16974"/>
                  <a:pt y="348" x="17003"/>
                  <a:pt y="348" x="17037"/>
                </a:cubicBezTo>
                <a:close/>
                <a:moveTo>
                  <a:pt y="465" x="0"/>
                </a:moveTo>
                <a:lnTo>
                  <a:pt y="576" x="0"/>
                </a:lnTo>
                <a:lnTo>
                  <a:pt y="576" x="289"/>
                </a:lnTo>
                <a:lnTo>
                  <a:pt y="465" x="289"/>
                </a:lnTo>
                <a:close/>
                <a:moveTo>
                  <a:pt y="351" x="18055"/>
                </a:moveTo>
                <a:cubicBezTo>
                  <a:pt y="351" x="18079"/>
                  <a:pt y="355" x="18099"/>
                  <a:pt y="364" x="18116"/>
                </a:cubicBezTo>
                <a:cubicBezTo>
                  <a:pt y="372" x="18133"/>
                  <a:pt y="384" x="18147"/>
                  <a:pt y="399" x="18158"/>
                </a:cubicBezTo>
                <a:cubicBezTo>
                  <a:pt y="414" x="18168"/>
                  <a:pt y="432" x="18176"/>
                  <a:pt y="451" x="18181"/>
                </a:cubicBezTo>
                <a:cubicBezTo>
                  <a:pt y="471" x="18186"/>
                  <a:pt y="494" x="18189"/>
                  <a:pt y="518" x="18189"/>
                </a:cubicBezTo>
                <a:lnTo>
                  <a:pt y="558" x="18189"/>
                </a:lnTo>
                <a:cubicBezTo>
                  <a:pt y="576" x="18189"/>
                  <a:pt y="594" x="18187"/>
                  <a:pt y="609" x="18184"/>
                </a:cubicBezTo>
                <a:cubicBezTo>
                  <a:pt y="625" x="18181"/>
                  <a:pt y="640" x="18176"/>
                  <a:pt y="654" x="18170"/>
                </a:cubicBezTo>
                <a:cubicBezTo>
                  <a:pt y="667" x="18163"/>
                  <a:pt y="679" x="18155"/>
                  <a:pt y="688" x="18145"/>
                </a:cubicBezTo>
                <a:cubicBezTo>
                  <a:pt y="698" x="18135"/>
                  <a:pt y="705" x="18123"/>
                  <a:pt y="711" x="18107"/>
                </a:cubicBezTo>
                <a:cubicBezTo>
                  <a:pt y="716" x="18092"/>
                  <a:pt y="719" x="18074"/>
                  <a:pt y="719" x="18055"/>
                </a:cubicBezTo>
                <a:cubicBezTo>
                  <a:pt y="719" x="18036"/>
                  <a:pt y="716" x="18020"/>
                  <a:pt y="709" x="18004"/>
                </a:cubicBezTo>
                <a:cubicBezTo>
                  <a:pt y="702" x="17989"/>
                  <a:pt y="693" x="17976"/>
                  <a:pt y="681" x="17966"/>
                </a:cubicBezTo>
                <a:cubicBezTo>
                  <a:pt y="670" x="17956"/>
                  <a:pt y="656" x="17946"/>
                  <a:pt y="640" x="17939"/>
                </a:cubicBezTo>
                <a:cubicBezTo>
                  <a:pt y="625" x="17931"/>
                  <a:pt y="608" x="17926"/>
                  <a:pt y="591" x="17922"/>
                </a:cubicBezTo>
                <a:cubicBezTo>
                  <a:pt y="574" x="17919"/>
                  <a:pt y="557" x="17917"/>
                  <a:pt y="539" x="17917"/>
                </a:cubicBezTo>
                <a:cubicBezTo>
                  <a:pt y="517" x="17917"/>
                  <a:pt y="494" x="17920"/>
                  <a:pt y="472" x="17925"/>
                </a:cubicBezTo>
                <a:cubicBezTo>
                  <a:pt y="451" x="17931"/>
                  <a:pt y="430" x="17939"/>
                  <a:pt y="412" x="17950"/>
                </a:cubicBezTo>
                <a:cubicBezTo>
                  <a:pt y="393" x="17960"/>
                  <a:pt y="378" x="17975"/>
                  <a:pt y="368" x="17993"/>
                </a:cubicBezTo>
                <a:cubicBezTo>
                  <a:pt y="357" x="18011"/>
                  <a:pt y="351" x="18032"/>
                  <a:pt y="351" x="18055"/>
                </a:cubicBezTo>
                <a:close/>
                <a:moveTo>
                  <a:pt y="354" x="6690"/>
                </a:moveTo>
                <a:cubicBezTo>
                  <a:pt y="354" x="6715"/>
                  <a:pt y="358" x="6736"/>
                  <a:pt y="367" x="6754"/>
                </a:cubicBezTo>
                <a:cubicBezTo>
                  <a:pt y="376" x="6772"/>
                  <a:pt y="389" x="6786"/>
                  <a:pt y="406" x="6797"/>
                </a:cubicBezTo>
                <a:cubicBezTo>
                  <a:pt y="423" x="6808"/>
                  <a:pt y="443" x="6817"/>
                  <a:pt y="465" x="6823"/>
                </a:cubicBezTo>
                <a:cubicBezTo>
                  <a:pt y="488" x="6829"/>
                  <a:pt y="513" x="6832"/>
                  <a:pt y="541" x="6832"/>
                </a:cubicBezTo>
                <a:cubicBezTo>
                  <a:pt y="597" x="6832"/>
                  <a:pt y="643" x="6819"/>
                  <a:pt y="677" x="6795"/>
                </a:cubicBezTo>
                <a:cubicBezTo>
                  <a:pt y="711" x="6771"/>
                  <a:pt y="728" x="6736"/>
                  <a:pt y="728" x="6691"/>
                </a:cubicBezTo>
                <a:cubicBezTo>
                  <a:pt y="728" x="6668"/>
                  <a:pt y="723" x="6649"/>
                  <a:pt y="713" x="6632"/>
                </a:cubicBezTo>
                <a:cubicBezTo>
                  <a:pt y="703" x="6615"/>
                  <a:pt y="689" x="6602"/>
                  <a:pt y="672" x="6592"/>
                </a:cubicBezTo>
                <a:cubicBezTo>
                  <a:pt y="654" x="6582"/>
                  <a:pt y="634" x="6575"/>
                  <a:pt y="611" x="6570"/>
                </a:cubicBezTo>
                <a:cubicBezTo>
                  <a:pt y="589" x="6565"/>
                  <a:pt y="564" x="6562"/>
                  <a:pt y="538" x="6562"/>
                </a:cubicBezTo>
                <a:cubicBezTo>
                  <a:pt y="514" x="6562"/>
                  <a:pt y="491" x="6565"/>
                  <a:pt y="469" x="6570"/>
                </a:cubicBezTo>
                <a:cubicBezTo>
                  <a:pt y="448" x="6575"/>
                  <a:pt y="428" x="6582"/>
                  <a:pt y="410" x="6592"/>
                </a:cubicBezTo>
                <a:cubicBezTo>
                  <a:pt y="393" x="6602"/>
                  <a:pt y="379" x="6615"/>
                  <a:pt y="369" x="6632"/>
                </a:cubicBezTo>
                <a:cubicBezTo>
                  <a:pt y="359" x="6649"/>
                  <a:pt y="354" x="6668"/>
                  <a:pt y="354" x="6690"/>
                </a:cubicBezTo>
                <a:close/>
                <a:moveTo>
                  <a:pt y="354" x="8561"/>
                </a:moveTo>
                <a:cubicBezTo>
                  <a:pt y="354" x="8585"/>
                  <a:pt y="358" x="8606"/>
                  <a:pt y="367" x="8624"/>
                </a:cubicBezTo>
                <a:cubicBezTo>
                  <a:pt y="376" x="8642"/>
                  <a:pt y="389" x="8657"/>
                  <a:pt y="406" x="8668"/>
                </a:cubicBezTo>
                <a:cubicBezTo>
                  <a:pt y="423" x="8679"/>
                  <a:pt y="443" x="8687"/>
                  <a:pt y="465" x="8693"/>
                </a:cubicBezTo>
                <a:cubicBezTo>
                  <a:pt y="488" x="8699"/>
                  <a:pt y="513" x="8702"/>
                  <a:pt y="541" x="8702"/>
                </a:cubicBezTo>
                <a:cubicBezTo>
                  <a:pt y="597" x="8702"/>
                  <a:pt y="643" x="8690"/>
                  <a:pt y="677" x="8666"/>
                </a:cubicBezTo>
                <a:cubicBezTo>
                  <a:pt y="711" x="8642"/>
                  <a:pt y="728" x="8607"/>
                  <a:pt y="728" x="8562"/>
                </a:cubicBezTo>
                <a:cubicBezTo>
                  <a:pt y="728" x="8539"/>
                  <a:pt y="723" x="8519"/>
                  <a:pt y="713" x="8502"/>
                </a:cubicBezTo>
                <a:cubicBezTo>
                  <a:pt y="703" x="8486"/>
                  <a:pt y="689" x="8472"/>
                  <a:pt y="672" x="8463"/>
                </a:cubicBezTo>
                <a:cubicBezTo>
                  <a:pt y="654" x="8453"/>
                  <a:pt y="634" x="8445"/>
                  <a:pt y="611" x="8440"/>
                </a:cubicBezTo>
                <a:cubicBezTo>
                  <a:pt y="589" x="8435"/>
                  <a:pt y="564" x="8433"/>
                  <a:pt y="538" x="8433"/>
                </a:cubicBezTo>
                <a:cubicBezTo>
                  <a:pt y="514" x="8433"/>
                  <a:pt y="491" x="8435"/>
                  <a:pt y="469" x="8440"/>
                </a:cubicBezTo>
                <a:cubicBezTo>
                  <a:pt y="448" x="8446"/>
                  <a:pt y="428" x="8453"/>
                  <a:pt y="410" x="8463"/>
                </a:cubicBezTo>
                <a:cubicBezTo>
                  <a:pt y="393" x="8472"/>
                  <a:pt y="379" x="8486"/>
                  <a:pt y="369" x="8502"/>
                </a:cubicBezTo>
                <a:cubicBezTo>
                  <a:pt y="359" x="8519"/>
                  <a:pt y="354" x="8539"/>
                  <a:pt y="354" x="8561"/>
                </a:cubicBezTo>
                <a:close/>
                <a:moveTo>
                  <a:pt y="354" x="13998"/>
                </a:moveTo>
                <a:cubicBezTo>
                  <a:pt y="354" x="14023"/>
                  <a:pt y="358" x="14044"/>
                  <a:pt y="367" x="14062"/>
                </a:cubicBezTo>
                <a:cubicBezTo>
                  <a:pt y="376" x="14080"/>
                  <a:pt y="389" x="14094"/>
                  <a:pt y="406" x="14105"/>
                </a:cubicBezTo>
                <a:cubicBezTo>
                  <a:pt y="423" x="14117"/>
                  <a:pt y="443" x="14125"/>
                  <a:pt y="465" x="14131"/>
                </a:cubicBezTo>
                <a:cubicBezTo>
                  <a:pt y="488" x="14137"/>
                  <a:pt y="513" x="14140"/>
                  <a:pt y="541" x="14140"/>
                </a:cubicBezTo>
                <a:cubicBezTo>
                  <a:pt y="597" x="14140"/>
                  <a:pt y="643" x="14128"/>
                  <a:pt y="677" x="14103"/>
                </a:cubicBezTo>
                <a:cubicBezTo>
                  <a:pt y="711" x="14079"/>
                  <a:pt y="728" x="14045"/>
                  <a:pt y="728" x="13999"/>
                </a:cubicBezTo>
                <a:cubicBezTo>
                  <a:pt y="728" x="13976"/>
                  <a:pt y="723" x="13957"/>
                  <a:pt y="713" x="13940"/>
                </a:cubicBezTo>
                <a:cubicBezTo>
                  <a:pt y="703" x="13923"/>
                  <a:pt y="689" x="13910"/>
                  <a:pt y="672" x="13900"/>
                </a:cubicBezTo>
                <a:cubicBezTo>
                  <a:pt y="654" x="13890"/>
                  <a:pt y="634" x="13883"/>
                  <a:pt y="611" x="13878"/>
                </a:cubicBezTo>
                <a:cubicBezTo>
                  <a:pt y="589" x="13873"/>
                  <a:pt y="564" x="13870"/>
                  <a:pt y="538" x="13870"/>
                </a:cubicBezTo>
                <a:cubicBezTo>
                  <a:pt y="514" x="13870"/>
                  <a:pt y="491" x="13873"/>
                  <a:pt y="469" x="13878"/>
                </a:cubicBezTo>
                <a:cubicBezTo>
                  <a:pt y="448" x="13883"/>
                  <a:pt y="428" x="13890"/>
                  <a:pt y="410" x="13900"/>
                </a:cubicBezTo>
                <a:cubicBezTo>
                  <a:pt y="393" x="13910"/>
                  <a:pt y="379" x="13923"/>
                  <a:pt y="369" x="13940"/>
                </a:cubicBezTo>
                <a:cubicBezTo>
                  <a:pt y="359" x="13957"/>
                  <a:pt y="354" x="13976"/>
                  <a:pt y="354" x="13998"/>
                </a:cubicBezTo>
                <a:close/>
                <a:moveTo>
                  <a:pt y="351" x="2781"/>
                </a:moveTo>
                <a:cubicBezTo>
                  <a:pt y="351" x="2799"/>
                  <a:pt y="355" x="2815"/>
                  <a:pt y="362" x="2830"/>
                </a:cubicBezTo>
                <a:cubicBezTo>
                  <a:pt y="369" x="2845"/>
                  <a:pt y="378" x="2857"/>
                  <a:pt y="390" x="2867"/>
                </a:cubicBezTo>
                <a:cubicBezTo>
                  <a:pt y="402" x="2877"/>
                  <a:pt y="417" x="2885"/>
                  <a:pt y="434" x="2892"/>
                </a:cubicBezTo>
                <a:cubicBezTo>
                  <a:pt y="451" x="2899"/>
                  <a:pt y="469" x="2905"/>
                  <a:pt y="487" x="2908"/>
                </a:cubicBezTo>
                <a:cubicBezTo>
                  <a:pt y="505" x="2911"/>
                  <a:pt y="523" x="2912"/>
                  <a:pt y="542" x="2912"/>
                </a:cubicBezTo>
                <a:cubicBezTo>
                  <a:pt y="566" x="2912"/>
                  <a:pt y="589" x="2909"/>
                  <a:pt y="611" x="2904"/>
                </a:cubicBezTo>
                <a:cubicBezTo>
                  <a:pt y="634" x="2899"/>
                  <a:pt y="654" x="2892"/>
                  <a:pt y="672" x="2881"/>
                </a:cubicBezTo>
                <a:cubicBezTo>
                  <a:pt y="691" x="2872"/>
                  <a:pt y="705" x="2858"/>
                  <a:pt y="715" x="2841"/>
                </a:cubicBezTo>
                <a:cubicBezTo>
                  <a:pt y="726" x="2823"/>
                  <a:pt y="731" x="2803"/>
                  <a:pt y="731" x="2781"/>
                </a:cubicBezTo>
                <a:cubicBezTo>
                  <a:pt y="731" x="2757"/>
                  <a:pt y="727" x="2737"/>
                  <a:pt y="717" x="2720"/>
                </a:cubicBezTo>
                <a:cubicBezTo>
                  <a:pt y="708" x="2702"/>
                  <a:pt y="695" x="2689"/>
                  <a:pt y="678" x="2678"/>
                </a:cubicBezTo>
                <a:cubicBezTo>
                  <a:pt y="661" x="2668"/>
                  <a:pt y="641" x="2660"/>
                  <a:pt y="618" x="2655"/>
                </a:cubicBezTo>
                <a:cubicBezTo>
                  <a:pt y="596" x="2649"/>
                  <a:pt y="570" x="2647"/>
                  <a:pt y="542" x="2647"/>
                </a:cubicBezTo>
                <a:cubicBezTo>
                  <a:pt y="514" x="2647"/>
                  <a:pt y="488" x="2649"/>
                  <a:pt y="465" x="2655"/>
                </a:cubicBezTo>
                <a:cubicBezTo>
                  <a:pt y="442" x="2660"/>
                  <a:pt y="422" x="2668"/>
                  <a:pt y="405" x="2678"/>
                </a:cubicBezTo>
                <a:cubicBezTo>
                  <a:pt y="388" x="2689"/>
                  <a:pt y="374" x="2703"/>
                  <a:pt y="365" x="2720"/>
                </a:cubicBezTo>
                <a:cubicBezTo>
                  <a:pt y="356" x="2737"/>
                  <a:pt y="351" x="2757"/>
                  <a:pt y="351" x="2781"/>
                </a:cubicBezTo>
                <a:close/>
                <a:moveTo>
                  <a:pt y="351" x="15383"/>
                </a:moveTo>
                <a:cubicBezTo>
                  <a:pt y="351" x="15401"/>
                  <a:pt y="355" x="15418"/>
                  <a:pt y="362" x="15432"/>
                </a:cubicBezTo>
                <a:cubicBezTo>
                  <a:pt y="369" x="15447"/>
                  <a:pt y="378" x="15459"/>
                  <a:pt y="390" x="15469"/>
                </a:cubicBezTo>
                <a:cubicBezTo>
                  <a:pt y="402" x="15479"/>
                  <a:pt y="417" x="15487"/>
                  <a:pt y="434" x="15494"/>
                </a:cubicBezTo>
                <a:cubicBezTo>
                  <a:pt y="451" x="15501"/>
                  <a:pt y="469" x="15507"/>
                  <a:pt y="487" x="15510"/>
                </a:cubicBezTo>
                <a:cubicBezTo>
                  <a:pt y="505" x="15513"/>
                  <a:pt y="523" x="15514"/>
                  <a:pt y="542" x="15514"/>
                </a:cubicBezTo>
                <a:cubicBezTo>
                  <a:pt y="566" x="15514"/>
                  <a:pt y="589" x="15512"/>
                  <a:pt y="611" x="15506"/>
                </a:cubicBezTo>
                <a:cubicBezTo>
                  <a:pt y="634" x="15501"/>
                  <a:pt y="654" x="15494"/>
                  <a:pt y="672" x="15484"/>
                </a:cubicBezTo>
                <a:cubicBezTo>
                  <a:pt y="691" x="15474"/>
                  <a:pt y="705" x="15460"/>
                  <a:pt y="715" x="15443"/>
                </a:cubicBezTo>
                <a:cubicBezTo>
                  <a:pt y="726" x="15425"/>
                  <a:pt y="731" x="15405"/>
                  <a:pt y="731" x="15383"/>
                </a:cubicBezTo>
                <a:cubicBezTo>
                  <a:pt y="731" x="15359"/>
                  <a:pt y="727" x="15339"/>
                  <a:pt y="717" x="15322"/>
                </a:cubicBezTo>
                <a:cubicBezTo>
                  <a:pt y="708" x="15304"/>
                  <a:pt y="695" x="15291"/>
                  <a:pt y="678" x="15280"/>
                </a:cubicBezTo>
                <a:cubicBezTo>
                  <a:pt y="661" x="15270"/>
                  <a:pt y="641" x="15262"/>
                  <a:pt y="618" x="15257"/>
                </a:cubicBezTo>
                <a:cubicBezTo>
                  <a:pt y="596" x="15251"/>
                  <a:pt y="570" x="15249"/>
                  <a:pt y="542" x="15249"/>
                </a:cubicBezTo>
                <a:cubicBezTo>
                  <a:pt y="514" x="15249"/>
                  <a:pt y="488" x="15251"/>
                  <a:pt y="465" x="15257"/>
                </a:cubicBezTo>
                <a:cubicBezTo>
                  <a:pt y="442" x="15262"/>
                  <a:pt y="422" x="15270"/>
                  <a:pt y="405" x="15280"/>
                </a:cubicBezTo>
                <a:cubicBezTo>
                  <a:pt y="388" x="15291"/>
                  <a:pt y="374" x="15305"/>
                  <a:pt y="365" x="15322"/>
                </a:cubicBezTo>
                <a:cubicBezTo>
                  <a:pt y="356" x="15339"/>
                  <a:pt y="351" x="15359"/>
                  <a:pt y="351" x="15383"/>
                </a:cubicBezTo>
                <a:close/>
                <a:moveTo>
                  <a:pt y="351" x="19493"/>
                </a:moveTo>
                <a:cubicBezTo>
                  <a:pt y="351" x="19511"/>
                  <a:pt y="355" x="19528"/>
                  <a:pt y="362" x="19543"/>
                </a:cubicBezTo>
                <a:cubicBezTo>
                  <a:pt y="369" x="19557"/>
                  <a:pt y="378" x="19570"/>
                  <a:pt y="390" x="19579"/>
                </a:cubicBezTo>
                <a:cubicBezTo>
                  <a:pt y="402" x="19589"/>
                  <a:pt y="417" x="19598"/>
                  <a:pt y="434" x="19605"/>
                </a:cubicBezTo>
                <a:cubicBezTo>
                  <a:pt y="451" x="19612"/>
                  <a:pt y="469" x="19617"/>
                  <a:pt y="487" x="19620"/>
                </a:cubicBezTo>
                <a:cubicBezTo>
                  <a:pt y="505" x="19623"/>
                  <a:pt y="523" x="19625"/>
                  <a:pt y="542" x="19625"/>
                </a:cubicBezTo>
                <a:cubicBezTo>
                  <a:pt y="566" x="19625"/>
                  <a:pt y="589" x="19622"/>
                  <a:pt y="611" x="19617"/>
                </a:cubicBezTo>
                <a:cubicBezTo>
                  <a:pt y="634" x="19612"/>
                  <a:pt y="654" x="19604"/>
                  <a:pt y="672" x="19594"/>
                </a:cubicBezTo>
                <a:cubicBezTo>
                  <a:pt y="691" x="19584"/>
                  <a:pt y="705" x="19570"/>
                  <a:pt y="715" x="19553"/>
                </a:cubicBezTo>
                <a:cubicBezTo>
                  <a:pt y="726" x="19536"/>
                  <a:pt y="731" x="19516"/>
                  <a:pt y="731" x="19493"/>
                </a:cubicBezTo>
                <a:cubicBezTo>
                  <a:pt y="731" x="19469"/>
                  <a:pt y="727" x="19449"/>
                  <a:pt y="717" x="19432"/>
                </a:cubicBezTo>
                <a:cubicBezTo>
                  <a:pt y="708" x="19415"/>
                  <a:pt y="695" x="19401"/>
                  <a:pt y="678" x="19391"/>
                </a:cubicBezTo>
                <a:cubicBezTo>
                  <a:pt y="661" x="19380"/>
                  <a:pt y="641" x="19373"/>
                  <a:pt y="618" x="19367"/>
                </a:cubicBezTo>
                <a:cubicBezTo>
                  <a:pt y="596" x="19362"/>
                  <a:pt y="570" x="19359"/>
                  <a:pt y="542" x="19359"/>
                </a:cubicBezTo>
                <a:cubicBezTo>
                  <a:pt y="514" x="19359"/>
                  <a:pt y="488" x="19362"/>
                  <a:pt y="465" x="19367"/>
                </a:cubicBezTo>
                <a:cubicBezTo>
                  <a:pt y="442" x="19373"/>
                  <a:pt y="422" x="19380"/>
                  <a:pt y="405" x="19391"/>
                </a:cubicBezTo>
                <a:cubicBezTo>
                  <a:pt y="388" x="19401"/>
                  <a:pt y="374" x="19415"/>
                  <a:pt y="365" x="19432"/>
                </a:cubicBezTo>
                <a:cubicBezTo>
                  <a:pt y="356" x="19449"/>
                  <a:pt y="351" x="19470"/>
                  <a:pt y="351" x="19493"/>
                </a:cubicBezTo>
                <a:close/>
                <a:moveTo>
                  <a:pt y="349" x="3614"/>
                </a:moveTo>
                <a:cubicBezTo>
                  <a:pt y="349" x="3639"/>
                  <a:pt y="354" x="3661"/>
                  <a:pt y="364" x="3680"/>
                </a:cubicBezTo>
                <a:cubicBezTo>
                  <a:pt y="373" x="3698"/>
                  <a:pt y="387" x="3713"/>
                  <a:pt y="405" x="3723"/>
                </a:cubicBezTo>
                <a:cubicBezTo>
                  <a:pt y="423" x="3734"/>
                  <a:pt y="443" x="3742"/>
                  <a:pt y="466" x="3748"/>
                </a:cubicBezTo>
                <a:cubicBezTo>
                  <a:pt y="489" x="3753"/>
                  <a:pt y="515" x="3756"/>
                  <a:pt y="543" x="3756"/>
                </a:cubicBezTo>
                <a:cubicBezTo>
                  <a:pt y="569" x="3756"/>
                  <a:pt y="594" x="3753"/>
                  <a:pt y="617" x="3747"/>
                </a:cubicBezTo>
                <a:cubicBezTo>
                  <a:pt y="640" x="3741"/>
                  <a:pt y="660" x="3733"/>
                  <a:pt y="677" x="3722"/>
                </a:cubicBezTo>
                <a:cubicBezTo>
                  <a:pt y="695" x="3712"/>
                  <a:pt y="709" x="3697"/>
                  <a:pt y="719" x="3679"/>
                </a:cubicBezTo>
                <a:cubicBezTo>
                  <a:pt y="729" x="3661"/>
                  <a:pt y="734" x="3639"/>
                  <a:pt y="734" x="3615"/>
                </a:cubicBezTo>
                <a:cubicBezTo>
                  <a:pt y="734" x="3590"/>
                  <a:pt y="729" x="3568"/>
                  <a:pt y="719" x="3549"/>
                </a:cubicBezTo>
                <a:cubicBezTo>
                  <a:pt y="708" x="3530"/>
                  <a:pt y="695" x="3515"/>
                  <a:pt y="677" x="3503"/>
                </a:cubicBezTo>
                <a:cubicBezTo>
                  <a:pt y="660" x="3491"/>
                  <a:pt y="640" x="3482"/>
                  <a:pt y="617" x="3476"/>
                </a:cubicBezTo>
                <a:cubicBezTo>
                  <a:pt y="594" x="3470"/>
                  <a:pt y="570" x="3466"/>
                  <a:pt y="544" x="3466"/>
                </a:cubicBezTo>
                <a:cubicBezTo>
                  <a:pt y="518" x="3466"/>
                  <a:pt y="493" x="3470"/>
                  <a:pt y="470" x="3476"/>
                </a:cubicBezTo>
                <a:cubicBezTo>
                  <a:pt y="446" x="3482"/>
                  <a:pt y="425" x="3491"/>
                  <a:pt y="407" x="3503"/>
                </a:cubicBezTo>
                <a:cubicBezTo>
                  <a:pt y="389" x="3515"/>
                  <a:pt y="375" x="3530"/>
                  <a:pt y="365" x="3549"/>
                </a:cubicBezTo>
                <a:cubicBezTo>
                  <a:pt y="354" x="3568"/>
                  <a:pt y="349" x="3590"/>
                  <a:pt y="349" x="3614"/>
                </a:cubicBezTo>
                <a:close/>
                <a:moveTo>
                  <a:pt y="349" x="6134"/>
                </a:moveTo>
                <a:cubicBezTo>
                  <a:pt y="349" x="6159"/>
                  <a:pt y="354" x="6181"/>
                  <a:pt y="364" x="6200"/>
                </a:cubicBezTo>
                <a:cubicBezTo>
                  <a:pt y="373" x="6218"/>
                  <a:pt y="387" x="6233"/>
                  <a:pt y="405" x="6243"/>
                </a:cubicBezTo>
                <a:cubicBezTo>
                  <a:pt y="423" x="6254"/>
                  <a:pt y="443" x="6262"/>
                  <a:pt y="466" x="6268"/>
                </a:cubicBezTo>
                <a:cubicBezTo>
                  <a:pt y="489" x="6273"/>
                  <a:pt y="515" x="6276"/>
                  <a:pt y="543" x="6276"/>
                </a:cubicBezTo>
                <a:cubicBezTo>
                  <a:pt y="569" x="6276"/>
                  <a:pt y="594" x="6273"/>
                  <a:pt y="617" x="6267"/>
                </a:cubicBezTo>
                <a:cubicBezTo>
                  <a:pt y="640" x="6261"/>
                  <a:pt y="660" x="6253"/>
                  <a:pt y="677" x="6242"/>
                </a:cubicBezTo>
                <a:cubicBezTo>
                  <a:pt y="695" x="6232"/>
                  <a:pt y="709" x="6217"/>
                  <a:pt y="719" x="6199"/>
                </a:cubicBezTo>
                <a:cubicBezTo>
                  <a:pt y="729" x="6181"/>
                  <a:pt y="734" x="6159"/>
                  <a:pt y="734" x="6135"/>
                </a:cubicBezTo>
                <a:cubicBezTo>
                  <a:pt y="734" x="6110"/>
                  <a:pt y="729" x="6088"/>
                  <a:pt y="719" x="6069"/>
                </a:cubicBezTo>
                <a:cubicBezTo>
                  <a:pt y="708" x="6050"/>
                  <a:pt y="695" x="6035"/>
                  <a:pt y="677" x="6023"/>
                </a:cubicBezTo>
                <a:cubicBezTo>
                  <a:pt y="660" x="6011"/>
                  <a:pt y="640" x="6002"/>
                  <a:pt y="617" x="5996"/>
                </a:cubicBezTo>
                <a:cubicBezTo>
                  <a:pt y="594" x="5990"/>
                  <a:pt y="570" x="5986"/>
                  <a:pt y="544" x="5986"/>
                </a:cubicBezTo>
                <a:cubicBezTo>
                  <a:pt y="518" x="5986"/>
                  <a:pt y="493" x="5990"/>
                  <a:pt y="470" x="5996"/>
                </a:cubicBezTo>
                <a:cubicBezTo>
                  <a:pt y="446" x="6002"/>
                  <a:pt y="425" x="6011"/>
                  <a:pt y="407" x="6023"/>
                </a:cubicBezTo>
                <a:cubicBezTo>
                  <a:pt y="389" x="6035"/>
                  <a:pt y="375" x="6050"/>
                  <a:pt y="365" x="6069"/>
                </a:cubicBezTo>
                <a:cubicBezTo>
                  <a:pt y="354" x="6088"/>
                  <a:pt y="349" x="6110"/>
                  <a:pt y="349" x="6134"/>
                </a:cubicBezTo>
                <a:close/>
                <a:moveTo>
                  <a:pt y="349" x="7282"/>
                </a:moveTo>
                <a:cubicBezTo>
                  <a:pt y="349" x="7308"/>
                  <a:pt y="354" x="7330"/>
                  <a:pt y="364" x="7348"/>
                </a:cubicBezTo>
                <a:cubicBezTo>
                  <a:pt y="373" x="7366"/>
                  <a:pt y="387" x="7381"/>
                  <a:pt y="405" x="7392"/>
                </a:cubicBezTo>
                <a:cubicBezTo>
                  <a:pt y="423" x="7403"/>
                  <a:pt y="443" x="7411"/>
                  <a:pt y="466" x="7416"/>
                </a:cubicBezTo>
                <a:cubicBezTo>
                  <a:pt y="489" x="7422"/>
                  <a:pt y="515" x="7424"/>
                  <a:pt y="543" x="7424"/>
                </a:cubicBezTo>
                <a:cubicBezTo>
                  <a:pt y="569" x="7424"/>
                  <a:pt y="594" x="7421"/>
                  <a:pt y="617" x="7416"/>
                </a:cubicBezTo>
                <a:cubicBezTo>
                  <a:pt y="640" x="7410"/>
                  <a:pt y="660" x="7402"/>
                  <a:pt y="677" x="7391"/>
                </a:cubicBezTo>
                <a:cubicBezTo>
                  <a:pt y="695" x="7380"/>
                  <a:pt y="709" x="7366"/>
                  <a:pt y="719" x="7347"/>
                </a:cubicBezTo>
                <a:cubicBezTo>
                  <a:pt y="729" x="7329"/>
                  <a:pt y="734" x="7308"/>
                  <a:pt y="734" x="7284"/>
                </a:cubicBezTo>
                <a:cubicBezTo>
                  <a:pt y="734" x="7259"/>
                  <a:pt y="729" x="7237"/>
                  <a:pt y="719" x="7218"/>
                </a:cubicBezTo>
                <a:cubicBezTo>
                  <a:pt y="708" x="7199"/>
                  <a:pt y="695" x="7183"/>
                  <a:pt y="677" x="7171"/>
                </a:cubicBezTo>
                <a:cubicBezTo>
                  <a:pt y="660" x="7160"/>
                  <a:pt y="640" x="7151"/>
                  <a:pt y="617" x="7144"/>
                </a:cubicBezTo>
                <a:cubicBezTo>
                  <a:pt y="594" x="7138"/>
                  <a:pt y="570" x="7135"/>
                  <a:pt y="544" x="7135"/>
                </a:cubicBezTo>
                <a:cubicBezTo>
                  <a:pt y="518" x="7135"/>
                  <a:pt y="493" x="7138"/>
                  <a:pt y="470" x="7144"/>
                </a:cubicBezTo>
                <a:cubicBezTo>
                  <a:pt y="446" x="7151"/>
                  <a:pt y="425" x="7160"/>
                  <a:pt y="407" x="7172"/>
                </a:cubicBezTo>
                <a:cubicBezTo>
                  <a:pt y="389" x="7183"/>
                  <a:pt y="375" x="7199"/>
                  <a:pt y="365" x="7218"/>
                </a:cubicBezTo>
                <a:cubicBezTo>
                  <a:pt y="354" x="7236"/>
                  <a:pt y="349" x="7258"/>
                  <a:pt y="349" x="7282"/>
                </a:cubicBezTo>
                <a:close/>
                <a:moveTo>
                  <a:pt y="349" x="10083"/>
                </a:moveTo>
                <a:cubicBezTo>
                  <a:pt y="349" x="10108"/>
                  <a:pt y="354" x="10130"/>
                  <a:pt y="364" x="10149"/>
                </a:cubicBezTo>
                <a:cubicBezTo>
                  <a:pt y="373" x="10167"/>
                  <a:pt y="387" x="10182"/>
                  <a:pt y="405" x="10193"/>
                </a:cubicBezTo>
                <a:cubicBezTo>
                  <a:pt y="423" x="10203"/>
                  <a:pt y="443" x="10212"/>
                  <a:pt y="466" x="10217"/>
                </a:cubicBezTo>
                <a:cubicBezTo>
                  <a:pt y="489" x="10222"/>
                  <a:pt y="515" x="10225"/>
                  <a:pt y="543" x="10225"/>
                </a:cubicBezTo>
                <a:cubicBezTo>
                  <a:pt y="569" x="10225"/>
                  <a:pt y="594" x="10222"/>
                  <a:pt y="617" x="10216"/>
                </a:cubicBezTo>
                <a:cubicBezTo>
                  <a:pt y="640" x="10211"/>
                  <a:pt y="660" x="10202"/>
                  <a:pt y="677" x="10192"/>
                </a:cubicBezTo>
                <a:cubicBezTo>
                  <a:pt y="695" x="10181"/>
                  <a:pt y="709" x="10166"/>
                  <a:pt y="719" x="10148"/>
                </a:cubicBezTo>
                <a:cubicBezTo>
                  <a:pt y="729" x="10130"/>
                  <a:pt y="734" x="10109"/>
                  <a:pt y="734" x="10084"/>
                </a:cubicBezTo>
                <a:cubicBezTo>
                  <a:pt y="734" x="10059"/>
                  <a:pt y="729" x="10037"/>
                  <a:pt y="719" x="10018"/>
                </a:cubicBezTo>
                <a:cubicBezTo>
                  <a:pt y="708" x="9999"/>
                  <a:pt y="695" x="9984"/>
                  <a:pt y="677" x="9972"/>
                </a:cubicBezTo>
                <a:cubicBezTo>
                  <a:pt y="660" x="9960"/>
                  <a:pt y="640" x="9951"/>
                  <a:pt y="617" x="9945"/>
                </a:cubicBezTo>
                <a:cubicBezTo>
                  <a:pt y="594" x="9939"/>
                  <a:pt y="570" x="9936"/>
                  <a:pt y="544" x="9936"/>
                </a:cubicBezTo>
                <a:cubicBezTo>
                  <a:pt y="518" x="9936"/>
                  <a:pt y="493" x="9939"/>
                  <a:pt y="470" x="9945"/>
                </a:cubicBezTo>
                <a:cubicBezTo>
                  <a:pt y="446" x="9952"/>
                  <a:pt y="425" x="9961"/>
                  <a:pt y="407" x="9972"/>
                </a:cubicBezTo>
                <a:cubicBezTo>
                  <a:pt y="389" x="9984"/>
                  <a:pt y="375" x="10000"/>
                  <a:pt y="365" x="10018"/>
                </a:cubicBezTo>
                <a:cubicBezTo>
                  <a:pt y="354" x="10037"/>
                  <a:pt y="349" x="10059"/>
                  <a:pt y="349" x="10083"/>
                </a:cubicBezTo>
                <a:close/>
                <a:moveTo>
                  <a:pt y="349" x="14590"/>
                </a:moveTo>
                <a:cubicBezTo>
                  <a:pt y="349" x="14616"/>
                  <a:pt y="354" x="14638"/>
                  <a:pt y="364" x="14656"/>
                </a:cubicBezTo>
                <a:cubicBezTo>
                  <a:pt y="373" x="14675"/>
                  <a:pt y="387" x="14689"/>
                  <a:pt y="405" x="14700"/>
                </a:cubicBezTo>
                <a:cubicBezTo>
                  <a:pt y="423" x="14711"/>
                  <a:pt y="443" x="14719"/>
                  <a:pt y="466" x="14724"/>
                </a:cubicBezTo>
                <a:cubicBezTo>
                  <a:pt y="489" x="14730"/>
                  <a:pt y="515" x="14732"/>
                  <a:pt y="543" x="14732"/>
                </a:cubicBezTo>
                <a:cubicBezTo>
                  <a:pt y="569" x="14732"/>
                  <a:pt y="594" x="14730"/>
                  <a:pt y="617" x="14724"/>
                </a:cubicBezTo>
                <a:cubicBezTo>
                  <a:pt y="640" x="14718"/>
                  <a:pt y="660" x="14710"/>
                  <a:pt y="677" x="14699"/>
                </a:cubicBezTo>
                <a:cubicBezTo>
                  <a:pt y="695" x="14688"/>
                  <a:pt y="709" x="14674"/>
                  <a:pt y="719" x="14655"/>
                </a:cubicBezTo>
                <a:cubicBezTo>
                  <a:pt y="729" x="14637"/>
                  <a:pt y="734" x="14616"/>
                  <a:pt y="734" x="14592"/>
                </a:cubicBezTo>
                <a:cubicBezTo>
                  <a:pt y="734" x="14567"/>
                  <a:pt y="729" x="14545"/>
                  <a:pt y="719" x="14526"/>
                </a:cubicBezTo>
                <a:cubicBezTo>
                  <a:pt y="708" x="14507"/>
                  <a:pt y="695" x="14491"/>
                  <a:pt y="677" x="14479"/>
                </a:cubicBezTo>
                <a:cubicBezTo>
                  <a:pt y="660" x="14468"/>
                  <a:pt y="640" x="14459"/>
                  <a:pt y="617" x="14452"/>
                </a:cubicBezTo>
                <a:cubicBezTo>
                  <a:pt y="594" x="14446"/>
                  <a:pt y="570" x="14443"/>
                  <a:pt y="544" x="14443"/>
                </a:cubicBezTo>
                <a:cubicBezTo>
                  <a:pt y="518" x="14443"/>
                  <a:pt y="493" x="14446"/>
                  <a:pt y="470" x="14452"/>
                </a:cubicBezTo>
                <a:cubicBezTo>
                  <a:pt y="446" x="14459"/>
                  <a:pt y="425" x="14468"/>
                  <a:pt y="407" x="14480"/>
                </a:cubicBezTo>
                <a:cubicBezTo>
                  <a:pt y="389" x="14491"/>
                  <a:pt y="375" x="14507"/>
                  <a:pt y="365" x="14526"/>
                </a:cubicBezTo>
                <a:cubicBezTo>
                  <a:pt y="354" x="14545"/>
                  <a:pt y="349" x="14566"/>
                  <a:pt y="349" x="14590"/>
                </a:cubicBezTo>
                <a:close/>
                <a:moveTo>
                  <a:pt y="349" x="15947"/>
                </a:moveTo>
                <a:cubicBezTo>
                  <a:pt y="349" x="15973"/>
                  <a:pt y="354" x="15995"/>
                  <a:pt y="364" x="16013"/>
                </a:cubicBezTo>
                <a:cubicBezTo>
                  <a:pt y="373" x="16031"/>
                  <a:pt y="387" x="16046"/>
                  <a:pt y="405" x="16057"/>
                </a:cubicBezTo>
                <a:cubicBezTo>
                  <a:pt y="423" x="16068"/>
                  <a:pt y="443" x="16076"/>
                  <a:pt y="466" x="16081"/>
                </a:cubicBezTo>
                <a:cubicBezTo>
                  <a:pt y="489" x="16087"/>
                  <a:pt y="515" x="16089"/>
                  <a:pt y="543" x="16089"/>
                </a:cubicBezTo>
                <a:cubicBezTo>
                  <a:pt y="569" x="16089"/>
                  <a:pt y="594" x="16086"/>
                  <a:pt y="617" x="16081"/>
                </a:cubicBezTo>
                <a:cubicBezTo>
                  <a:pt y="640" x="16075"/>
                  <a:pt y="660" x="16067"/>
                  <a:pt y="677" x="16056"/>
                </a:cubicBezTo>
                <a:cubicBezTo>
                  <a:pt y="695" x="16045"/>
                  <a:pt y="709" x="16031"/>
                  <a:pt y="719" x="16012"/>
                </a:cubicBezTo>
                <a:cubicBezTo>
                  <a:pt y="729" x="15994"/>
                  <a:pt y="734" x="15973"/>
                  <a:pt y="734" x="15949"/>
                </a:cubicBezTo>
                <a:cubicBezTo>
                  <a:pt y="734" x="15924"/>
                  <a:pt y="729" x="15902"/>
                  <a:pt y="719" x="15883"/>
                </a:cubicBezTo>
                <a:cubicBezTo>
                  <a:pt y="708" x="15864"/>
                  <a:pt y="695" x="15848"/>
                  <a:pt y="677" x="15836"/>
                </a:cubicBezTo>
                <a:cubicBezTo>
                  <a:pt y="660" x="15825"/>
                  <a:pt y="640" x="15816"/>
                  <a:pt y="617" x="15809"/>
                </a:cubicBezTo>
                <a:cubicBezTo>
                  <a:pt y="594" x="15803"/>
                  <a:pt y="570" x="15800"/>
                  <a:pt y="544" x="15800"/>
                </a:cubicBezTo>
                <a:cubicBezTo>
                  <a:pt y="518" x="15800"/>
                  <a:pt y="493" x="15803"/>
                  <a:pt y="470" x="15809"/>
                </a:cubicBezTo>
                <a:cubicBezTo>
                  <a:pt y="446" x="15816"/>
                  <a:pt y="425" x="15825"/>
                  <a:pt y="407" x="15837"/>
                </a:cubicBezTo>
                <a:cubicBezTo>
                  <a:pt y="389" x="15848"/>
                  <a:pt y="375" x="15864"/>
                  <a:pt y="365" x="15883"/>
                </a:cubicBezTo>
                <a:cubicBezTo>
                  <a:pt y="354" x="15902"/>
                  <a:pt y="349" x="15923"/>
                  <a:pt y="349" x="15947"/>
                </a:cubicBezTo>
                <a:close/>
                <a:moveTo>
                  <a:pt y="349" x="20057"/>
                </a:moveTo>
                <a:cubicBezTo>
                  <a:pt y="349" x="20083"/>
                  <a:pt y="354" x="20105"/>
                  <a:pt y="364" x="20123"/>
                </a:cubicBezTo>
                <a:cubicBezTo>
                  <a:pt y="373" x="20142"/>
                  <a:pt y="387" x="20156"/>
                  <a:pt y="405" x="20167"/>
                </a:cubicBezTo>
                <a:cubicBezTo>
                  <a:pt y="423" x="20178"/>
                  <a:pt y="443" x="20186"/>
                  <a:pt y="466" x="20192"/>
                </a:cubicBezTo>
                <a:cubicBezTo>
                  <a:pt y="489" x="20197"/>
                  <a:pt y="515" x="20200"/>
                  <a:pt y="543" x="20200"/>
                </a:cubicBezTo>
                <a:cubicBezTo>
                  <a:pt y="569" x="20200"/>
                  <a:pt y="594" x="20197"/>
                  <a:pt y="617" x="20191"/>
                </a:cubicBezTo>
                <a:cubicBezTo>
                  <a:pt y="640" x="20185"/>
                  <a:pt y="660" x="20177"/>
                  <a:pt y="677" x="20166"/>
                </a:cubicBezTo>
                <a:cubicBezTo>
                  <a:pt y="695" x="20155"/>
                  <a:pt y="709" x="20141"/>
                  <a:pt y="719" x="20123"/>
                </a:cubicBezTo>
                <a:cubicBezTo>
                  <a:pt y="729" x="20105"/>
                  <a:pt y="734" x="20083"/>
                  <a:pt y="734" x="20059"/>
                </a:cubicBezTo>
                <a:cubicBezTo>
                  <a:pt y="734" x="20034"/>
                  <a:pt y="729" x="20012"/>
                  <a:pt y="719" x="19993"/>
                </a:cubicBezTo>
                <a:cubicBezTo>
                  <a:pt y="708" x="19974"/>
                  <a:pt y="695" x="19958"/>
                  <a:pt y="677" x="19947"/>
                </a:cubicBezTo>
                <a:cubicBezTo>
                  <a:pt y="660" x="19935"/>
                  <a:pt y="640" x="19926"/>
                  <a:pt y="617" x="19920"/>
                </a:cubicBezTo>
                <a:cubicBezTo>
                  <a:pt y="594" x="19913"/>
                  <a:pt y="570" x="19910"/>
                  <a:pt y="544" x="19910"/>
                </a:cubicBezTo>
                <a:cubicBezTo>
                  <a:pt y="518" x="19910"/>
                  <a:pt y="493" x="19913"/>
                  <a:pt y="470" x="19920"/>
                </a:cubicBezTo>
                <a:cubicBezTo>
                  <a:pt y="446" x="19926"/>
                  <a:pt y="425" x="19935"/>
                  <a:pt y="407" x="19947"/>
                </a:cubicBezTo>
                <a:cubicBezTo>
                  <a:pt y="389" x="19959"/>
                  <a:pt y="375" x="19974"/>
                  <a:pt y="365" x="19993"/>
                </a:cubicBezTo>
                <a:cubicBezTo>
                  <a:pt y="354" x="20012"/>
                  <a:pt y="349" x="20033"/>
                  <a:pt y="349" x="20057"/>
                </a:cubicBezTo>
                <a:close/>
                <a:moveTo>
                  <a:pt y="568" x="8145"/>
                </a:moveTo>
                <a:lnTo>
                  <a:pt y="672" x="8128"/>
                </a:lnTo>
                <a:cubicBezTo>
                  <a:pt y="689" x="8116"/>
                  <a:pt y="704" x="8096"/>
                  <a:pt y="717" x="8069"/>
                </a:cubicBezTo>
                <a:cubicBezTo>
                  <a:pt y="730" x="8041"/>
                  <a:pt y="737" x="8016"/>
                  <a:pt y="737" x="7993"/>
                </a:cubicBezTo>
                <a:cubicBezTo>
                  <a:pt y="737" x="7970"/>
                  <a:pt y="732" x="7953"/>
                  <a:pt y="722" x="7942"/>
                </a:cubicBezTo>
                <a:cubicBezTo>
                  <a:pt y="711" x="7930"/>
                  <a:pt y="695" x="7924"/>
                  <a:pt y="673" x="7924"/>
                </a:cubicBezTo>
                <a:cubicBezTo>
                  <a:pt y="660" x="7924"/>
                  <a:pt y="650" x="7925"/>
                  <a:pt y="641" x="7929"/>
                </a:cubicBezTo>
                <a:cubicBezTo>
                  <a:pt y="633" x="7932"/>
                  <a:pt y="625" x="7937"/>
                  <a:pt y="619" x="7943"/>
                </a:cubicBezTo>
                <a:cubicBezTo>
                  <a:pt y="613" x="7950"/>
                  <a:pt y="607" x="7960"/>
                  <a:pt y="601" x="7974"/>
                </a:cubicBezTo>
                <a:cubicBezTo>
                  <a:pt y="596" x="7988"/>
                  <a:pt y="591" x="8005"/>
                  <a:pt y="587" x="8026"/>
                </a:cubicBezTo>
                <a:cubicBezTo>
                  <a:pt y="582" x="8046"/>
                  <a:pt y="578" x="8071"/>
                  <a:pt y="574" x="8101"/>
                </a:cubicBezTo>
                <a:cubicBezTo>
                  <a:pt y="574" x="8102"/>
                  <a:pt y="573" x="8114"/>
                  <a:pt y="570" x="8136"/>
                </a:cubicBezTo>
                <a:cubicBezTo>
                  <a:pt y="569" x="8140"/>
                  <a:pt y="569" x="8143"/>
                  <a:pt y="568" x="8145"/>
                </a:cubicBezTo>
                <a:close/>
                <a:moveTo>
                  <a:pt y="568" x="11277"/>
                </a:moveTo>
                <a:lnTo>
                  <a:pt y="672" x="11260"/>
                </a:lnTo>
                <a:cubicBezTo>
                  <a:pt y="689" x="11248"/>
                  <a:pt y="704" x="11229"/>
                  <a:pt y="717" x="11201"/>
                </a:cubicBezTo>
                <a:cubicBezTo>
                  <a:pt y="730" x="11174"/>
                  <a:pt y="737" x="11148"/>
                  <a:pt y="737" x="11125"/>
                </a:cubicBezTo>
                <a:cubicBezTo>
                  <a:pt y="737" x="11103"/>
                  <a:pt y="732" x="11086"/>
                  <a:pt y="722" x="11074"/>
                </a:cubicBezTo>
                <a:cubicBezTo>
                  <a:pt y="711" x="11062"/>
                  <a:pt y="695" x="11056"/>
                  <a:pt y="673" x="11056"/>
                </a:cubicBezTo>
                <a:cubicBezTo>
                  <a:pt y="660" x="11056"/>
                  <a:pt y="650" x="11058"/>
                  <a:pt y="641" x="11061"/>
                </a:cubicBezTo>
                <a:cubicBezTo>
                  <a:pt y="633" x="11064"/>
                  <a:pt y="625" x="11069"/>
                  <a:pt y="619" x="11075"/>
                </a:cubicBezTo>
                <a:cubicBezTo>
                  <a:pt y="613" x="11082"/>
                  <a:pt y="607" x="11092"/>
                  <a:pt y="601" x="11106"/>
                </a:cubicBezTo>
                <a:cubicBezTo>
                  <a:pt y="596" x="11120"/>
                  <a:pt y="591" x="11137"/>
                  <a:pt y="587" x="11158"/>
                </a:cubicBezTo>
                <a:cubicBezTo>
                  <a:pt y="582" x="11178"/>
                  <a:pt y="578" x="11204"/>
                  <a:pt y="574" x="11234"/>
                </a:cubicBezTo>
                <a:cubicBezTo>
                  <a:pt y="574" x="11235"/>
                  <a:pt y="573" x="11246"/>
                  <a:pt y="570" x="11269"/>
                </a:cubicBezTo>
                <a:cubicBezTo>
                  <a:pt y="569" x="11272"/>
                  <a:pt y="569" x="11275"/>
                  <a:pt y="568" x="11277"/>
                </a:cubicBezTo>
                <a:close/>
                <a:moveTo>
                  <a:pt y="568" x="13583"/>
                </a:moveTo>
                <a:lnTo>
                  <a:pt y="672" x="13565"/>
                </a:lnTo>
                <a:cubicBezTo>
                  <a:pt y="689" x="13553"/>
                  <a:pt y="704" x="13534"/>
                  <a:pt y="717" x="13506"/>
                </a:cubicBezTo>
                <a:cubicBezTo>
                  <a:pt y="730" x="13479"/>
                  <a:pt y="737" x="13454"/>
                  <a:pt y="737" x="13430"/>
                </a:cubicBezTo>
                <a:cubicBezTo>
                  <a:pt y="737" x="13408"/>
                  <a:pt y="732" x="13391"/>
                  <a:pt y="722" x="13379"/>
                </a:cubicBezTo>
                <a:cubicBezTo>
                  <a:pt y="711" x="13367"/>
                  <a:pt y="695" x="13361"/>
                  <a:pt y="673" x="13361"/>
                </a:cubicBezTo>
                <a:cubicBezTo>
                  <a:pt y="660" x="13361"/>
                  <a:pt y="650" x="13363"/>
                  <a:pt y="641" x="13366"/>
                </a:cubicBezTo>
                <a:cubicBezTo>
                  <a:pt y="633" x="13369"/>
                  <a:pt y="625" x="13374"/>
                  <a:pt y="619" x="13381"/>
                </a:cubicBezTo>
                <a:cubicBezTo>
                  <a:pt y="613" x="13387"/>
                  <a:pt y="607" x="13397"/>
                  <a:pt y="601" x="13411"/>
                </a:cubicBezTo>
                <a:cubicBezTo>
                  <a:pt y="596" x="13425"/>
                  <a:pt y="591" x="13443"/>
                  <a:pt y="587" x="13463"/>
                </a:cubicBezTo>
                <a:cubicBezTo>
                  <a:pt y="582" x="13483"/>
                  <a:pt y="578" x="13509"/>
                  <a:pt y="574" x="13539"/>
                </a:cubicBezTo>
                <a:cubicBezTo>
                  <a:pt y="574" x="13540"/>
                  <a:pt y="573" x="13551"/>
                  <a:pt y="570" x="13574"/>
                </a:cubicBezTo>
                <a:cubicBezTo>
                  <a:pt y="569" x="13577"/>
                  <a:pt y="569" x="13580"/>
                  <a:pt y="568" x="13583"/>
                </a:cubicBezTo>
                <a:close/>
                <a:moveTo>
                  <a:pt y="787" x="18187"/>
                </a:moveTo>
                <a:cubicBezTo>
                  <a:pt y="787" x="18188"/>
                  <a:pt y="787" x="18188"/>
                  <a:pt y="789" x="18187"/>
                </a:cubicBezTo>
                <a:lnTo>
                  <a:pt y="787" x="18187"/>
                </a:lnTo>
                <a:close/>
                <a:moveTo>
                  <a:pt y="58" x="363"/>
                </a:moveTo>
                <a:lnTo>
                  <a:pt y="831" x="363"/>
                </a:lnTo>
                <a:lnTo>
                  <a:pt y="831" x="840"/>
                </a:lnTo>
                <a:lnTo>
                  <a:pt y="713" x="851"/>
                </a:lnTo>
                <a:lnTo>
                  <a:pt y="713" x="491"/>
                </a:lnTo>
                <a:lnTo>
                  <a:pt y="493" x="491"/>
                </a:lnTo>
                <a:lnTo>
                  <a:pt y="493" x="815"/>
                </a:lnTo>
                <a:lnTo>
                  <a:pt y="376" x="815"/>
                </a:lnTo>
                <a:lnTo>
                  <a:pt y="376" x="491"/>
                </a:lnTo>
                <a:lnTo>
                  <a:pt y="176" x="491"/>
                </a:lnTo>
                <a:lnTo>
                  <a:pt y="176" x="826"/>
                </a:lnTo>
                <a:lnTo>
                  <a:pt y="58" x="837"/>
                </a:lnTo>
                <a:close/>
                <a:moveTo>
                  <a:pt y="240" x="1929"/>
                </a:moveTo>
                <a:cubicBezTo>
                  <a:pt y="240" x="1892"/>
                  <a:pt y="247" x="1856"/>
                  <a:pt y="262" x="1822"/>
                </a:cubicBezTo>
                <a:cubicBezTo>
                  <a:pt y="277" x="1788"/>
                  <a:pt y="286" x="1769"/>
                  <a:pt y="289" x="1767"/>
                </a:cubicBezTo>
                <a:lnTo>
                  <a:pt y="253" x="1763"/>
                </a:lnTo>
                <a:lnTo>
                  <a:pt y="253" x="1652"/>
                </a:lnTo>
                <a:cubicBezTo>
                  <a:pt y="327" x="1654"/>
                  <a:pt y="379" x="1654"/>
                  <a:pt y="409" x="1654"/>
                </a:cubicBezTo>
                <a:lnTo>
                  <a:pt y="831" x="1654"/>
                </a:lnTo>
                <a:lnTo>
                  <a:pt y="831" x="1778"/>
                </a:lnTo>
                <a:lnTo>
                  <a:pt y="437" x="1778"/>
                </a:lnTo>
                <a:cubicBezTo>
                  <a:pt y="415" x="1785"/>
                  <a:pt y="395" x="1802"/>
                  <a:pt y="378" x="1827"/>
                </a:cubicBezTo>
                <a:cubicBezTo>
                  <a:pt y="361" x="1852"/>
                  <a:pt y="353" x="1885"/>
                  <a:pt y="353" x="1925"/>
                </a:cubicBezTo>
                <a:cubicBezTo>
                  <a:pt y="353" x="1955"/>
                  <a:pt y="364" x="1975"/>
                  <a:pt y="386" x="1985"/>
                </a:cubicBezTo>
                <a:cubicBezTo>
                  <a:pt y="407" x="1996"/>
                  <a:pt y="447" x="2001"/>
                  <a:pt y="503" x="2001"/>
                </a:cubicBezTo>
                <a:lnTo>
                  <a:pt y="831" x="2001"/>
                </a:lnTo>
                <a:lnTo>
                  <a:pt y="831" x="2125"/>
                </a:lnTo>
                <a:lnTo>
                  <a:pt y="442" x="2125"/>
                </a:lnTo>
                <a:cubicBezTo>
                  <a:pt y="416" x="2134"/>
                  <a:pt y="394" x="2150"/>
                  <a:pt y="378" x="2174"/>
                </a:cubicBezTo>
                <a:cubicBezTo>
                  <a:pt y="361" x="2198"/>
                  <a:pt y="353" x="2226"/>
                  <a:pt y="353" x="2256"/>
                </a:cubicBezTo>
                <a:cubicBezTo>
                  <a:pt y="353" x="2266"/>
                  <a:pt y="354" x="2275"/>
                  <a:pt y="356" x="2283"/>
                </a:cubicBezTo>
                <a:cubicBezTo>
                  <a:pt y="359" x="2291"/>
                  <a:pt y="362" x="2297"/>
                  <a:pt y="366" x="2301"/>
                </a:cubicBezTo>
                <a:cubicBezTo>
                  <a:pt y="369" x="2306"/>
                  <a:pt y="374" x="2310"/>
                  <a:pt y="382" x="2314"/>
                </a:cubicBezTo>
                <a:cubicBezTo>
                  <a:pt y="389" x="2318"/>
                  <a:pt y="396" x="2321"/>
                  <a:pt y="403" x="2323"/>
                </a:cubicBezTo>
                <a:cubicBezTo>
                  <a:pt y="410" x="2325"/>
                  <a:pt y="420" x="2327"/>
                  <a:pt y="432" x="2328"/>
                </a:cubicBezTo>
                <a:cubicBezTo>
                  <a:pt y="444" x="2329"/>
                  <a:pt y="455" x="2330"/>
                  <a:pt y="465" x="2331"/>
                </a:cubicBezTo>
                <a:cubicBezTo>
                  <a:pt y="475" x="2331"/>
                  <a:pt y="487" x="2331"/>
                  <a:pt y="502" x="2331"/>
                </a:cubicBezTo>
                <a:lnTo>
                  <a:pt y="831" x="2331"/>
                </a:lnTo>
                <a:lnTo>
                  <a:pt y="831" x="2455"/>
                </a:lnTo>
                <a:lnTo>
                  <a:pt y="484" x="2455"/>
                </a:lnTo>
                <a:cubicBezTo>
                  <a:pt y="321" x="2455"/>
                  <a:pt y="240" x="2394"/>
                  <a:pt y="240" x="2273"/>
                </a:cubicBezTo>
                <a:cubicBezTo>
                  <a:pt y="240" x="2186"/>
                  <a:pt y="265" x="2123"/>
                  <a:pt y="313" x="2084"/>
                </a:cubicBezTo>
                <a:cubicBezTo>
                  <a:pt y="265" x="2065"/>
                  <a:pt y="240" x="2013"/>
                  <a:pt y="240" x="1929"/>
                </a:cubicBezTo>
                <a:close/>
                <a:moveTo>
                  <a:pt y="240" x="4420"/>
                </a:moveTo>
                <a:cubicBezTo>
                  <a:pt y="240" x="4383"/>
                  <a:pt y="247" x="4348"/>
                  <a:pt y="262" x="4313"/>
                </a:cubicBezTo>
                <a:cubicBezTo>
                  <a:pt y="277" x="4279"/>
                  <a:pt y="286" x="4261"/>
                  <a:pt y="289" x="4258"/>
                </a:cubicBezTo>
                <a:lnTo>
                  <a:pt y="253" x="4254"/>
                </a:lnTo>
                <a:lnTo>
                  <a:pt y="253" x="4144"/>
                </a:lnTo>
                <a:cubicBezTo>
                  <a:pt y="327" x="4145"/>
                  <a:pt y="379" x="4145"/>
                  <a:pt y="409" x="4145"/>
                </a:cubicBezTo>
                <a:lnTo>
                  <a:pt y="831" x="4145"/>
                </a:lnTo>
                <a:lnTo>
                  <a:pt y="831" x="4269"/>
                </a:lnTo>
                <a:lnTo>
                  <a:pt y="437" x="4269"/>
                </a:lnTo>
                <a:cubicBezTo>
                  <a:pt y="415" x="4277"/>
                  <a:pt y="395" x="4293"/>
                  <a:pt y="378" x="4318"/>
                </a:cubicBezTo>
                <a:cubicBezTo>
                  <a:pt y="361" x="4344"/>
                  <a:pt y="353" x="4376"/>
                  <a:pt y="353" x="4416"/>
                </a:cubicBezTo>
                <a:cubicBezTo>
                  <a:pt y="353" x="4446"/>
                  <a:pt y="364" x="4466"/>
                  <a:pt y="386" x="4477"/>
                </a:cubicBezTo>
                <a:cubicBezTo>
                  <a:pt y="407" x="4487"/>
                  <a:pt y="447" x="4493"/>
                  <a:pt y="503" x="4493"/>
                </a:cubicBezTo>
                <a:lnTo>
                  <a:pt y="831" x="4493"/>
                </a:lnTo>
                <a:lnTo>
                  <a:pt y="831" x="4616"/>
                </a:lnTo>
                <a:lnTo>
                  <a:pt y="442" x="4616"/>
                </a:lnTo>
                <a:cubicBezTo>
                  <a:pt y="416" x="4625"/>
                  <a:pt y="394" x="4641"/>
                  <a:pt y="378" x="4665"/>
                </a:cubicBezTo>
                <a:cubicBezTo>
                  <a:pt y="361" x="4690"/>
                  <a:pt y="353" x="4717"/>
                  <a:pt y="353" x="4747"/>
                </a:cubicBezTo>
                <a:cubicBezTo>
                  <a:pt y="353" x="4757"/>
                  <a:pt y="354" x="4766"/>
                  <a:pt y="356" x="4774"/>
                </a:cubicBezTo>
                <a:cubicBezTo>
                  <a:pt y="359" x="4782"/>
                  <a:pt y="362" x="4788"/>
                  <a:pt y="366" x="4793"/>
                </a:cubicBezTo>
                <a:cubicBezTo>
                  <a:pt y="369" x="4797"/>
                  <a:pt y="374" x="4801"/>
                  <a:pt y="382" x="4805"/>
                </a:cubicBezTo>
                <a:cubicBezTo>
                  <a:pt y="389" x="4809"/>
                  <a:pt y="396" x="4812"/>
                  <a:pt y="403" x="4814"/>
                </a:cubicBezTo>
                <a:cubicBezTo>
                  <a:pt y="410" x="4816"/>
                  <a:pt y="420" x="4818"/>
                  <a:pt y="432" x="4819"/>
                </a:cubicBezTo>
                <a:cubicBezTo>
                  <a:pt y="444" x="4821"/>
                  <a:pt y="455" x="4821"/>
                  <a:pt y="465" x="4822"/>
                </a:cubicBezTo>
                <a:cubicBezTo>
                  <a:pt y="475" x="4822"/>
                  <a:pt y="487" x="4822"/>
                  <a:pt y="502" x="4822"/>
                </a:cubicBezTo>
                <a:lnTo>
                  <a:pt y="831" x="4822"/>
                </a:lnTo>
                <a:lnTo>
                  <a:pt y="831" x="4946"/>
                </a:lnTo>
                <a:lnTo>
                  <a:pt y="484" x="4946"/>
                </a:lnTo>
                <a:cubicBezTo>
                  <a:pt y="321" x="4946"/>
                  <a:pt y="240" x="4885"/>
                  <a:pt y="240" x="4764"/>
                </a:cubicBezTo>
                <a:cubicBezTo>
                  <a:pt y="240" x="4677"/>
                  <a:pt y="265" x="4614"/>
                  <a:pt y="313" x="4575"/>
                </a:cubicBezTo>
                <a:cubicBezTo>
                  <a:pt y="265" x="4556"/>
                  <a:pt y="240" x="4504"/>
                  <a:pt y="240" x="4420"/>
                </a:cubicBezTo>
                <a:close/>
                <a:moveTo>
                  <a:pt y="253" x="8919"/>
                </a:moveTo>
                <a:lnTo>
                  <a:pt y="831" x="8919"/>
                </a:lnTo>
                <a:lnTo>
                  <a:pt y="831" x="9043"/>
                </a:lnTo>
                <a:lnTo>
                  <a:pt y="253" x="9043"/>
                </a:lnTo>
                <a:close/>
                <a:moveTo>
                  <a:pt y="253" x="9617"/>
                </a:moveTo>
                <a:lnTo>
                  <a:pt y="831" x="9617"/>
                </a:lnTo>
                <a:lnTo>
                  <a:pt y="831" x="9741"/>
                </a:lnTo>
                <a:lnTo>
                  <a:pt y="253" x="9741"/>
                </a:lnTo>
                <a:close/>
                <a:moveTo>
                  <a:pt y="240" x="10691"/>
                </a:moveTo>
                <a:cubicBezTo>
                  <a:pt y="240" x="10649"/>
                  <a:pt y="248" x="10610"/>
                  <a:pt y="263" x="10573"/>
                </a:cubicBezTo>
                <a:cubicBezTo>
                  <a:pt y="277" x="10536"/>
                  <a:pt y="286" x="10517"/>
                  <a:pt y="287" x="10515"/>
                </a:cubicBezTo>
                <a:lnTo>
                  <a:pt y="253" x="10512"/>
                </a:lnTo>
                <a:lnTo>
                  <a:pt y="253" x="10402"/>
                </a:lnTo>
                <a:lnTo>
                  <a:pt y="404" x="10403"/>
                </a:lnTo>
                <a:lnTo>
                  <a:pt y="831" x="10403"/>
                </a:lnTo>
                <a:lnTo>
                  <a:pt y="831" x="10527"/>
                </a:lnTo>
                <a:lnTo>
                  <a:pt y="436" x="10527"/>
                </a:lnTo>
                <a:cubicBezTo>
                  <a:pt y="416" x="10532"/>
                  <a:pt y="398" x="10549"/>
                  <a:pt y="379" x="10576"/>
                </a:cubicBezTo>
                <a:cubicBezTo>
                  <a:pt y="361" x="10603"/>
                  <a:pt y="352" x="10636"/>
                  <a:pt y="352" x="10674"/>
                </a:cubicBezTo>
                <a:cubicBezTo>
                  <a:pt y="352" x="10686"/>
                  <a:pt y="353" x="10696"/>
                  <a:pt y="356" x="10705"/>
                </a:cubicBezTo>
                <a:cubicBezTo>
                  <a:pt y="358" x="10713"/>
                  <a:pt y="361" x="10720"/>
                  <a:pt y="365" x="10725"/>
                </a:cubicBezTo>
                <a:cubicBezTo>
                  <a:pt y="368" x="10730"/>
                  <a:pt y="374" x="10735"/>
                  <a:pt y="381" x="10739"/>
                </a:cubicBezTo>
                <a:cubicBezTo>
                  <a:pt y="389" x="10743"/>
                  <a:pt y="397" x="10746"/>
                  <a:pt y="405" x="10748"/>
                </a:cubicBezTo>
                <a:cubicBezTo>
                  <a:pt y="414" x="10751"/>
                  <a:pt y="426" x="10753"/>
                  <a:pt y="441" x="10754"/>
                </a:cubicBezTo>
                <a:cubicBezTo>
                  <a:pt y="457" x="10756"/>
                  <a:pt y="472" x="10756"/>
                  <a:pt y="486" x="10757"/>
                </a:cubicBezTo>
                <a:cubicBezTo>
                  <a:pt y="499" x="10757"/>
                  <a:pt y="518" x="10757"/>
                  <a:pt y="541" x="10757"/>
                </a:cubicBezTo>
                <a:lnTo>
                  <a:pt y="831" x="10757"/>
                </a:lnTo>
                <a:lnTo>
                  <a:pt y="831" x="10881"/>
                </a:lnTo>
                <a:lnTo>
                  <a:pt y="489" x="10881"/>
                </a:lnTo>
                <a:cubicBezTo>
                  <a:pt y="408" x="10881"/>
                  <a:pt y="347" x="10866"/>
                  <a:pt y="304" x="10835"/>
                </a:cubicBezTo>
                <a:cubicBezTo>
                  <a:pt y="261" x="10804"/>
                  <a:pt y="240" x="10756"/>
                  <a:pt y="240" x="10691"/>
                </a:cubicBezTo>
                <a:close/>
                <a:moveTo>
                  <a:pt y="253" x="12405"/>
                </a:moveTo>
                <a:cubicBezTo>
                  <a:pt y="280" x="12405"/>
                  <a:pt y="307" x="12405"/>
                  <a:pt y="335" x="12406"/>
                </a:cubicBezTo>
                <a:cubicBezTo>
                  <a:pt y="362" x="12406"/>
                  <a:pt y="383" x="12407"/>
                  <a:pt y="397" x="12407"/>
                </a:cubicBezTo>
                <a:lnTo>
                  <a:pt y="831" x="12407"/>
                </a:lnTo>
                <a:lnTo>
                  <a:pt y="831" x="12530"/>
                </a:lnTo>
                <a:lnTo>
                  <a:pt y="495" x="12530"/>
                </a:lnTo>
                <a:cubicBezTo>
                  <a:pt y="458" x="12530"/>
                  <a:pt y="428" x="12542"/>
                  <a:pt y="405" x="12564"/>
                </a:cubicBezTo>
                <a:cubicBezTo>
                  <a:pt y="381" x="12586"/>
                  <a:pt y="369" x="12618"/>
                  <a:pt y="369" x="12660"/>
                </a:cubicBezTo>
                <a:lnTo>
                  <a:pt y="369" x="12702"/>
                </a:lnTo>
                <a:lnTo>
                  <a:pt y="253" x="12693"/>
                </a:lnTo>
                <a:lnTo>
                  <a:pt y="253" x="12658"/>
                </a:lnTo>
                <a:cubicBezTo>
                  <a:pt y="253" x="12579"/>
                  <a:pt y="266" x="12533"/>
                  <a:pt y="294" x="12518"/>
                </a:cubicBezTo>
                <a:lnTo>
                  <a:pt y="253" x="12515"/>
                </a:lnTo>
                <a:close/>
                <a:moveTo>
                  <a:pt y="253" x="16270"/>
                </a:moveTo>
                <a:cubicBezTo>
                  <a:pt y="280" x="16270"/>
                  <a:pt y="307" x="16271"/>
                  <a:pt y="335" x="16271"/>
                </a:cubicBezTo>
                <a:cubicBezTo>
                  <a:pt y="362" x="16272"/>
                  <a:pt y="383" x="16272"/>
                  <a:pt y="397" x="16272"/>
                </a:cubicBezTo>
                <a:lnTo>
                  <a:pt y="831" x="16272"/>
                </a:lnTo>
                <a:lnTo>
                  <a:pt y="831" x="16396"/>
                </a:lnTo>
                <a:lnTo>
                  <a:pt y="495" x="16396"/>
                </a:lnTo>
                <a:cubicBezTo>
                  <a:pt y="458" x="16396"/>
                  <a:pt y="428" x="16407"/>
                  <a:pt y="405" x="16429"/>
                </a:cubicBezTo>
                <a:cubicBezTo>
                  <a:pt y="381" x="16451"/>
                  <a:pt y="369" x="16483"/>
                  <a:pt y="369" x="16525"/>
                </a:cubicBezTo>
                <a:lnTo>
                  <a:pt y="369" x="16567"/>
                </a:lnTo>
                <a:lnTo>
                  <a:pt y="253" x="16558"/>
                </a:lnTo>
                <a:lnTo>
                  <a:pt y="253" x="16523"/>
                </a:lnTo>
                <a:cubicBezTo>
                  <a:pt y="253" x="16445"/>
                  <a:pt y="266" x="16398"/>
                  <a:pt y="294" x="16383"/>
                </a:cubicBezTo>
                <a:lnTo>
                  <a:pt y="253" x="16380"/>
                </a:lnTo>
                <a:close/>
                <a:moveTo>
                  <a:pt y="253" x="18380"/>
                </a:moveTo>
                <a:cubicBezTo>
                  <a:pt y="280" x="18380"/>
                  <a:pt y="307" x="18380"/>
                  <a:pt y="335" x="18381"/>
                </a:cubicBezTo>
                <a:cubicBezTo>
                  <a:pt y="362" x="18381"/>
                  <a:pt y="383" x="18381"/>
                  <a:pt y="397" x="18381"/>
                </a:cubicBezTo>
                <a:lnTo>
                  <a:pt y="831" x="18381"/>
                </a:lnTo>
                <a:lnTo>
                  <a:pt y="831" x="18505"/>
                </a:lnTo>
                <a:lnTo>
                  <a:pt y="495" x="18505"/>
                </a:lnTo>
                <a:cubicBezTo>
                  <a:pt y="458" x="18505"/>
                  <a:pt y="428" x="18516"/>
                  <a:pt y="405" x="18538"/>
                </a:cubicBezTo>
                <a:cubicBezTo>
                  <a:pt y="381" x="18561"/>
                  <a:pt y="369" x="18593"/>
                  <a:pt y="369" x="18635"/>
                </a:cubicBezTo>
                <a:lnTo>
                  <a:pt y="369" x="18677"/>
                </a:lnTo>
                <a:lnTo>
                  <a:pt y="253" x="18667"/>
                </a:lnTo>
                <a:lnTo>
                  <a:pt y="253" x="18633"/>
                </a:lnTo>
                <a:cubicBezTo>
                  <a:pt y="253" x="18554"/>
                  <a:pt y="266" x="18507"/>
                  <a:pt y="294" x="18492"/>
                </a:cubicBezTo>
                <a:lnTo>
                  <a:pt y="253" x="18489"/>
                </a:lnTo>
                <a:close/>
                <a:moveTo>
                  <a:pt y="73" x="5702"/>
                </a:moveTo>
                <a:lnTo>
                  <a:pt y="81" x="5602"/>
                </a:lnTo>
                <a:lnTo>
                  <a:pt y="253" x="5581"/>
                </a:lnTo>
                <a:lnTo>
                  <a:pt y="253" x="5505"/>
                </a:lnTo>
                <a:lnTo>
                  <a:pt y="352" x="5494"/>
                </a:lnTo>
                <a:lnTo>
                  <a:pt y="352" x="5578"/>
                </a:lnTo>
                <a:lnTo>
                  <a:pt y="592" x="5578"/>
                </a:lnTo>
                <a:cubicBezTo>
                  <a:pt y="613" x="5578"/>
                  <a:pt y="630" x="5578"/>
                  <a:pt y="644" x="5579"/>
                </a:cubicBezTo>
                <a:cubicBezTo>
                  <a:pt y="658" x="5579"/>
                  <a:pt y="673" x="5580"/>
                  <a:pt y="689" x="5581"/>
                </a:cubicBezTo>
                <a:cubicBezTo>
                  <a:pt y="704" x="5582"/>
                  <a:pt y="717" x="5584"/>
                  <a:pt y="728" x="5586"/>
                </a:cubicBezTo>
                <a:cubicBezTo>
                  <a:pt y="739" x="5588"/>
                  <a:pt y="750" x="5592"/>
                  <a:pt y="762" x="5596"/>
                </a:cubicBezTo>
                <a:cubicBezTo>
                  <a:pt y="773" x="5599"/>
                  <a:pt y="783" x="5604"/>
                  <a:pt y="791" x="5611"/>
                </a:cubicBezTo>
                <a:cubicBezTo>
                  <a:pt y="799" x="5617"/>
                  <a:pt y="806" x="5624"/>
                  <a:pt y="813" x="5633"/>
                </a:cubicBezTo>
                <a:cubicBezTo>
                  <a:pt y="820" x="5641"/>
                  <a:pt y="826" x="5651"/>
                  <a:pt y="829" x="5662"/>
                </a:cubicBezTo>
                <a:cubicBezTo>
                  <a:pt y="833" x="5673"/>
                  <a:pt y="835" x="5685"/>
                  <a:pt y="837" x="5697"/>
                </a:cubicBezTo>
                <a:cubicBezTo>
                  <a:pt y="839" x="5710"/>
                  <a:pt y="840" x="5724"/>
                  <a:pt y="840" x="5740"/>
                </a:cubicBezTo>
                <a:cubicBezTo>
                  <a:pt y="840" x="5754"/>
                  <a:pt y="838" x="5793"/>
                  <a:pt y="832" x="5855"/>
                </a:cubicBezTo>
                <a:lnTo>
                  <a:pt y="725" x="5844"/>
                </a:lnTo>
                <a:cubicBezTo>
                  <a:pt y="726" x="5820"/>
                  <a:pt y="727" x="5803"/>
                  <a:pt y="729" x="5792"/>
                </a:cubicBezTo>
                <a:cubicBezTo>
                  <a:pt y="729" x="5782"/>
                  <a:pt y="730" x="5774"/>
                  <a:pt y="731" x="5769"/>
                </a:cubicBezTo>
                <a:cubicBezTo>
                  <a:pt y="731" x="5764"/>
                  <a:pt y="731" x="5761"/>
                  <a:pt y="731" x="5759"/>
                </a:cubicBezTo>
                <a:cubicBezTo>
                  <a:pt y="731" x="5734"/>
                  <a:pt y="726" x="5718"/>
                  <a:pt y="716" x="5712"/>
                </a:cubicBezTo>
                <a:cubicBezTo>
                  <a:pt y="705" x="5705"/>
                  <a:pt y="677" x="5702"/>
                  <a:pt y="631" x="5702"/>
                </a:cubicBezTo>
                <a:lnTo>
                  <a:pt y="352" x="5702"/>
                </a:lnTo>
                <a:lnTo>
                  <a:pt y="352" x="5844"/>
                </a:lnTo>
                <a:lnTo>
                  <a:pt y="253" x="5844"/>
                </a:lnTo>
                <a:lnTo>
                  <a:pt y="253" x="5702"/>
                </a:lnTo>
                <a:lnTo>
                  <a:pt y="73" x="5702"/>
                </a:lnTo>
                <a:close/>
                <a:moveTo>
                  <a:pt y="49" x="3228"/>
                </a:moveTo>
                <a:lnTo>
                  <a:pt y="64" x="3104"/>
                </a:lnTo>
                <a:lnTo>
                  <a:pt y="581" x="3104"/>
                </a:lnTo>
                <a:cubicBezTo>
                  <a:pt y="612" x="3104"/>
                  <a:pt y="635" x="3104"/>
                  <a:pt y="652" x="3104"/>
                </a:cubicBezTo>
                <a:cubicBezTo>
                  <a:pt y="668" x="3105"/>
                  <a:pt y="687" x="3106"/>
                  <a:pt y="708" x="3108"/>
                </a:cubicBezTo>
                <a:cubicBezTo>
                  <a:pt y="730" x="3109"/>
                  <a:pt y="746" x="3112"/>
                  <a:pt y="757" x="3117"/>
                </a:cubicBezTo>
                <a:cubicBezTo>
                  <a:pt y="768" x="3121"/>
                  <a:pt y="781" x="3127"/>
                  <a:pt y="794" x="3134"/>
                </a:cubicBezTo>
                <a:cubicBezTo>
                  <a:pt y="808" x="3142"/>
                  <a:pt y="817" x="3152"/>
                  <a:pt y="823" x="3165"/>
                </a:cubicBezTo>
                <a:cubicBezTo>
                  <a:pt y="828" x="3177"/>
                  <a:pt y="832" x="3191"/>
                  <a:pt y="836" x="3206"/>
                </a:cubicBezTo>
                <a:cubicBezTo>
                  <a:pt y="839" x="3221"/>
                  <a:pt y="841" x="3239"/>
                  <a:pt y="841" x="3260"/>
                </a:cubicBezTo>
                <a:cubicBezTo>
                  <a:pt y="841" x="3274"/>
                  <a:pt y="837" x="3300"/>
                  <a:pt y="831" x="3338"/>
                </a:cubicBezTo>
                <a:lnTo>
                  <a:pt y="727" x="3329"/>
                </a:lnTo>
                <a:cubicBezTo>
                  <a:pt y="730" x="3290"/>
                  <a:pt y="732" x="3269"/>
                  <a:pt y="732" x="3266"/>
                </a:cubicBezTo>
                <a:cubicBezTo>
                  <a:pt y="732" x="3259"/>
                  <a:pt y="731" x="3253"/>
                  <a:pt y="730" x="3250"/>
                </a:cubicBezTo>
                <a:cubicBezTo>
                  <a:pt y="729" x="3247"/>
                  <a:pt y="727" x="3244"/>
                  <a:pt y="724" x="3241"/>
                </a:cubicBezTo>
                <a:cubicBezTo>
                  <a:pt y="721" x="3239"/>
                  <a:pt y="717" x="3237"/>
                  <a:pt y="712" x="3235"/>
                </a:cubicBezTo>
                <a:cubicBezTo>
                  <a:pt y="708" x="3233"/>
                  <a:pt y="699" x="3232"/>
                  <a:pt y="687" x="3230"/>
                </a:cubicBezTo>
                <a:cubicBezTo>
                  <a:pt y="675" x="3229"/>
                  <a:pt y="663" x="3229"/>
                  <a:pt y="651" x="3228"/>
                </a:cubicBezTo>
                <a:cubicBezTo>
                  <a:pt y="638" x="3228"/>
                  <a:pt y="621" x="3228"/>
                  <a:pt y="599" x="3228"/>
                </a:cubicBezTo>
                <a:lnTo>
                  <a:pt y="49" x="3228"/>
                </a:lnTo>
                <a:close/>
                <a:moveTo>
                  <a:pt y="49" x="11595"/>
                </a:moveTo>
                <a:lnTo>
                  <a:pt y="64" x="11471"/>
                </a:lnTo>
                <a:lnTo>
                  <a:pt y="581" x="11471"/>
                </a:lnTo>
                <a:cubicBezTo>
                  <a:pt y="612" x="11471"/>
                  <a:pt y="635" x="11471"/>
                  <a:pt y="652" x="11472"/>
                </a:cubicBezTo>
                <a:cubicBezTo>
                  <a:pt y="668" x="11472"/>
                  <a:pt y="687" x="11473"/>
                  <a:pt y="708" x="11475"/>
                </a:cubicBezTo>
                <a:cubicBezTo>
                  <a:pt y="730" x="11476"/>
                  <a:pt y="746" x="11479"/>
                  <a:pt y="757" x="11484"/>
                </a:cubicBezTo>
                <a:cubicBezTo>
                  <a:pt y="768" x="11488"/>
                  <a:pt y="781" x="11494"/>
                  <a:pt y="794" x="11502"/>
                </a:cubicBezTo>
                <a:cubicBezTo>
                  <a:pt y="808" x="11509"/>
                  <a:pt y="817" x="11519"/>
                  <a:pt y="823" x="11532"/>
                </a:cubicBezTo>
                <a:cubicBezTo>
                  <a:pt y="828" x="11545"/>
                  <a:pt y="832" x="11558"/>
                  <a:pt y="836" x="11574"/>
                </a:cubicBezTo>
                <a:cubicBezTo>
                  <a:pt y="839" x="11589"/>
                  <a:pt y="841" x="11606"/>
                  <a:pt y="841" x="11627"/>
                </a:cubicBezTo>
                <a:cubicBezTo>
                  <a:pt y="841" x="11641"/>
                  <a:pt y="837" x="11667"/>
                  <a:pt y="831" x="11705"/>
                </a:cubicBezTo>
                <a:lnTo>
                  <a:pt y="727" x="11696"/>
                </a:lnTo>
                <a:cubicBezTo>
                  <a:pt y="730" x="11657"/>
                  <a:pt y="732" x="11636"/>
                  <a:pt y="732" x="11633"/>
                </a:cubicBezTo>
                <a:cubicBezTo>
                  <a:pt y="732" x="11626"/>
                  <a:pt y="731" x="11620"/>
                  <a:pt y="730" x="11617"/>
                </a:cubicBezTo>
                <a:cubicBezTo>
                  <a:pt y="729" x="11614"/>
                  <a:pt y="727" x="11611"/>
                  <a:pt y="724" x="11608"/>
                </a:cubicBezTo>
                <a:cubicBezTo>
                  <a:pt y="721" x="11606"/>
                  <a:pt y="717" x="11604"/>
                  <a:pt y="712" x="11602"/>
                </a:cubicBezTo>
                <a:cubicBezTo>
                  <a:pt y="708" x="11600"/>
                  <a:pt y="699" x="11599"/>
                  <a:pt y="687" x="11598"/>
                </a:cubicBezTo>
                <a:cubicBezTo>
                  <a:pt y="675" x="11596"/>
                  <a:pt y="663" x="11596"/>
                  <a:pt y="651" x="11595"/>
                </a:cubicBezTo>
                <a:cubicBezTo>
                  <a:pt y="638" x="11595"/>
                  <a:pt y="621" x="11595"/>
                  <a:pt y="599" x="11595"/>
                </a:cubicBezTo>
                <a:lnTo>
                  <a:pt y="49" x="11595"/>
                </a:lnTo>
                <a:close/>
                <a:moveTo>
                  <a:pt y="49" x="17466"/>
                </a:moveTo>
                <a:lnTo>
                  <a:pt y="64" x="17342"/>
                </a:lnTo>
                <a:lnTo>
                  <a:pt y="581" x="17342"/>
                </a:lnTo>
                <a:cubicBezTo>
                  <a:pt y="612" x="17342"/>
                  <a:pt y="635" x="17342"/>
                  <a:pt y="652" x="17343"/>
                </a:cubicBezTo>
                <a:cubicBezTo>
                  <a:pt y="668" x="17343"/>
                  <a:pt y="687" x="17344"/>
                  <a:pt y="708" x="17346"/>
                </a:cubicBezTo>
                <a:cubicBezTo>
                  <a:pt y="730" x="17348"/>
                  <a:pt y="746" x="17351"/>
                  <a:pt y="757" x="17355"/>
                </a:cubicBezTo>
                <a:cubicBezTo>
                  <a:pt y="768" x="17359"/>
                  <a:pt y="781" x="17365"/>
                  <a:pt y="794" x="17373"/>
                </a:cubicBezTo>
                <a:cubicBezTo>
                  <a:pt y="808" x="17380"/>
                  <a:pt y="817" x="17390"/>
                  <a:pt y="823" x="17403"/>
                </a:cubicBezTo>
                <a:cubicBezTo>
                  <a:pt y="828" x="17416"/>
                  <a:pt y="832" x="17430"/>
                  <a:pt y="836" x="17445"/>
                </a:cubicBezTo>
                <a:cubicBezTo>
                  <a:pt y="839" x="17460"/>
                  <a:pt y="841" x="17477"/>
                  <a:pt y="841" x="17498"/>
                </a:cubicBezTo>
                <a:cubicBezTo>
                  <a:pt y="841" x="17512"/>
                  <a:pt y="837" x="17538"/>
                  <a:pt y="831" x="17576"/>
                </a:cubicBezTo>
                <a:lnTo>
                  <a:pt y="727" x="17567"/>
                </a:lnTo>
                <a:cubicBezTo>
                  <a:pt y="730" x="17529"/>
                  <a:pt y="732" x="17508"/>
                  <a:pt y="732" x="17504"/>
                </a:cubicBezTo>
                <a:cubicBezTo>
                  <a:pt y="732" x="17497"/>
                  <a:pt y="731" x="17491"/>
                  <a:pt y="730" x="17488"/>
                </a:cubicBezTo>
                <a:cubicBezTo>
                  <a:pt y="729" x="17485"/>
                  <a:pt y="727" x="17482"/>
                  <a:pt y="724" x="17479"/>
                </a:cubicBezTo>
                <a:cubicBezTo>
                  <a:pt y="721" x="17477"/>
                  <a:pt y="717" x="17475"/>
                  <a:pt y="712" x="17473"/>
                </a:cubicBezTo>
                <a:cubicBezTo>
                  <a:pt y="708" x="17471"/>
                  <a:pt y="699" x="17470"/>
                  <a:pt y="687" x="17469"/>
                </a:cubicBezTo>
                <a:cubicBezTo>
                  <a:pt y="675" x="17468"/>
                  <a:pt y="663" x="17467"/>
                  <a:pt y="651" x="17466"/>
                </a:cubicBezTo>
                <a:cubicBezTo>
                  <a:pt y="638" x="17466"/>
                  <a:pt y="621" x="17466"/>
                  <a:pt y="599" x="17466"/>
                </a:cubicBezTo>
                <a:lnTo>
                  <a:pt y="49" x="17466"/>
                </a:lnTo>
                <a:close/>
                <a:moveTo>
                  <a:pt y="49" x="6955"/>
                </a:moveTo>
                <a:lnTo>
                  <a:pt y="64" x="6831"/>
                </a:lnTo>
                <a:lnTo>
                  <a:pt y="352" x="6852"/>
                </a:lnTo>
                <a:cubicBezTo>
                  <a:pt y="314" x="6849"/>
                  <a:pt y="286" x="6830"/>
                  <a:pt y="267" x="6795"/>
                </a:cubicBezTo>
                <a:cubicBezTo>
                  <a:pt y="249" x="6760"/>
                  <a:pt y="240" x="6723"/>
                  <a:pt y="240" x="6683"/>
                </a:cubicBezTo>
                <a:cubicBezTo>
                  <a:pt y="240" x="6634"/>
                  <a:pt y="253" x="6591"/>
                  <a:pt y="280" x="6553"/>
                </a:cubicBezTo>
                <a:cubicBezTo>
                  <a:pt y="307" x="6515"/>
                  <a:pt y="343" x="6486"/>
                  <a:pt y="388" x="6466"/>
                </a:cubicBezTo>
                <a:cubicBezTo>
                  <a:pt y="433" x="6446"/>
                  <a:pt y="482" x="6436"/>
                  <a:pt y="535" x="6436"/>
                </a:cubicBezTo>
                <a:cubicBezTo>
                  <a:pt y="625" x="6436"/>
                  <a:pt y="699" x="6458"/>
                  <a:pt y="756" x="6503"/>
                </a:cubicBezTo>
                <a:cubicBezTo>
                  <a:pt y="814" x="6547"/>
                  <a:pt y="842" x="6608"/>
                  <a:pt y="842" x="6686"/>
                </a:cubicBezTo>
                <a:cubicBezTo>
                  <a:pt y="842" x="6726"/>
                  <a:pt y="833" x="6762"/>
                  <a:pt y="813" x="6794"/>
                </a:cubicBezTo>
                <a:cubicBezTo>
                  <a:pt y="798" x="6819"/>
                  <a:pt y="790" x="6834"/>
                  <a:pt y="790" x="6838"/>
                </a:cubicBezTo>
                <a:cubicBezTo>
                  <a:pt y="790" x="6838"/>
                  <a:pt y="791" x="6839"/>
                  <a:pt y="792" x="6838"/>
                </a:cubicBezTo>
                <a:lnTo>
                  <a:pt y="831" x="6843"/>
                </a:lnTo>
                <a:lnTo>
                  <a:pt y="831" x="6955"/>
                </a:lnTo>
                <a:lnTo>
                  <a:pt y="49" x="6955"/>
                </a:lnTo>
                <a:close/>
                <a:moveTo>
                  <a:pt y="49" x="8825"/>
                </a:moveTo>
                <a:lnTo>
                  <a:pt y="64" x="8702"/>
                </a:lnTo>
                <a:lnTo>
                  <a:pt y="352" x="8722"/>
                </a:lnTo>
                <a:cubicBezTo>
                  <a:pt y="314" x="8719"/>
                  <a:pt y="286" x="8700"/>
                  <a:pt y="267" x="8665"/>
                </a:cubicBezTo>
                <a:cubicBezTo>
                  <a:pt y="249" x="8630"/>
                  <a:pt y="240" x="8593"/>
                  <a:pt y="240" x="8554"/>
                </a:cubicBezTo>
                <a:cubicBezTo>
                  <a:pt y="240" x="8505"/>
                  <a:pt y="253" x="8461"/>
                  <a:pt y="280" x="8423"/>
                </a:cubicBezTo>
                <a:cubicBezTo>
                  <a:pt y="307" x="8385"/>
                  <a:pt y="343" x="8356"/>
                  <a:pt y="388" x="8336"/>
                </a:cubicBezTo>
                <a:cubicBezTo>
                  <a:pt y="433" x="8317"/>
                  <a:pt y="482" x="8307"/>
                  <a:pt y="535" x="8307"/>
                </a:cubicBezTo>
                <a:cubicBezTo>
                  <a:pt y="625" x="8307"/>
                  <a:pt y="699" x="8329"/>
                  <a:pt y="756" x="8373"/>
                </a:cubicBezTo>
                <a:cubicBezTo>
                  <a:pt y="814" x="8418"/>
                  <a:pt y="842" x="8479"/>
                  <a:pt y="842" x="8556"/>
                </a:cubicBezTo>
                <a:cubicBezTo>
                  <a:pt y="842" x="8596"/>
                  <a:pt y="833" x="8632"/>
                  <a:pt y="813" x="8665"/>
                </a:cubicBezTo>
                <a:cubicBezTo>
                  <a:pt y="798" x="8690"/>
                  <a:pt y="790" x="8704"/>
                  <a:pt y="790" x="8708"/>
                </a:cubicBezTo>
                <a:cubicBezTo>
                  <a:pt y="790" x="8709"/>
                  <a:pt y="791" x="8709"/>
                  <a:pt y="792" x="8709"/>
                </a:cubicBezTo>
                <a:lnTo>
                  <a:pt y="831" x="8713"/>
                </a:lnTo>
                <a:lnTo>
                  <a:pt y="831" x="8825"/>
                </a:lnTo>
                <a:lnTo>
                  <a:pt y="49" x="8825"/>
                </a:lnTo>
                <a:close/>
                <a:moveTo>
                  <a:pt y="49" x="14263"/>
                </a:moveTo>
                <a:lnTo>
                  <a:pt y="64" x="14139"/>
                </a:lnTo>
                <a:lnTo>
                  <a:pt y="352" x="14160"/>
                </a:lnTo>
                <a:cubicBezTo>
                  <a:pt y="314" x="14157"/>
                  <a:pt y="286" x="14138"/>
                  <a:pt y="267" x="14103"/>
                </a:cubicBezTo>
                <a:cubicBezTo>
                  <a:pt y="249" x="14068"/>
                  <a:pt y="240" x="14031"/>
                  <a:pt y="240" x="13991"/>
                </a:cubicBezTo>
                <a:cubicBezTo>
                  <a:pt y="240" x="13942"/>
                  <a:pt y="253" x="13899"/>
                  <a:pt y="280" x="13861"/>
                </a:cubicBezTo>
                <a:cubicBezTo>
                  <a:pt y="307" x="13823"/>
                  <a:pt y="343" x="13794"/>
                  <a:pt y="388" x="13774"/>
                </a:cubicBezTo>
                <a:cubicBezTo>
                  <a:pt y="433" x="13754"/>
                  <a:pt y="482" x="13744"/>
                  <a:pt y="535" x="13744"/>
                </a:cubicBezTo>
                <a:cubicBezTo>
                  <a:pt y="625" x="13744"/>
                  <a:pt y="699" x="13766"/>
                  <a:pt y="756" x="13811"/>
                </a:cubicBezTo>
                <a:cubicBezTo>
                  <a:pt y="814" x="13855"/>
                  <a:pt y="842" x="13916"/>
                  <a:pt y="842" x="13994"/>
                </a:cubicBezTo>
                <a:cubicBezTo>
                  <a:pt y="842" x="14034"/>
                  <a:pt y="833" x="14070"/>
                  <a:pt y="813" x="14102"/>
                </a:cubicBezTo>
                <a:cubicBezTo>
                  <a:pt y="798" x="14127"/>
                  <a:pt y="790" x="14142"/>
                  <a:pt y="790" x="14146"/>
                </a:cubicBezTo>
                <a:cubicBezTo>
                  <a:pt y="790" x="14147"/>
                  <a:pt y="791" x="14147"/>
                  <a:pt y="792" x="14146"/>
                </a:cubicBezTo>
                <a:lnTo>
                  <a:pt y="831" x="14151"/>
                </a:lnTo>
                <a:lnTo>
                  <a:pt y="831" x="14263"/>
                </a:lnTo>
                <a:lnTo>
                  <a:pt y="49" x="14263"/>
                </a:lnTo>
                <a:close/>
                <a:moveTo>
                  <a:pt y="240" x="1364"/>
                </a:moveTo>
                <a:cubicBezTo>
                  <a:pt y="242" x="1288"/>
                  <a:pt y="272" x="1226"/>
                  <a:pt y="328" x="1178"/>
                </a:cubicBezTo>
                <a:cubicBezTo>
                  <a:pt y="385" x="1131"/>
                  <a:pt y="456" x="1107"/>
                  <a:pt y="541" x="1107"/>
                </a:cubicBezTo>
                <a:cubicBezTo>
                  <a:pt y="632" x="1107"/>
                  <a:pt y="706" x="1131"/>
                  <a:pt y="761" x="1179"/>
                </a:cubicBezTo>
                <a:cubicBezTo>
                  <a:pt y="815" x="1226"/>
                  <a:pt y="843" x="1291"/>
                  <a:pt y="843" x="1374"/>
                </a:cubicBezTo>
                <a:cubicBezTo>
                  <a:pt y="843" x="1461"/>
                  <a:pt y="816" x="1535"/>
                  <a:pt y="763" x="1597"/>
                </a:cubicBezTo>
                <a:lnTo>
                  <a:pt y="666" x="1555"/>
                </a:lnTo>
                <a:cubicBezTo>
                  <a:pt y="709" x="1492"/>
                  <a:pt y="731" x="1433"/>
                  <a:pt y="731" x="1376"/>
                </a:cubicBezTo>
                <a:cubicBezTo>
                  <a:pt y="731" x="1335"/>
                  <a:pt y="715" x="1300"/>
                  <a:pt y="684" x="1273"/>
                </a:cubicBezTo>
                <a:cubicBezTo>
                  <a:pt y="653" x="1246"/>
                  <a:pt y="617" x="1233"/>
                  <a:pt y="577" x="1233"/>
                </a:cubicBezTo>
                <a:lnTo>
                  <a:pt y="577" x="1599"/>
                </a:lnTo>
                <a:cubicBezTo>
                  <a:pt y="560" x="1599"/>
                  <a:pt y="547" x="1599"/>
                  <a:pt y="538" x="1600"/>
                </a:cubicBezTo>
                <a:cubicBezTo>
                  <a:pt y="529" x="1600"/>
                  <a:pt y="523" x="1600"/>
                  <a:pt y="520" x="1600"/>
                </a:cubicBezTo>
                <a:cubicBezTo>
                  <a:pt y="435" x="1600"/>
                  <a:pt y="368" x="1579"/>
                  <a:pt y="317" x="1537"/>
                </a:cubicBezTo>
                <a:cubicBezTo>
                  <a:pt y="266" x="1495"/>
                  <a:pt y="240" x="1437"/>
                  <a:pt y="240" x="1364"/>
                </a:cubicBezTo>
                <a:close/>
                <a:moveTo>
                  <a:pt y="240" x="3615"/>
                </a:moveTo>
                <a:cubicBezTo>
                  <a:pt y="240" x="3558"/>
                  <a:pt y="254" x="3509"/>
                  <a:pt y="282" x="3466"/>
                </a:cubicBezTo>
                <a:cubicBezTo>
                  <a:pt y="310" x="3424"/>
                  <a:pt y="347" x="3392"/>
                  <a:pt y="392" x="3372"/>
                </a:cubicBezTo>
                <a:cubicBezTo>
                  <a:pt y="438" x="3351"/>
                  <a:pt y="488" x="3340"/>
                  <a:pt y="543" x="3340"/>
                </a:cubicBezTo>
                <a:cubicBezTo>
                  <a:pt y="598" x="3340"/>
                  <a:pt y="648" x="3351"/>
                  <a:pt y="693" x="3371"/>
                </a:cubicBezTo>
                <a:cubicBezTo>
                  <a:pt y="738" x="3392"/>
                  <a:pt y="774" x="3423"/>
                  <a:pt y="801" x="3465"/>
                </a:cubicBezTo>
                <a:cubicBezTo>
                  <a:pt y="829" x="3508"/>
                  <a:pt y="843" x="3557"/>
                  <a:pt y="843" x="3614"/>
                </a:cubicBezTo>
                <a:cubicBezTo>
                  <a:pt y="843" x="3656"/>
                  <a:pt y="835" x="3694"/>
                  <a:pt y="818" x="3729"/>
                </a:cubicBezTo>
                <a:cubicBezTo>
                  <a:pt y="801" x="3763"/>
                  <a:pt y="779" x="3792"/>
                  <a:pt y="751" x="3814"/>
                </a:cubicBezTo>
                <a:cubicBezTo>
                  <a:pt y="722" x="3836"/>
                  <a:pt y="690" x="3853"/>
                  <a:pt y="655" x="3865"/>
                </a:cubicBezTo>
                <a:cubicBezTo>
                  <a:pt y="619" x="3877"/>
                  <a:pt y="581" x="3882"/>
                  <a:pt y="542" x="3882"/>
                </a:cubicBezTo>
                <a:cubicBezTo>
                  <a:pt y="509" x="3882"/>
                  <a:pt y="478" x="3879"/>
                  <a:pt y="448" x="3872"/>
                </a:cubicBezTo>
                <a:cubicBezTo>
                  <a:pt y="418" x="3865"/>
                  <a:pt y="391" x="3854"/>
                  <a:pt y="366" x="3840"/>
                </a:cubicBezTo>
                <a:cubicBezTo>
                  <a:pt y="340" x="3825"/>
                  <a:pt y="318" x="3807"/>
                  <a:pt y="300" x="3786"/>
                </a:cubicBezTo>
                <a:cubicBezTo>
                  <a:pt y="281" x="3765"/>
                  <a:pt y="266" x="3740"/>
                  <a:pt y="256" x="3711"/>
                </a:cubicBezTo>
                <a:cubicBezTo>
                  <a:pt y="245" x="3682"/>
                  <a:pt y="240" x="3650"/>
                  <a:pt y="240" x="3615"/>
                </a:cubicBezTo>
                <a:close/>
                <a:moveTo>
                  <a:pt y="240" x="5250"/>
                </a:moveTo>
                <a:cubicBezTo>
                  <a:pt y="242" x="5174"/>
                  <a:pt y="272" x="5113"/>
                  <a:pt y="328" x="5065"/>
                </a:cubicBezTo>
                <a:cubicBezTo>
                  <a:pt y="385" x="5017"/>
                  <a:pt y="456" x="4994"/>
                  <a:pt y="541" x="4994"/>
                </a:cubicBezTo>
                <a:cubicBezTo>
                  <a:pt y="632" x="4994"/>
                  <a:pt y="706" x="5018"/>
                  <a:pt y="761" x="5065"/>
                </a:cubicBezTo>
                <a:cubicBezTo>
                  <a:pt y="815" x="5113"/>
                  <a:pt y="843" x="5178"/>
                  <a:pt y="843" x="5261"/>
                </a:cubicBezTo>
                <a:cubicBezTo>
                  <a:pt y="843" x="5347"/>
                  <a:pt y="816" x="5422"/>
                  <a:pt y="763" x="5484"/>
                </a:cubicBezTo>
                <a:lnTo>
                  <a:pt y="666" x="5442"/>
                </a:lnTo>
                <a:cubicBezTo>
                  <a:pt y="709" x="5379"/>
                  <a:pt y="731" x="5319"/>
                  <a:pt y="731" x="5263"/>
                </a:cubicBezTo>
                <a:cubicBezTo>
                  <a:pt y="731" x="5221"/>
                  <a:pt y="715" x="5187"/>
                  <a:pt y="684" x="5160"/>
                </a:cubicBezTo>
                <a:cubicBezTo>
                  <a:pt y="653" x="5133"/>
                  <a:pt y="617" x="5119"/>
                  <a:pt y="577" x="5119"/>
                </a:cubicBezTo>
                <a:lnTo>
                  <a:pt y="577" x="5486"/>
                </a:lnTo>
                <a:cubicBezTo>
                  <a:pt y="560" x="5486"/>
                  <a:pt y="547" x="5486"/>
                  <a:pt y="538" x="5486"/>
                </a:cubicBezTo>
                <a:cubicBezTo>
                  <a:pt y="529" x="5487"/>
                  <a:pt y="523" x="5487"/>
                  <a:pt y="520" x="5487"/>
                </a:cubicBezTo>
                <a:cubicBezTo>
                  <a:pt y="435" x="5487"/>
                  <a:pt y="368" x="5466"/>
                  <a:pt y="317" x="5423"/>
                </a:cubicBezTo>
                <a:cubicBezTo>
                  <a:pt y="266" x="5381"/>
                  <a:pt y="240" x="5324"/>
                  <a:pt y="240" x="5250"/>
                </a:cubicBezTo>
                <a:close/>
                <a:moveTo>
                  <a:pt y="240" x="6135"/>
                </a:moveTo>
                <a:cubicBezTo>
                  <a:pt y="240" x="6078"/>
                  <a:pt y="254" x="6029"/>
                  <a:pt y="282" x="5986"/>
                </a:cubicBezTo>
                <a:cubicBezTo>
                  <a:pt y="310" x="5944"/>
                  <a:pt y="347" x="5912"/>
                  <a:pt y="392" x="5892"/>
                </a:cubicBezTo>
                <a:cubicBezTo>
                  <a:pt y="438" x="5871"/>
                  <a:pt y="488" x="5860"/>
                  <a:pt y="543" x="5860"/>
                </a:cubicBezTo>
                <a:cubicBezTo>
                  <a:pt y="598" x="5860"/>
                  <a:pt y="648" x="5871"/>
                  <a:pt y="693" x="5891"/>
                </a:cubicBezTo>
                <a:cubicBezTo>
                  <a:pt y="738" x="5912"/>
                  <a:pt y="774" x="5943"/>
                  <a:pt y="801" x="5986"/>
                </a:cubicBezTo>
                <a:cubicBezTo>
                  <a:pt y="829" x="6028"/>
                  <a:pt y="843" x="6077"/>
                  <a:pt y="843" x="6134"/>
                </a:cubicBezTo>
                <a:cubicBezTo>
                  <a:pt y="843" x="6176"/>
                  <a:pt y="835" x="6214"/>
                  <a:pt y="818" x="6249"/>
                </a:cubicBezTo>
                <a:cubicBezTo>
                  <a:pt y="801" x="6283"/>
                  <a:pt y="779" x="6312"/>
                  <a:pt y="751" x="6334"/>
                </a:cubicBezTo>
                <a:cubicBezTo>
                  <a:pt y="722" x="6356"/>
                  <a:pt y="690" x="6373"/>
                  <a:pt y="655" x="6385"/>
                </a:cubicBezTo>
                <a:cubicBezTo>
                  <a:pt y="619" x="6397"/>
                  <a:pt y="581" x="6402"/>
                  <a:pt y="542" x="6402"/>
                </a:cubicBezTo>
                <a:cubicBezTo>
                  <a:pt y="509" x="6402"/>
                  <a:pt y="478" x="6399"/>
                  <a:pt y="448" x="6392"/>
                </a:cubicBezTo>
                <a:cubicBezTo>
                  <a:pt y="418" x="6385"/>
                  <a:pt y="391" x="6374"/>
                  <a:pt y="366" x="6360"/>
                </a:cubicBezTo>
                <a:cubicBezTo>
                  <a:pt y="340" x="6345"/>
                  <a:pt y="318" x="6327"/>
                  <a:pt y="300" x="6306"/>
                </a:cubicBezTo>
                <a:cubicBezTo>
                  <a:pt y="281" x="6285"/>
                  <a:pt y="266" x="6260"/>
                  <a:pt y="256" x="6231"/>
                </a:cubicBezTo>
                <a:cubicBezTo>
                  <a:pt y="245" x="6202"/>
                  <a:pt y="240" x="6170"/>
                  <a:pt y="240" x="6135"/>
                </a:cubicBezTo>
                <a:close/>
                <a:moveTo>
                  <a:pt y="240" x="7284"/>
                </a:moveTo>
                <a:cubicBezTo>
                  <a:pt y="240" x="7227"/>
                  <a:pt y="254" x="7177"/>
                  <a:pt y="282" x="7135"/>
                </a:cubicBezTo>
                <a:cubicBezTo>
                  <a:pt y="310" x="7092"/>
                  <a:pt y="347" x="7061"/>
                  <a:pt y="392" x="7040"/>
                </a:cubicBezTo>
                <a:cubicBezTo>
                  <a:pt y="438" x="7019"/>
                  <a:pt y="488" x="7009"/>
                  <a:pt y="543" x="7009"/>
                </a:cubicBezTo>
                <a:cubicBezTo>
                  <a:pt y="598" x="7009"/>
                  <a:pt y="648" x="7019"/>
                  <a:pt y="693" x="7040"/>
                </a:cubicBezTo>
                <a:cubicBezTo>
                  <a:pt y="738" x="7060"/>
                  <a:pt y="774" x="7092"/>
                  <a:pt y="801" x="7134"/>
                </a:cubicBezTo>
                <a:cubicBezTo>
                  <a:pt y="829" x="7176"/>
                  <a:pt y="843" x="7226"/>
                  <a:pt y="843" x="7282"/>
                </a:cubicBezTo>
                <a:cubicBezTo>
                  <a:pt y="843" x="7324"/>
                  <a:pt y="835" x="7363"/>
                  <a:pt y="818" x="7397"/>
                </a:cubicBezTo>
                <a:cubicBezTo>
                  <a:pt y="801" x="7432"/>
                  <a:pt y="779" x="7460"/>
                  <a:pt y="751" x="7483"/>
                </a:cubicBezTo>
                <a:cubicBezTo>
                  <a:pt y="722" x="7505"/>
                  <a:pt y="690" x="7522"/>
                  <a:pt y="655" x="7534"/>
                </a:cubicBezTo>
                <a:cubicBezTo>
                  <a:pt y="619" x="7545"/>
                  <a:pt y="581" x="7551"/>
                  <a:pt y="542" x="7551"/>
                </a:cubicBezTo>
                <a:cubicBezTo>
                  <a:pt y="509" x="7551"/>
                  <a:pt y="478" x="7547"/>
                  <a:pt y="448" x="7541"/>
                </a:cubicBezTo>
                <a:cubicBezTo>
                  <a:pt y="418" x="7534"/>
                  <a:pt y="391" x="7523"/>
                  <a:pt y="366" x="7508"/>
                </a:cubicBezTo>
                <a:cubicBezTo>
                  <a:pt y="340" x="7494"/>
                  <a:pt y="318" x="7476"/>
                  <a:pt y="300" x="7455"/>
                </a:cubicBezTo>
                <a:cubicBezTo>
                  <a:pt y="281" x="7434"/>
                  <a:pt y="266" x="7409"/>
                  <a:pt y="256" x="7379"/>
                </a:cubicBezTo>
                <a:cubicBezTo>
                  <a:pt y="245" x="7350"/>
                  <a:pt y="240" x="7318"/>
                  <a:pt y="240" x="7284"/>
                </a:cubicBezTo>
                <a:close/>
                <a:moveTo>
                  <a:pt y="240" x="8041"/>
                </a:moveTo>
                <a:cubicBezTo>
                  <a:pt y="240" x="8003"/>
                  <a:pt y="244" x="7967"/>
                  <a:pt y="252" x="7931"/>
                </a:cubicBezTo>
                <a:cubicBezTo>
                  <a:pt y="260" x="7895"/>
                  <a:pt y="273" x="7861"/>
                  <a:pt y="292" x="7828"/>
                </a:cubicBezTo>
                <a:lnTo>
                  <a:pt y="395" x="7864"/>
                </a:lnTo>
                <a:cubicBezTo>
                  <a:pt y="378" x="7899"/>
                  <a:pt y="366" x="7931"/>
                  <a:pt y="360" x="7959"/>
                </a:cubicBezTo>
                <a:cubicBezTo>
                  <a:pt y="354" x="7988"/>
                  <a:pt y="351" x="8016"/>
                  <a:pt y="351" x="8043"/>
                </a:cubicBezTo>
                <a:cubicBezTo>
                  <a:pt y="351" x="8074"/>
                  <a:pt y="357" x="8096"/>
                  <a:pt y="369" x="8109"/>
                </a:cubicBezTo>
                <a:cubicBezTo>
                  <a:pt y="382" x="8122"/>
                  <a:pt y="401" x="8128"/>
                  <a:pt y="428" x="8128"/>
                </a:cubicBezTo>
                <a:lnTo>
                  <a:pt y="471" x="8128"/>
                </a:lnTo>
                <a:lnTo>
                  <a:pt y="475" x="8092"/>
                </a:lnTo>
                <a:cubicBezTo>
                  <a:pt y="477" x="8078"/>
                  <a:pt y="479" x="8067"/>
                  <a:pt y="479" x="8060"/>
                </a:cubicBezTo>
                <a:cubicBezTo>
                  <a:pt y="491" x="7985"/>
                  <a:pt y="505" x="7930"/>
                  <a:pt y="522" x="7896"/>
                </a:cubicBezTo>
                <a:cubicBezTo>
                  <a:pt y="554" x="7832"/>
                  <a:pt y="605" x="7800"/>
                  <a:pt y="675" x="7800"/>
                </a:cubicBezTo>
                <a:cubicBezTo>
                  <a:pt y="703" x="7800"/>
                  <a:pt y="728" x="7805"/>
                  <a:pt y="749" x="7815"/>
                </a:cubicBezTo>
                <a:cubicBezTo>
                  <a:pt y="771" x="7825"/>
                  <a:pt y="789" x="7839"/>
                  <a:pt y="802" x="7856"/>
                </a:cubicBezTo>
                <a:cubicBezTo>
                  <a:pt y="816" x="7873"/>
                  <a:pt y="826" x="7893"/>
                  <a:pt y="833" x="7915"/>
                </a:cubicBezTo>
                <a:cubicBezTo>
                  <a:pt y="839" x="7936"/>
                  <a:pt y="843" x="7959"/>
                  <a:pt y="843" x="7984"/>
                </a:cubicBezTo>
                <a:cubicBezTo>
                  <a:pt y="843" x="8060"/>
                  <a:pt y="827" x="8111"/>
                  <a:pt y="796" x="8139"/>
                </a:cubicBezTo>
                <a:lnTo>
                  <a:pt y="831" x="8146"/>
                </a:lnTo>
                <a:lnTo>
                  <a:pt y="831" x="8251"/>
                </a:lnTo>
                <a:lnTo>
                  <a:pt y="416" x="8251"/>
                </a:lnTo>
                <a:cubicBezTo>
                  <a:pt y="299" x="8251"/>
                  <a:pt y="240" x="8181"/>
                  <a:pt y="240" x="8041"/>
                </a:cubicBezTo>
                <a:close/>
                <a:moveTo>
                  <a:pt y="240" x="9390"/>
                </a:moveTo>
                <a:cubicBezTo>
                  <a:pt y="240" x="9348"/>
                  <a:pt y="248" x="9310"/>
                  <a:pt y="265" x="9274"/>
                </a:cubicBezTo>
                <a:cubicBezTo>
                  <a:pt y="282" x="9238"/>
                  <a:pt y="304" x="9209"/>
                  <a:pt y="332" x="9186"/>
                </a:cubicBezTo>
                <a:cubicBezTo>
                  <a:pt y="360" x="9162"/>
                  <a:pt y="392" x="9144"/>
                  <a:pt y="428" x="9131"/>
                </a:cubicBezTo>
                <a:cubicBezTo>
                  <a:pt y="464" x="9119"/>
                  <a:pt y="502" x="9112"/>
                  <a:pt y="541" x="9112"/>
                </a:cubicBezTo>
                <a:cubicBezTo>
                  <a:pt y="582" x="9112"/>
                  <a:pt y="620" x="9118"/>
                  <a:pt y="656" x="9130"/>
                </a:cubicBezTo>
                <a:cubicBezTo>
                  <a:pt y="691" x="9143"/>
                  <a:pt y="723" x="9160"/>
                  <a:pt y="751" x="9184"/>
                </a:cubicBezTo>
                <a:cubicBezTo>
                  <a:pt y="779" x="9207"/>
                  <a:pt y="802" x="9236"/>
                  <a:pt y="818" x="9272"/>
                </a:cubicBezTo>
                <a:cubicBezTo>
                  <a:pt y="835" x="9308"/>
                  <a:pt y="843" x="9348"/>
                  <a:pt y="843" x="9391"/>
                </a:cubicBezTo>
                <a:cubicBezTo>
                  <a:pt y="843" x="9421"/>
                  <a:pt y="838" x="9450"/>
                  <a:pt y="829" x="9479"/>
                </a:cubicBezTo>
                <a:cubicBezTo>
                  <a:pt y="820" x="9508"/>
                  <a:pt y="803" x="9535"/>
                  <a:pt y="779" x="9561"/>
                </a:cubicBezTo>
                <a:lnTo>
                  <a:pt y="681" x="9527"/>
                </a:lnTo>
                <a:cubicBezTo>
                  <a:pt y="716" x="9477"/>
                  <a:pt y="734" x="9434"/>
                  <a:pt y="734" x="9395"/>
                </a:cubicBezTo>
                <a:cubicBezTo>
                  <a:pt y="734" x="9348"/>
                  <a:pt y="716" x="9310"/>
                  <a:pt y="681" x="9281"/>
                </a:cubicBezTo>
                <a:cubicBezTo>
                  <a:pt y="646" x="9252"/>
                  <a:pt y="600" x="9237"/>
                  <a:pt y="543" x="9237"/>
                </a:cubicBezTo>
                <a:cubicBezTo>
                  <a:pt y="487" x="9237"/>
                  <a:pt y="440" x="9252"/>
                  <a:pt y="404" x="9281"/>
                </a:cubicBezTo>
                <a:cubicBezTo>
                  <a:pt y="367" x="9310"/>
                  <a:pt y="349" x="9346"/>
                  <a:pt y="349" x="9389"/>
                </a:cubicBezTo>
                <a:cubicBezTo>
                  <a:pt y="349" x="9432"/>
                  <a:pt y="365" x="9478"/>
                  <a:pt y="397" x="9526"/>
                </a:cubicBezTo>
                <a:lnTo>
                  <a:pt y="302" x="9560"/>
                </a:lnTo>
                <a:cubicBezTo>
                  <a:pt y="278" x="9536"/>
                  <a:pt y="262" x="9510"/>
                  <a:pt y="254" x="9482"/>
                </a:cubicBezTo>
                <a:cubicBezTo>
                  <a:pt y="245" x="9454"/>
                  <a:pt y="240" x="9423"/>
                  <a:pt y="240" x="9390"/>
                </a:cubicBezTo>
                <a:close/>
                <a:moveTo>
                  <a:pt y="240" x="10084"/>
                </a:moveTo>
                <a:cubicBezTo>
                  <a:pt y="240" x="10028"/>
                  <a:pt y="254" x="9978"/>
                  <a:pt y="282" x="9936"/>
                </a:cubicBezTo>
                <a:cubicBezTo>
                  <a:pt y="310" x="9893"/>
                  <a:pt y="347" x="9862"/>
                  <a:pt y="392" x="9841"/>
                </a:cubicBezTo>
                <a:cubicBezTo>
                  <a:pt y="438" x="9820"/>
                  <a:pt y="488" x="9810"/>
                  <a:pt y="543" x="9810"/>
                </a:cubicBezTo>
                <a:cubicBezTo>
                  <a:pt y="598" x="9810"/>
                  <a:pt y="648" x="9820"/>
                  <a:pt y="693" x="9840"/>
                </a:cubicBezTo>
                <a:cubicBezTo>
                  <a:pt y="738" x="9861"/>
                  <a:pt y="774" x="9893"/>
                  <a:pt y="801" x="9935"/>
                </a:cubicBezTo>
                <a:cubicBezTo>
                  <a:pt y="829" x="9977"/>
                  <a:pt y="843" x="10026"/>
                  <a:pt y="843" x="10083"/>
                </a:cubicBezTo>
                <a:cubicBezTo>
                  <a:pt y="843" x="10125"/>
                  <a:pt y="835" x="10163"/>
                  <a:pt y="818" x="10198"/>
                </a:cubicBezTo>
                <a:cubicBezTo>
                  <a:pt y="801" x="10233"/>
                  <a:pt y="779" x="10261"/>
                  <a:pt y="751" x="10283"/>
                </a:cubicBezTo>
                <a:cubicBezTo>
                  <a:pt y="722" x="10306"/>
                  <a:pt y="690" x="10323"/>
                  <a:pt y="655" x="10334"/>
                </a:cubicBezTo>
                <a:cubicBezTo>
                  <a:pt y="619" x="10346"/>
                  <a:pt y="581" x="10352"/>
                  <a:pt y="542" x="10352"/>
                </a:cubicBezTo>
                <a:cubicBezTo>
                  <a:pt y="509" x="10352"/>
                  <a:pt y="478" x="10348"/>
                  <a:pt y="448" x="10341"/>
                </a:cubicBezTo>
                <a:cubicBezTo>
                  <a:pt y="418" x="10334"/>
                  <a:pt y="391" x="10324"/>
                  <a:pt y="366" x="10309"/>
                </a:cubicBezTo>
                <a:cubicBezTo>
                  <a:pt y="340" x="10295"/>
                  <a:pt y="318" x="10277"/>
                  <a:pt y="300" x="10256"/>
                </a:cubicBezTo>
                <a:cubicBezTo>
                  <a:pt y="281" x="10234"/>
                  <a:pt y="266" x="10209"/>
                  <a:pt y="256" x="10180"/>
                </a:cubicBezTo>
                <a:cubicBezTo>
                  <a:pt y="245" x="10151"/>
                  <a:pt y="240" x="10119"/>
                  <a:pt y="240" x="10084"/>
                </a:cubicBezTo>
                <a:close/>
                <a:moveTo>
                  <a:pt y="240" x="11174"/>
                </a:moveTo>
                <a:cubicBezTo>
                  <a:pt y="240" x="11136"/>
                  <a:pt y="244" x="11099"/>
                  <a:pt y="252" x="11063"/>
                </a:cubicBezTo>
                <a:cubicBezTo>
                  <a:pt y="260" x="11028"/>
                  <a:pt y="273" x="10993"/>
                  <a:pt y="292" x="10960"/>
                </a:cubicBezTo>
                <a:lnTo>
                  <a:pt y="395" x="10996"/>
                </a:lnTo>
                <a:cubicBezTo>
                  <a:pt y="378" x="11031"/>
                  <a:pt y="366" x="11063"/>
                  <a:pt y="360" x="11091"/>
                </a:cubicBezTo>
                <a:cubicBezTo>
                  <a:pt y="354" x="11120"/>
                  <a:pt y="351" x="11148"/>
                  <a:pt y="351" x="11176"/>
                </a:cubicBezTo>
                <a:cubicBezTo>
                  <a:pt y="351" x="11206"/>
                  <a:pt y="357" x="11228"/>
                  <a:pt y="369" x="11241"/>
                </a:cubicBezTo>
                <a:cubicBezTo>
                  <a:pt y="382" x="11254"/>
                  <a:pt y="401" x="11260"/>
                  <a:pt y="428" x="11260"/>
                </a:cubicBezTo>
                <a:lnTo>
                  <a:pt y="471" x="11260"/>
                </a:lnTo>
                <a:lnTo>
                  <a:pt y="475" x="11225"/>
                </a:lnTo>
                <a:cubicBezTo>
                  <a:pt y="477" x="11210"/>
                  <a:pt y="479" x="11199"/>
                  <a:pt y="479" x="11193"/>
                </a:cubicBezTo>
                <a:cubicBezTo>
                  <a:pt y="491" x="11117"/>
                  <a:pt y="505" x="11063"/>
                  <a:pt y="522" x="11028"/>
                </a:cubicBezTo>
                <a:cubicBezTo>
                  <a:pt y="554" x="10964"/>
                  <a:pt y="605" x="10933"/>
                  <a:pt y="675" x="10933"/>
                </a:cubicBezTo>
                <a:cubicBezTo>
                  <a:pt y="703" x="10933"/>
                  <a:pt y="728" x="10938"/>
                  <a:pt y="749" x="10947"/>
                </a:cubicBezTo>
                <a:cubicBezTo>
                  <a:pt y="771" x="10957"/>
                  <a:pt y="789" x="10971"/>
                  <a:pt y="802" x="10988"/>
                </a:cubicBezTo>
                <a:cubicBezTo>
                  <a:pt y="816" x="11006"/>
                  <a:pt y="826" x="11025"/>
                  <a:pt y="833" x="11047"/>
                </a:cubicBezTo>
                <a:cubicBezTo>
                  <a:pt y="839" x="11068"/>
                  <a:pt y="843" x="11092"/>
                  <a:pt y="843" x="11116"/>
                </a:cubicBezTo>
                <a:cubicBezTo>
                  <a:pt y="843" x="11192"/>
                  <a:pt y="827" x="11244"/>
                  <a:pt y="796" x="11272"/>
                </a:cubicBezTo>
                <a:lnTo>
                  <a:pt y="831" x="11279"/>
                </a:lnTo>
                <a:lnTo>
                  <a:pt y="831" x="11383"/>
                </a:lnTo>
                <a:lnTo>
                  <a:pt y="416" x="11383"/>
                </a:lnTo>
                <a:cubicBezTo>
                  <a:pt y="299" x="11383"/>
                  <a:pt y="240" x="11314"/>
                  <a:pt y="240" x="11174"/>
                </a:cubicBezTo>
                <a:close/>
                <a:moveTo>
                  <a:pt y="240" x="12197"/>
                </a:moveTo>
                <a:cubicBezTo>
                  <a:pt y="240" x="12155"/>
                  <a:pt y="248" x="12117"/>
                  <a:pt y="265" x="12081"/>
                </a:cubicBezTo>
                <a:cubicBezTo>
                  <a:pt y="282" x="12046"/>
                  <a:pt y="304" x="12016"/>
                  <a:pt y="332" x="11993"/>
                </a:cubicBezTo>
                <a:cubicBezTo>
                  <a:pt y="360" x="11970"/>
                  <a:pt y="392" x="11952"/>
                  <a:pt y="428" x="11939"/>
                </a:cubicBezTo>
                <a:cubicBezTo>
                  <a:pt y="464" x="11926"/>
                  <a:pt y="502" x="11919"/>
                  <a:pt y="541" x="11919"/>
                </a:cubicBezTo>
                <a:cubicBezTo>
                  <a:pt y="582" x="11919"/>
                  <a:pt y="620" x="11925"/>
                  <a:pt y="656" x="11937"/>
                </a:cubicBezTo>
                <a:cubicBezTo>
                  <a:pt y="691" x="11950"/>
                  <a:pt y="723" x="11968"/>
                  <a:pt y="751" x="11991"/>
                </a:cubicBezTo>
                <a:cubicBezTo>
                  <a:pt y="779" x="12014"/>
                  <a:pt y="802" x="12043"/>
                  <a:pt y="818" x="12079"/>
                </a:cubicBezTo>
                <a:cubicBezTo>
                  <a:pt y="835" x="12115"/>
                  <a:pt y="843" x="12155"/>
                  <a:pt y="843" x="12199"/>
                </a:cubicBezTo>
                <a:cubicBezTo>
                  <a:pt y="843" x="12228"/>
                  <a:pt y="838" x="12258"/>
                  <a:pt y="829" x="12286"/>
                </a:cubicBezTo>
                <a:cubicBezTo>
                  <a:pt y="820" x="12315"/>
                  <a:pt y="803" x="12342"/>
                  <a:pt y="779" x="12368"/>
                </a:cubicBezTo>
                <a:lnTo>
                  <a:pt y="681" x="12334"/>
                </a:lnTo>
                <a:cubicBezTo>
                  <a:pt y="716" x="12284"/>
                  <a:pt y="734" x="12241"/>
                  <a:pt y="734" x="12202"/>
                </a:cubicBezTo>
                <a:cubicBezTo>
                  <a:pt y="734" x="12156"/>
                  <a:pt y="716" x="12117"/>
                  <a:pt y="681" x="12088"/>
                </a:cubicBezTo>
                <a:cubicBezTo>
                  <a:pt y="646" x="12059"/>
                  <a:pt y="600" x="12044"/>
                  <a:pt y="543" x="12044"/>
                </a:cubicBezTo>
                <a:cubicBezTo>
                  <a:pt y="487" x="12044"/>
                  <a:pt y="440" x="12059"/>
                  <a:pt y="404" x="12088"/>
                </a:cubicBezTo>
                <a:cubicBezTo>
                  <a:pt y="367" x="12118"/>
                  <a:pt y="349" x="12154"/>
                  <a:pt y="349" x="12196"/>
                </a:cubicBezTo>
                <a:cubicBezTo>
                  <a:pt y="349" x="12239"/>
                  <a:pt y="365" x="12285"/>
                  <a:pt y="397" x="12333"/>
                </a:cubicBezTo>
                <a:lnTo>
                  <a:pt y="302" x="12367"/>
                </a:lnTo>
                <a:cubicBezTo>
                  <a:pt y="278" x="12343"/>
                  <a:pt y="262" x="12317"/>
                  <a:pt y="254" x="12289"/>
                </a:cubicBezTo>
                <a:cubicBezTo>
                  <a:pt y="245" x="12261"/>
                  <a:pt y="240" x="12230"/>
                  <a:pt y="240" x="12197"/>
                </a:cubicBezTo>
                <a:close/>
                <a:moveTo>
                  <a:pt y="240" x="12961"/>
                </a:moveTo>
                <a:cubicBezTo>
                  <a:pt y="242" x="12885"/>
                  <a:pt y="272" x="12823"/>
                  <a:pt y="328" x="12775"/>
                </a:cubicBezTo>
                <a:cubicBezTo>
                  <a:pt y="385" x="12728"/>
                  <a:pt y="456" x="12704"/>
                  <a:pt y="541" x="12704"/>
                </a:cubicBezTo>
                <a:cubicBezTo>
                  <a:pt y="632" x="12704"/>
                  <a:pt y="706" x="12728"/>
                  <a:pt y="761" x="12776"/>
                </a:cubicBezTo>
                <a:cubicBezTo>
                  <a:pt y="815" x="12823"/>
                  <a:pt y="843" x="12889"/>
                  <a:pt y="843" x="12971"/>
                </a:cubicBezTo>
                <a:cubicBezTo>
                  <a:pt y="843" x="13058"/>
                  <a:pt y="816" x="13132"/>
                  <a:pt y="763" x="13194"/>
                </a:cubicBezTo>
                <a:lnTo>
                  <a:pt y="666" x="13153"/>
                </a:lnTo>
                <a:cubicBezTo>
                  <a:pt y="709" x="13090"/>
                  <a:pt y="731" x="13030"/>
                  <a:pt y="731" x="12973"/>
                </a:cubicBezTo>
                <a:cubicBezTo>
                  <a:pt y="731" x="12932"/>
                  <a:pt y="715" x="12898"/>
                  <a:pt y="684" x="12870"/>
                </a:cubicBezTo>
                <a:cubicBezTo>
                  <a:pt y="653" x="12843"/>
                  <a:pt y="617" x="12830"/>
                  <a:pt y="577" x="12830"/>
                </a:cubicBezTo>
                <a:lnTo>
                  <a:pt y="577" x="13196"/>
                </a:lnTo>
                <a:cubicBezTo>
                  <a:pt y="560" x="13196"/>
                  <a:pt y="547" x="13197"/>
                  <a:pt y="538" x="13197"/>
                </a:cubicBezTo>
                <a:cubicBezTo>
                  <a:pt y="529" x="13197"/>
                  <a:pt y="523" x="13197"/>
                  <a:pt y="520" x="13197"/>
                </a:cubicBezTo>
                <a:cubicBezTo>
                  <a:pt y="435" x="13197"/>
                  <a:pt y="368" x="13176"/>
                  <a:pt y="317" x="13134"/>
                </a:cubicBezTo>
                <a:cubicBezTo>
                  <a:pt y="266" x="13092"/>
                  <a:pt y="240" x="13034"/>
                  <a:pt y="240" x="12961"/>
                </a:cubicBezTo>
                <a:close/>
                <a:moveTo>
                  <a:pt y="240" x="13479"/>
                </a:moveTo>
                <a:cubicBezTo>
                  <a:pt y="240" x="13441"/>
                  <a:pt y="244" x="13404"/>
                  <a:pt y="252" x="13368"/>
                </a:cubicBezTo>
                <a:cubicBezTo>
                  <a:pt y="260" x="13333"/>
                  <a:pt y="273" x="13299"/>
                  <a:pt y="292" x="13265"/>
                </a:cubicBezTo>
                <a:lnTo>
                  <a:pt y="395" x="13301"/>
                </a:lnTo>
                <a:cubicBezTo>
                  <a:pt y="378" x="13336"/>
                  <a:pt y="366" x="13368"/>
                  <a:pt y="360" x="13397"/>
                </a:cubicBezTo>
                <a:cubicBezTo>
                  <a:pt y="354" x="13425"/>
                  <a:pt y="351" x="13453"/>
                  <a:pt y="351" x="13481"/>
                </a:cubicBezTo>
                <a:cubicBezTo>
                  <a:pt y="351" x="13512"/>
                  <a:pt y="357" x="13533"/>
                  <a:pt y="369" x="13546"/>
                </a:cubicBezTo>
                <a:cubicBezTo>
                  <a:pt y="382" x="13559"/>
                  <a:pt y="401" x="13565"/>
                  <a:pt y="428" x="13565"/>
                </a:cubicBezTo>
                <a:lnTo>
                  <a:pt y="471" x="13565"/>
                </a:lnTo>
                <a:lnTo>
                  <a:pt y="475" x="13530"/>
                </a:lnTo>
                <a:cubicBezTo>
                  <a:pt y="477" x="13515"/>
                  <a:pt y="479" x="13504"/>
                  <a:pt y="479" x="13498"/>
                </a:cubicBezTo>
                <a:cubicBezTo>
                  <a:pt y="491" x="13423"/>
                  <a:pt y="505" x="13368"/>
                  <a:pt y="522" x="13333"/>
                </a:cubicBezTo>
                <a:cubicBezTo>
                  <a:pt y="554" x="13270"/>
                  <a:pt y="605" x="13238"/>
                  <a:pt y="675" x="13238"/>
                </a:cubicBezTo>
                <a:cubicBezTo>
                  <a:pt y="703" x="13238"/>
                  <a:pt y="728" x="13243"/>
                  <a:pt y="749" x="13253"/>
                </a:cubicBezTo>
                <a:cubicBezTo>
                  <a:pt y="771" x="13263"/>
                  <a:pt y="789" x="13276"/>
                  <a:pt y="802" x="13294"/>
                </a:cubicBezTo>
                <a:cubicBezTo>
                  <a:pt y="816" x="13311"/>
                  <a:pt y="826" x="13330"/>
                  <a:pt y="833" x="13352"/>
                </a:cubicBezTo>
                <a:cubicBezTo>
                  <a:pt y="839" x="13374"/>
                  <a:pt y="843" x="13397"/>
                  <a:pt y="843" x="13421"/>
                </a:cubicBezTo>
                <a:cubicBezTo>
                  <a:pt y="843" x="13497"/>
                  <a:pt y="827" x="13549"/>
                  <a:pt y="796" x="13577"/>
                </a:cubicBezTo>
                <a:lnTo>
                  <a:pt y="831" x="13584"/>
                </a:lnTo>
                <a:lnTo>
                  <a:pt y="831" x="13689"/>
                </a:lnTo>
                <a:lnTo>
                  <a:pt y="416" x="13689"/>
                </a:lnTo>
                <a:cubicBezTo>
                  <a:pt y="299" x="13689"/>
                  <a:pt y="240" x="13619"/>
                  <a:pt y="240" x="13479"/>
                </a:cubicBezTo>
                <a:close/>
                <a:moveTo>
                  <a:pt y="240" x="14592"/>
                </a:moveTo>
                <a:cubicBezTo>
                  <a:pt y="240" x="14535"/>
                  <a:pt y="254" x="14485"/>
                  <a:pt y="282" x="14443"/>
                </a:cubicBezTo>
                <a:cubicBezTo>
                  <a:pt y="310" x="14401"/>
                  <a:pt y="347" x="14369"/>
                  <a:pt y="392" x="14348"/>
                </a:cubicBezTo>
                <a:cubicBezTo>
                  <a:pt y="438" x="14327"/>
                  <a:pt y="488" x="14317"/>
                  <a:pt y="543" x="14317"/>
                </a:cubicBezTo>
                <a:cubicBezTo>
                  <a:pt y="598" x="14317"/>
                  <a:pt y="648" x="14327"/>
                  <a:pt y="693" x="14348"/>
                </a:cubicBezTo>
                <a:cubicBezTo>
                  <a:pt y="738" x="14369"/>
                  <a:pt y="774" x="14400"/>
                  <a:pt y="801" x="14442"/>
                </a:cubicBezTo>
                <a:cubicBezTo>
                  <a:pt y="829" x="14484"/>
                  <a:pt y="843" x="14534"/>
                  <a:pt y="843" x="14590"/>
                </a:cubicBezTo>
                <a:cubicBezTo>
                  <a:pt y="843" x="14632"/>
                  <a:pt y="835" x="14671"/>
                  <a:pt y="818" x="14705"/>
                </a:cubicBezTo>
                <a:cubicBezTo>
                  <a:pt y="801" x="14740"/>
                  <a:pt y="779" x="14768"/>
                  <a:pt y="751" x="14791"/>
                </a:cubicBezTo>
                <a:cubicBezTo>
                  <a:pt y="722" x="14813"/>
                  <a:pt y="690" x="14830"/>
                  <a:pt y="655" x="14842"/>
                </a:cubicBezTo>
                <a:cubicBezTo>
                  <a:pt y="619" x="14853"/>
                  <a:pt y="581" x="14859"/>
                  <a:pt y="542" x="14859"/>
                </a:cubicBezTo>
                <a:cubicBezTo>
                  <a:pt y="509" x="14859"/>
                  <a:pt y="478" x="14856"/>
                  <a:pt y="448" x="14849"/>
                </a:cubicBezTo>
                <a:cubicBezTo>
                  <a:pt y="418" x="14842"/>
                  <a:pt y="391" x="14831"/>
                  <a:pt y="366" x="14816"/>
                </a:cubicBezTo>
                <a:cubicBezTo>
                  <a:pt y="340" x="14802"/>
                  <a:pt y="318" x="14784"/>
                  <a:pt y="300" x="14763"/>
                </a:cubicBezTo>
                <a:cubicBezTo>
                  <a:pt y="281" x="14742"/>
                  <a:pt y="266" x="14717"/>
                  <a:pt y="256" x="14687"/>
                </a:cubicBezTo>
                <a:cubicBezTo>
                  <a:pt y="245" x="14658"/>
                  <a:pt y="240" x="14626"/>
                  <a:pt y="240" x="14592"/>
                </a:cubicBezTo>
                <a:close/>
                <a:moveTo>
                  <a:pt y="240" x="15949"/>
                </a:moveTo>
                <a:cubicBezTo>
                  <a:pt y="240" x="15892"/>
                  <a:pt y="254" x="15842"/>
                  <a:pt y="282" x="15800"/>
                </a:cubicBezTo>
                <a:cubicBezTo>
                  <a:pt y="310" x="15758"/>
                  <a:pt y="347" x="15726"/>
                  <a:pt y="392" x="15705"/>
                </a:cubicBezTo>
                <a:cubicBezTo>
                  <a:pt y="438" x="15684"/>
                  <a:pt y="488" x="15674"/>
                  <a:pt y="543" x="15674"/>
                </a:cubicBezTo>
                <a:cubicBezTo>
                  <a:pt y="598" x="15674"/>
                  <a:pt y="648" x="15684"/>
                  <a:pt y="693" x="15705"/>
                </a:cubicBezTo>
                <a:cubicBezTo>
                  <a:pt y="738" x="15725"/>
                  <a:pt y="774" x="15757"/>
                  <a:pt y="801" x="15799"/>
                </a:cubicBezTo>
                <a:cubicBezTo>
                  <a:pt y="829" x="15841"/>
                  <a:pt y="843" x="15891"/>
                  <a:pt y="843" x="15947"/>
                </a:cubicBezTo>
                <a:cubicBezTo>
                  <a:pt y="843" x="15989"/>
                  <a:pt y="835" x="16028"/>
                  <a:pt y="818" x="16062"/>
                </a:cubicBezTo>
                <a:cubicBezTo>
                  <a:pt y="801" x="16097"/>
                  <a:pt y="779" x="16125"/>
                  <a:pt y="751" x="16148"/>
                </a:cubicBezTo>
                <a:cubicBezTo>
                  <a:pt y="722" x="16170"/>
                  <a:pt y="690" x="16187"/>
                  <a:pt y="655" x="16199"/>
                </a:cubicBezTo>
                <a:cubicBezTo>
                  <a:pt y="619" x="16210"/>
                  <a:pt y="581" x="16216"/>
                  <a:pt y="542" x="16216"/>
                </a:cubicBezTo>
                <a:cubicBezTo>
                  <a:pt y="509" x="16216"/>
                  <a:pt y="478" x="16212"/>
                  <a:pt y="448" x="16206"/>
                </a:cubicBezTo>
                <a:cubicBezTo>
                  <a:pt y="418" x="16199"/>
                  <a:pt y="391" x="16188"/>
                  <a:pt y="366" x="16173"/>
                </a:cubicBezTo>
                <a:cubicBezTo>
                  <a:pt y="340" x="16159"/>
                  <a:pt y="318" x="16141"/>
                  <a:pt y="300" x="16120"/>
                </a:cubicBezTo>
                <a:cubicBezTo>
                  <a:pt y="281" x="16099"/>
                  <a:pt y="266" x="16074"/>
                  <a:pt y="256" x="16044"/>
                </a:cubicBezTo>
                <a:cubicBezTo>
                  <a:pt y="245" x="16015"/>
                  <a:pt y="240" x="15983"/>
                  <a:pt y="240" x="15949"/>
                </a:cubicBezTo>
                <a:close/>
                <a:moveTo>
                  <a:pt y="240" x="17038"/>
                </a:moveTo>
                <a:cubicBezTo>
                  <a:pt y="242" x="16962"/>
                  <a:pt y="272" x="16900"/>
                  <a:pt y="328" x="16852"/>
                </a:cubicBezTo>
                <a:cubicBezTo>
                  <a:pt y="385" x="16805"/>
                  <a:pt y="456" x="16781"/>
                  <a:pt y="541" x="16781"/>
                </a:cubicBezTo>
                <a:cubicBezTo>
                  <a:pt y="632" x="16781"/>
                  <a:pt y="706" x="16805"/>
                  <a:pt y="761" x="16852"/>
                </a:cubicBezTo>
                <a:cubicBezTo>
                  <a:pt y="815" x="16900"/>
                  <a:pt y="843" x="16965"/>
                  <a:pt y="843" x="17048"/>
                </a:cubicBezTo>
                <a:cubicBezTo>
                  <a:pt y="843" x="17134"/>
                  <a:pt y="816" x="17209"/>
                  <a:pt y="763" x="17271"/>
                </a:cubicBezTo>
                <a:lnTo>
                  <a:pt y="666" x="17229"/>
                </a:lnTo>
                <a:cubicBezTo>
                  <a:pt y="709" x="17166"/>
                  <a:pt y="731" x="17106"/>
                  <a:pt y="731" x="17050"/>
                </a:cubicBezTo>
                <a:cubicBezTo>
                  <a:pt y="731" x="17009"/>
                  <a:pt y="715" x="16974"/>
                  <a:pt y="684" x="16947"/>
                </a:cubicBezTo>
                <a:cubicBezTo>
                  <a:pt y="653" x="16920"/>
                  <a:pt y="617" x="16906"/>
                  <a:pt y="577" x="16906"/>
                </a:cubicBezTo>
                <a:lnTo>
                  <a:pt y="577" x="17273"/>
                </a:lnTo>
                <a:cubicBezTo>
                  <a:pt y="560" x="17273"/>
                  <a:pt y="547" x="17273"/>
                  <a:pt y="538" x="17274"/>
                </a:cubicBezTo>
                <a:cubicBezTo>
                  <a:pt y="529" x="17274"/>
                  <a:pt y="523" x="17274"/>
                  <a:pt y="520" x="17274"/>
                </a:cubicBezTo>
                <a:cubicBezTo>
                  <a:pt y="435" x="17274"/>
                  <a:pt y="368" x="17253"/>
                  <a:pt y="317" x="17211"/>
                </a:cubicBezTo>
                <a:cubicBezTo>
                  <a:pt y="266" x="17168"/>
                  <a:pt y="240" x="17111"/>
                  <a:pt y="240" x="17038"/>
                </a:cubicBezTo>
                <a:close/>
                <a:moveTo>
                  <a:pt y="253" x="18693"/>
                </a:moveTo>
                <a:lnTo>
                  <a:pt y="625" x="18693"/>
                </a:lnTo>
                <a:cubicBezTo>
                  <a:pt y="701" x="18693"/>
                  <a:pt y="756" x="18714"/>
                  <a:pt y="791" x="18754"/>
                </a:cubicBezTo>
                <a:cubicBezTo>
                  <a:pt y="825" x="18795"/>
                  <a:pt y="843" x="18854"/>
                  <a:pt y="843" x="18930"/>
                </a:cubicBezTo>
                <a:cubicBezTo>
                  <a:pt y="843" x="19006"/>
                  <a:pt y="826" x="19065"/>
                  <a:pt y="791" x="19105"/>
                </a:cubicBezTo>
                <a:cubicBezTo>
                  <a:pt y="757" x="19145"/>
                  <a:pt y="702" x="19165"/>
                  <a:pt y="625" x="19165"/>
                </a:cubicBezTo>
                <a:lnTo>
                  <a:pt y="253" x="19165"/>
                </a:lnTo>
                <a:lnTo>
                  <a:pt y="253" x="19041"/>
                </a:lnTo>
                <a:lnTo>
                  <a:pt y="626" x="19041"/>
                </a:lnTo>
                <a:cubicBezTo>
                  <a:pt y="668" x="19041"/>
                  <a:pt y="697" x="19033"/>
                  <a:pt y="711" x="19017"/>
                </a:cubicBezTo>
                <a:cubicBezTo>
                  <a:pt y="726" x="19001"/>
                  <a:pt y="734" x="18972"/>
                  <a:pt y="734" x="18930"/>
                </a:cubicBezTo>
                <a:cubicBezTo>
                  <a:pt y="734" x="18888"/>
                  <a:pt y="726" x="18858"/>
                  <a:pt y="712" x="18842"/>
                </a:cubicBezTo>
                <a:cubicBezTo>
                  <a:pt y="697" x="18825"/>
                  <a:pt y="668" x="18817"/>
                  <a:pt y="626" x="18817"/>
                </a:cubicBezTo>
                <a:lnTo>
                  <a:pt y="253" x="18817"/>
                </a:lnTo>
                <a:close/>
                <a:moveTo>
                  <a:pt y="240" x="20059"/>
                </a:moveTo>
                <a:cubicBezTo>
                  <a:pt y="240" x="20002"/>
                  <a:pt y="254" x="19953"/>
                  <a:pt y="282" x="19910"/>
                </a:cubicBezTo>
                <a:cubicBezTo>
                  <a:pt y="310" x="19868"/>
                  <a:pt y="347" x="19836"/>
                  <a:pt y="392" x="19815"/>
                </a:cubicBezTo>
                <a:cubicBezTo>
                  <a:pt y="438" x="19795"/>
                  <a:pt y="488" x="19784"/>
                  <a:pt y="543" x="19784"/>
                </a:cubicBezTo>
                <a:cubicBezTo>
                  <a:pt y="598" x="19784"/>
                  <a:pt y="648" x="19794"/>
                  <a:pt y="693" x="19815"/>
                </a:cubicBezTo>
                <a:cubicBezTo>
                  <a:pt y="738" x="19836"/>
                  <a:pt y="774" x="19867"/>
                  <a:pt y="801" x="19909"/>
                </a:cubicBezTo>
                <a:cubicBezTo>
                  <a:pt y="829" x="19952"/>
                  <a:pt y="843" x="20001"/>
                  <a:pt y="843" x="20057"/>
                </a:cubicBezTo>
                <a:cubicBezTo>
                  <a:pt y="843" x="20100"/>
                  <a:pt y="835" x="20138"/>
                  <a:pt y="818" x="20173"/>
                </a:cubicBezTo>
                <a:cubicBezTo>
                  <a:pt y="801" x="20207"/>
                  <a:pt y="779" x="20236"/>
                  <a:pt y="751" x="20258"/>
                </a:cubicBezTo>
                <a:cubicBezTo>
                  <a:pt y="722" x="20280"/>
                  <a:pt y="690" x="20297"/>
                  <a:pt y="655" x="20309"/>
                </a:cubicBezTo>
                <a:cubicBezTo>
                  <a:pt y="619" x="20321"/>
                  <a:pt y="581" x="20326"/>
                  <a:pt y="542" x="20326"/>
                </a:cubicBezTo>
                <a:cubicBezTo>
                  <a:pt y="509" x="20326"/>
                  <a:pt y="478" x="20323"/>
                  <a:pt y="448" x="20316"/>
                </a:cubicBezTo>
                <a:cubicBezTo>
                  <a:pt y="418" x="20309"/>
                  <a:pt y="391" x="20298"/>
                  <a:pt y="366" x="20284"/>
                </a:cubicBezTo>
                <a:cubicBezTo>
                  <a:pt y="340" x="20269"/>
                  <a:pt y="318" x="20251"/>
                  <a:pt y="300" x="20230"/>
                </a:cubicBezTo>
                <a:cubicBezTo>
                  <a:pt y="281" x="20209"/>
                  <a:pt y="266" x="20184"/>
                  <a:pt y="256" x="20155"/>
                </a:cubicBezTo>
                <a:cubicBezTo>
                  <a:pt y="245" x="20125"/>
                  <a:pt y="240" x="20094"/>
                  <a:pt y="240" x="20059"/>
                </a:cubicBezTo>
                <a:close/>
                <a:moveTo>
                  <a:pt y="687" x="20394"/>
                </a:moveTo>
                <a:lnTo>
                  <a:pt y="843" x="20394"/>
                </a:lnTo>
                <a:lnTo>
                  <a:pt y="843" x="20536"/>
                </a:lnTo>
                <a:lnTo>
                  <a:pt y="687" x="20536"/>
                </a:lnTo>
                <a:close/>
                <a:moveTo>
                  <a:pt y="240" x="2793"/>
                </a:moveTo>
                <a:cubicBezTo>
                  <a:pt y="240" x="2717"/>
                  <a:pt y="256" x="2668"/>
                  <a:pt y="288" x="2644"/>
                </a:cubicBezTo>
                <a:lnTo>
                  <a:pt y="253" x="2642"/>
                </a:lnTo>
                <a:lnTo>
                  <a:pt y="253" x="2524"/>
                </a:lnTo>
                <a:lnTo>
                  <a:pt y="1058" x="2524"/>
                </a:lnTo>
                <a:lnTo>
                  <a:pt y="1041" x="2648"/>
                </a:lnTo>
                <a:lnTo>
                  <a:pt y="807" x="2648"/>
                </a:lnTo>
                <a:cubicBezTo>
                  <a:pt y="831" x="2663"/>
                  <a:pt y="843" x="2711"/>
                  <a:pt y="843" x="2793"/>
                </a:cubicBezTo>
                <a:cubicBezTo>
                  <a:pt y="843" x="2830"/>
                  <a:pt y="835" x="2864"/>
                  <a:pt y="818" x="2896"/>
                </a:cubicBezTo>
                <a:cubicBezTo>
                  <a:pt y="802" x="2928"/>
                  <a:pt y="780" x="2954"/>
                  <a:pt y="752" x="2974"/>
                </a:cubicBezTo>
                <a:cubicBezTo>
                  <a:pt y="725" x="2995"/>
                  <a:pt y="693" x="3011"/>
                  <a:pt y="658" x="3022"/>
                </a:cubicBezTo>
                <a:cubicBezTo>
                  <a:pt y="623" x="3033"/>
                  <a:pt y="586" x="3038"/>
                  <a:pt y="548" x="3038"/>
                </a:cubicBezTo>
                <a:cubicBezTo>
                  <a:pt y="506" x="3038"/>
                  <a:pt y="467" x="3034"/>
                  <a:pt y="432" x="3024"/>
                </a:cubicBezTo>
                <a:cubicBezTo>
                  <a:pt y="396" x="3015"/>
                  <a:pt y="363" x="3001"/>
                  <a:pt y="334" x="2981"/>
                </a:cubicBezTo>
                <a:cubicBezTo>
                  <a:pt y="305" x="2962"/>
                  <a:pt y="282" x="2936"/>
                  <a:pt y="265" x="2904"/>
                </a:cubicBezTo>
                <a:cubicBezTo>
                  <a:pt y="248" x="2872"/>
                  <a:pt y="240" x="2835"/>
                  <a:pt y="240" x="2793"/>
                </a:cubicBezTo>
                <a:close/>
                <a:moveTo>
                  <a:pt y="240" x="15395"/>
                </a:moveTo>
                <a:cubicBezTo>
                  <a:pt y="240" x="15320"/>
                  <a:pt y="256" x="15270"/>
                  <a:pt y="288" x="15246"/>
                </a:cubicBezTo>
                <a:lnTo>
                  <a:pt y="253" x="15244"/>
                </a:lnTo>
                <a:lnTo>
                  <a:pt y="253" x="15126"/>
                </a:lnTo>
                <a:lnTo>
                  <a:pt y="1058" x="15126"/>
                </a:lnTo>
                <a:lnTo>
                  <a:pt y="1041" x="15250"/>
                </a:lnTo>
                <a:lnTo>
                  <a:pt y="807" x="15250"/>
                </a:lnTo>
                <a:cubicBezTo>
                  <a:pt y="831" x="15265"/>
                  <a:pt y="843" x="15313"/>
                  <a:pt y="843" x="15395"/>
                </a:cubicBezTo>
                <a:cubicBezTo>
                  <a:pt y="843" x="15432"/>
                  <a:pt y="835" x="15466"/>
                  <a:pt y="818" x="15498"/>
                </a:cubicBezTo>
                <a:cubicBezTo>
                  <a:pt y="802" x="15530"/>
                  <a:pt y="780" x="15556"/>
                  <a:pt y="752" x="15576"/>
                </a:cubicBezTo>
                <a:cubicBezTo>
                  <a:pt y="725" x="15597"/>
                  <a:pt y="693" x="15613"/>
                  <a:pt y="658" x="15624"/>
                </a:cubicBezTo>
                <a:cubicBezTo>
                  <a:pt y="623" x="15635"/>
                  <a:pt y="586" x="15640"/>
                  <a:pt y="548" x="15640"/>
                </a:cubicBezTo>
                <a:cubicBezTo>
                  <a:pt y="506" x="15640"/>
                  <a:pt y="467" x="15636"/>
                  <a:pt y="432" x="15626"/>
                </a:cubicBezTo>
                <a:cubicBezTo>
                  <a:pt y="396" x="15617"/>
                  <a:pt y="363" x="15603"/>
                  <a:pt y="334" x="15583"/>
                </a:cubicBezTo>
                <a:cubicBezTo>
                  <a:pt y="305" x="15564"/>
                  <a:pt y="282" x="15538"/>
                  <a:pt y="265" x="15506"/>
                </a:cubicBezTo>
                <a:cubicBezTo>
                  <a:pt y="248" x="15474"/>
                  <a:pt y="240" x="15437"/>
                  <a:pt y="240" x="15395"/>
                </a:cubicBezTo>
                <a:close/>
                <a:moveTo>
                  <a:pt y="240" x="19505"/>
                </a:moveTo>
                <a:cubicBezTo>
                  <a:pt y="240" x="19430"/>
                  <a:pt y="256" x="19380"/>
                  <a:pt y="288" x="19357"/>
                </a:cubicBezTo>
                <a:lnTo>
                  <a:pt y="253" x="19354"/>
                </a:lnTo>
                <a:lnTo>
                  <a:pt y="253" x="19237"/>
                </a:lnTo>
                <a:lnTo>
                  <a:pt y="1058" x="19237"/>
                </a:lnTo>
                <a:lnTo>
                  <a:pt y="1041" x="19361"/>
                </a:lnTo>
                <a:lnTo>
                  <a:pt y="807" x="19361"/>
                </a:lnTo>
                <a:cubicBezTo>
                  <a:pt y="831" x="19375"/>
                  <a:pt y="843" x="19423"/>
                  <a:pt y="843" x="19505"/>
                </a:cubicBezTo>
                <a:cubicBezTo>
                  <a:pt y="843" x="19542"/>
                  <a:pt y="835" x="19577"/>
                  <a:pt y="818" x="19608"/>
                </a:cubicBezTo>
                <a:cubicBezTo>
                  <a:pt y="802" x="19640"/>
                  <a:pt y="780" x="19666"/>
                  <a:pt y="752" x="19687"/>
                </a:cubicBezTo>
                <a:cubicBezTo>
                  <a:pt y="725" x="19707"/>
                  <a:pt y="693" x="19723"/>
                  <a:pt y="658" x="19734"/>
                </a:cubicBezTo>
                <a:cubicBezTo>
                  <a:pt y="623" x="19745"/>
                  <a:pt y="586" x="19751"/>
                  <a:pt y="548" x="19751"/>
                </a:cubicBezTo>
                <a:cubicBezTo>
                  <a:pt y="506" x="19751"/>
                  <a:pt y="467" x="19746"/>
                  <a:pt y="432" x="19737"/>
                </a:cubicBezTo>
                <a:cubicBezTo>
                  <a:pt y="396" x="19727"/>
                  <a:pt y="363" x="19713"/>
                  <a:pt y="334" x="19694"/>
                </a:cubicBezTo>
                <a:cubicBezTo>
                  <a:pt y="305" x="19675"/>
                  <a:pt y="282" x="19649"/>
                  <a:pt y="265" x="19616"/>
                </a:cubicBezTo>
                <a:cubicBezTo>
                  <a:pt y="248" x="19584"/>
                  <a:pt y="240" x="19547"/>
                  <a:pt y="240" x="19505"/>
                </a:cubicBezTo>
                <a:close/>
                <a:moveTo>
                  <a:pt y="253" x="931"/>
                </a:moveTo>
                <a:lnTo>
                  <a:pt y="869" x="931"/>
                </a:lnTo>
                <a:cubicBezTo>
                  <a:pt y="882" x="931"/>
                  <a:pt y="892" x="930"/>
                  <a:pt y="899" x="930"/>
                </a:cubicBezTo>
                <a:cubicBezTo>
                  <a:pt y="907" x="930"/>
                  <a:pt y="914" x="929"/>
                  <a:pt y="922" x="928"/>
                </a:cubicBezTo>
                <a:cubicBezTo>
                  <a:pt y="930" x="927"/>
                  <a:pt y="935" x="926"/>
                  <a:pt y="938" x="924"/>
                </a:cubicBezTo>
                <a:cubicBezTo>
                  <a:pt y="941" x="923"/>
                  <a:pt y="944" x="921"/>
                  <a:pt y="947" x="918"/>
                </a:cubicBezTo>
                <a:cubicBezTo>
                  <a:pt y="951" x="916"/>
                  <a:pt y="953" x="913"/>
                  <a:pt y="954" x="908"/>
                </a:cubicBezTo>
                <a:cubicBezTo>
                  <a:pt y="956" x="904"/>
                  <a:pt y="957" x="898"/>
                  <a:pt y="958" x="890"/>
                </a:cubicBezTo>
                <a:cubicBezTo>
                  <a:pt y="960" x="882"/>
                  <a:pt y="960" x="872"/>
                  <a:pt y="960" x="860"/>
                </a:cubicBezTo>
                <a:lnTo>
                  <a:pt y="960" x="811"/>
                </a:lnTo>
                <a:lnTo>
                  <a:pt y="1076" x="827"/>
                </a:lnTo>
                <a:lnTo>
                  <a:pt y="1076" x="871"/>
                </a:lnTo>
                <a:cubicBezTo>
                  <a:pt y="1076" x="906"/>
                  <a:pt y="1072" x="936"/>
                  <a:pt y="1066" x="960"/>
                </a:cubicBezTo>
                <a:cubicBezTo>
                  <a:pt y="1059" x="984"/>
                  <a:pt y="1047" x="1003"/>
                  <a:pt y="1029" x="1018"/>
                </a:cubicBezTo>
                <a:cubicBezTo>
                  <a:pt y="1011" x="1032"/>
                  <a:pt y="990" x="1042"/>
                  <a:pt y="967" x="1047"/>
                </a:cubicBezTo>
                <a:cubicBezTo>
                  <a:pt y="943" x="1052"/>
                  <a:pt y="914" x="1054"/>
                  <a:pt y="878" x="1054"/>
                </a:cubicBezTo>
                <a:lnTo>
                  <a:pt y="253" x="1054"/>
                </a:lnTo>
                <a:close/>
                <a:moveTo>
                  <a:pt y="240" x="18048"/>
                </a:moveTo>
                <a:cubicBezTo>
                  <a:pt y="240" x="18014"/>
                  <a:pt y="245" x="17983"/>
                  <a:pt y="256" x="17954"/>
                </a:cubicBezTo>
                <a:cubicBezTo>
                  <a:pt y="267" x="17925"/>
                  <a:pt y="282" x="17901"/>
                  <a:pt y="301" x="17881"/>
                </a:cubicBezTo>
                <a:cubicBezTo>
                  <a:pt y="320" x="17861"/>
                  <a:pt y="343" x="17844"/>
                  <a:pt y="368" x="17830"/>
                </a:cubicBezTo>
                <a:cubicBezTo>
                  <a:pt y="394" x="17817"/>
                  <a:pt y="422" x="17807"/>
                  <a:pt y="451" x="17801"/>
                </a:cubicBezTo>
                <a:cubicBezTo>
                  <a:pt y="480" x="17795"/>
                  <a:pt y="511" x="17791"/>
                  <a:pt y="544" x="17791"/>
                </a:cubicBezTo>
                <a:cubicBezTo>
                  <a:pt y="570" x="17791"/>
                  <a:pt y="597" x="17795"/>
                  <a:pt y="623" x="17801"/>
                </a:cubicBezTo>
                <a:cubicBezTo>
                  <a:pt y="650" x="17807"/>
                  <a:pt y="675" x="17816"/>
                  <a:pt y="700" x="17830"/>
                </a:cubicBezTo>
                <a:cubicBezTo>
                  <a:pt y="725" x="17843"/>
                  <a:pt y="747" x="17859"/>
                  <a:pt y="766" x="17878"/>
                </a:cubicBezTo>
                <a:cubicBezTo>
                  <a:pt y="786" x="17898"/>
                  <a:pt y="801" x="17922"/>
                  <a:pt y="813" x="17950"/>
                </a:cubicBezTo>
                <a:cubicBezTo>
                  <a:pt y="824" x="17978"/>
                  <a:pt y="830" x="18009"/>
                  <a:pt y="830" x="18042"/>
                </a:cubicBezTo>
                <a:cubicBezTo>
                  <a:pt y="830" x="18085"/>
                  <a:pt y="822" x="18121"/>
                  <a:pt y="805" x="18150"/>
                </a:cubicBezTo>
                <a:cubicBezTo>
                  <a:pt y="793" x="18171"/>
                  <a:pt y="787" x="18183"/>
                  <a:pt y="787" x="18186"/>
                </a:cubicBezTo>
                <a:cubicBezTo>
                  <a:pt y="787" x="18186"/>
                  <a:pt y="787" x="18186"/>
                  <a:pt y="787" x="18186"/>
                </a:cubicBezTo>
                <a:lnTo>
                  <a:pt y="787" x="18186"/>
                </a:lnTo>
                <a:cubicBezTo>
                  <a:pt y="803" x="18186"/>
                  <a:pt y="818" x="18185"/>
                  <a:pt y="830" x="18184"/>
                </a:cubicBezTo>
                <a:cubicBezTo>
                  <a:pt y="846" x="18183"/>
                  <a:pt y="862" x="18180"/>
                  <a:pt y="877" x="18176"/>
                </a:cubicBezTo>
                <a:cubicBezTo>
                  <a:pt y="893" x="18173"/>
                  <a:pt y="905" x="18167"/>
                  <a:pt y="914" x="18160"/>
                </a:cubicBezTo>
                <a:cubicBezTo>
                  <a:pt y="923" x="18153"/>
                  <a:pt y="931" x="18144"/>
                  <a:pt y="938" x="18133"/>
                </a:cubicBezTo>
                <a:cubicBezTo>
                  <a:pt y="946" x="18121"/>
                  <a:pt y="951" x="18106"/>
                  <a:pt y="955" x="18088"/>
                </a:cubicBezTo>
                <a:cubicBezTo>
                  <a:pt y="958" x="18069"/>
                  <a:pt y="960" x="18047"/>
                  <a:pt y="960" x="18020"/>
                </a:cubicBezTo>
                <a:lnTo>
                  <a:pt y="960" x="17897"/>
                </a:lnTo>
                <a:lnTo>
                  <a:pt y="1076" x="17913"/>
                </a:lnTo>
                <a:lnTo>
                  <a:pt y="1076" x="18018"/>
                </a:lnTo>
                <a:cubicBezTo>
                  <a:pt y="1076" x="18055"/>
                  <a:pt y="1073" x="18087"/>
                  <a:pt y="1066" x="18117"/>
                </a:cubicBezTo>
                <a:cubicBezTo>
                  <a:pt y="1060" x="18146"/>
                  <a:pt y="1052" x="18171"/>
                  <a:pt y="1042" x="18192"/>
                </a:cubicBezTo>
                <a:cubicBezTo>
                  <a:pt y="1031" x="18212"/>
                  <a:pt y="1018" x="18230"/>
                  <a:pt y="1001" x="18245"/>
                </a:cubicBezTo>
                <a:cubicBezTo>
                  <a:pt y="984" x="18260"/>
                  <a:pt y="967" x="18272"/>
                  <a:pt y="951" x="18280"/>
                </a:cubicBezTo>
                <a:cubicBezTo>
                  <a:pt y="934" x="18288"/>
                  <a:pt y="915" x="18295"/>
                  <a:pt y="893" x="18300"/>
                </a:cubicBezTo>
                <a:cubicBezTo>
                  <a:pt y="871" x="18304"/>
                  <a:pt y="851" x="18307"/>
                  <a:pt y="833" x="18308"/>
                </a:cubicBezTo>
                <a:cubicBezTo>
                  <a:pt y="815" x="18310"/>
                  <a:pt y="794" x="18310"/>
                  <a:pt y="771" x="18310"/>
                </a:cubicBezTo>
                <a:lnTo>
                  <a:pt y="253" x="18310"/>
                </a:lnTo>
                <a:lnTo>
                  <a:pt y="253" x="18189"/>
                </a:lnTo>
                <a:lnTo>
                  <a:pt y="282" x="18189"/>
                </a:lnTo>
                <a:cubicBezTo>
                  <a:pt y="254" x="18169"/>
                  <a:pt y="240" x="18122"/>
                  <a:pt y="240" x="18048"/>
                </a:cubicBezTo>
                <a:close/>
              </a:path>
            </a:pathLst>
          </a:custGeom>
          <a:solidFill>
            <a:srgbClr val="000000"/>
          </a:solidFill>
          <a:ln w="9525" cap="flat">
            <a:solidFill>
              <a:srgbClr val="EFEFEF"/>
            </a:solidFill>
            <a:prstDash val="solid"/>
            <a:round/>
            <a:headEnd w="med" len="med" type="none"/>
            <a:tailEnd w="med" len="med" type="none"/>
          </a:ln>
        </p:spPr>
      </p:sp>
      <p:sp>
        <p:nvSpPr>
          <p:cNvPr id="556" name="Shape 556"/>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557" name="Shape 557"/>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558" name="Shape 558"/>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559" name="Shape 559"/>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560" name="Shape 560"/>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561" name="Shape 561"/>
          <p:cNvCxnSpPr>
            <a:stCxn id="560" idx="6"/>
            <a:endCxn id="560"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562" name="Shape 562"/>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563" name="Shape 563"/>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564" name="Shape 564"/>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565" name="Shape 565"/>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566" name="Shape 566"/>
          <p:cNvCxnSpPr>
            <a:stCxn id="556" idx="7"/>
            <a:endCxn id="557"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567" name="Shape 567"/>
          <p:cNvCxnSpPr>
            <a:stCxn id="557" idx="6"/>
          </p:cNvCxnSpPr>
          <p:nvPr/>
        </p:nvCxnSpPr>
        <p:spPr>
          <a:xfrm>
            <a:off y="2568600" x="2105462"/>
            <a:ext cy="701999" cx="893099"/>
          </a:xfrm>
          <a:prstGeom prst="straightConnector1">
            <a:avLst/>
          </a:prstGeom>
          <a:noFill/>
          <a:ln w="28575" cap="flat">
            <a:solidFill>
              <a:srgbClr val="FF0000"/>
            </a:solidFill>
            <a:prstDash val="solid"/>
            <a:round/>
            <a:headEnd w="lg" len="lg" type="none"/>
            <a:tailEnd w="lg" len="lg" type="none"/>
          </a:ln>
        </p:spPr>
      </p:cxnSp>
      <p:cxnSp>
        <p:nvCxnSpPr>
          <p:cNvPr id="568" name="Shape 568"/>
          <p:cNvCxnSpPr>
            <a:stCxn id="556" idx="5"/>
            <a:endCxn id="558"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569" name="Shape 569"/>
          <p:cNvCxnSpPr>
            <a:stCxn id="558" idx="6"/>
            <a:endCxn id="560" idx="2"/>
          </p:cNvCxnSpPr>
          <p:nvPr/>
        </p:nvCxnSpPr>
        <p:spPr>
          <a:xfrm>
            <a:off y="4530750" x="1542337"/>
            <a:ext cy="0" cx="894725"/>
          </a:xfrm>
          <a:prstGeom prst="straightConnector1">
            <a:avLst/>
          </a:prstGeom>
          <a:noFill/>
          <a:ln w="19050" cap="flat">
            <a:solidFill>
              <a:schemeClr val="dk2"/>
            </a:solidFill>
            <a:prstDash val="solid"/>
            <a:round/>
            <a:headEnd w="lg" len="lg" type="none"/>
            <a:tailEnd w="lg" len="lg" type="none"/>
          </a:ln>
        </p:spPr>
      </p:cxnSp>
      <p:cxnSp>
        <p:nvCxnSpPr>
          <p:cNvPr id="570" name="Shape 570"/>
          <p:cNvCxnSpPr>
            <a:stCxn id="560" idx="7"/>
            <a:endCxn id="559" idx="3"/>
          </p:cNvCxnSpPr>
          <p:nvPr/>
        </p:nvCxnSpPr>
        <p:spPr>
          <a:xfrm rot="10800000" flipH="1">
            <a:off y="3514600" x="2743061"/>
            <a:ext cy="894173" cx="255452"/>
          </a:xfrm>
          <a:prstGeom prst="straightConnector1">
            <a:avLst/>
          </a:prstGeom>
          <a:noFill/>
          <a:ln w="19050" cap="flat">
            <a:solidFill>
              <a:srgbClr val="000000"/>
            </a:solidFill>
            <a:prstDash val="solid"/>
            <a:round/>
            <a:headEnd w="lg" len="lg" type="none"/>
            <a:tailEnd w="lg" len="lg" type="none"/>
          </a:ln>
        </p:spPr>
      </p:cxnSp>
      <p:cxnSp>
        <p:nvCxnSpPr>
          <p:cNvPr id="571" name="Shape 571"/>
          <p:cNvCxnSpPr>
            <a:endCxn id="557"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572" name="Shape 572"/>
          <p:cNvCxnSpPr>
            <a:stCxn id="560" idx="0"/>
            <a:endCxn id="557"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573" name="Shape 573"/>
          <p:cNvCxnSpPr>
            <a:stCxn id="556" idx="6"/>
            <a:endCxn id="559"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574" name="Shape 574"/>
          <p:cNvCxnSpPr>
            <a:stCxn id="560"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575" name="Shape 575"/>
          <p:cNvCxnSpPr>
            <a:stCxn id="558" idx="7"/>
            <a:endCxn id="559" idx="2"/>
          </p:cNvCxnSpPr>
          <p:nvPr/>
        </p:nvCxnSpPr>
        <p:spPr>
          <a:xfrm rot="10800000" flipH="1">
            <a:off y="3392625" x="1489836"/>
            <a:ext cy="1016149" cx="1456176"/>
          </a:xfrm>
          <a:prstGeom prst="straightConnector1">
            <a:avLst/>
          </a:prstGeom>
          <a:noFill/>
          <a:ln w="28575" cap="flat">
            <a:solidFill>
              <a:srgbClr val="FF0000"/>
            </a:solidFill>
            <a:prstDash val="solid"/>
            <a:round/>
            <a:headEnd w="lg" len="lg" type="none"/>
            <a:tailEnd w="lg" len="lg" type="none"/>
          </a:ln>
        </p:spPr>
      </p:cxnSp>
      <p:sp>
        <p:nvSpPr>
          <p:cNvPr id="576" name="Shape 576"/>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77" name="Shape 577"/>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78" name="Shape 578"/>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579" name="Shape 579"/>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580" name="Shape 580"/>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581" name="Shape 581"/>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82" name="Shape 582"/>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83" name="Shape 583"/>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584" name="Shape 584"/>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585" name="Shape 585"/>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586" name="Shape 586"/>
          <p:cNvGraphicFramePr/>
          <p:nvPr/>
        </p:nvGraphicFramePr>
        <p:xfrm>
          <a:off y="2366462" x="5538812"/>
          <a:ext cy="3000000" cx="3000000"/>
        </p:xfrm>
        <a:graphic>
          <a:graphicData uri="http://schemas.openxmlformats.org/drawingml/2006/table">
            <a:tbl>
              <a:tblPr>
                <a:noFill/>
                <a:tableStyleId>{D5BAB40F-07B1-4BB1-A374-26271D4D598A}</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25525">
                <a:tc>
                  <a:txBody>
                    <a:bodyPr>
                      <a:noAutofit/>
                    </a:bodyPr>
                    <a:lstStyle/>
                    <a:p>
                      <a:pPr rtl="0" lvl="0">
                        <a:buNone/>
                      </a:pPr>
                      <a:r>
                        <a:rPr lang="es"/>
                        <a:t>1</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b="1" lang="es">
                          <a:solidFill>
                            <a:srgbClr val="FF0000"/>
                          </a:solidFill>
                        </a:rPr>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y="0" x="0"/>
          <a:ext cy="0" cx="0"/>
          <a:chOff y="0" x="0"/>
          <a:chExt cy="0" cx="0"/>
        </a:xfrm>
      </p:grpSpPr>
      <p:sp>
        <p:nvSpPr>
          <p:cNvPr id="591" name="Shape 591"/>
          <p:cNvSpPr/>
          <p:nvPr/>
        </p:nvSpPr>
        <p:spPr>
          <a:xfrm>
            <a:off y="1680287" x="233000"/>
            <a:ext cy="309280" cx="6740748"/>
          </a:xfrm>
          <a:custGeom>
            <a:pathLst>
              <a:path w="22437" extrusionOk="0" h="1032">
                <a:moveTo>
                  <a:pt y="58" x="931"/>
                </a:moveTo>
                <a:lnTo>
                  <a:pt y="197" x="931"/>
                </a:lnTo>
                <a:lnTo>
                  <a:pt y="197" x="1054"/>
                </a:lnTo>
                <a:lnTo>
                  <a:pt y="58" x="1054"/>
                </a:lnTo>
                <a:close/>
                <a:moveTo>
                  <a:pt y="58" x="8919"/>
                </a:moveTo>
                <a:lnTo>
                  <a:pt y="197" x="8919"/>
                </a:lnTo>
                <a:lnTo>
                  <a:pt y="197" x="9043"/>
                </a:lnTo>
                <a:lnTo>
                  <a:pt y="58" x="9043"/>
                </a:lnTo>
                <a:close/>
                <a:moveTo>
                  <a:pt y="58" x="9617"/>
                </a:moveTo>
                <a:lnTo>
                  <a:pt y="197" x="9617"/>
                </a:lnTo>
                <a:lnTo>
                  <a:pt y="197" x="9741"/>
                </a:lnTo>
                <a:lnTo>
                  <a:pt y="58" x="9741"/>
                </a:lnTo>
                <a:close/>
                <a:moveTo>
                  <a:pt y="0" x="5294"/>
                </a:moveTo>
                <a:lnTo>
                  <a:pt y="231" x="5183"/>
                </a:lnTo>
                <a:lnTo>
                  <a:pt y="231" x="5281"/>
                </a:lnTo>
                <a:lnTo>
                  <a:pt y="0" x="5475"/>
                </a:lnTo>
                <a:close/>
                <a:moveTo>
                  <a:pt y="240" x="20394"/>
                </a:moveTo>
                <a:lnTo>
                  <a:pt y="395" x="20394"/>
                </a:lnTo>
                <a:lnTo>
                  <a:pt y="395" x="20536"/>
                </a:lnTo>
                <a:lnTo>
                  <a:pt y="240" x="20536"/>
                </a:lnTo>
                <a:close/>
                <a:moveTo>
                  <a:pt y="348" x="1364"/>
                </a:moveTo>
                <a:cubicBezTo>
                  <a:pt y="348" x="1398"/>
                  <a:pt y="361" x="1426"/>
                  <a:pt y="386" x="1447"/>
                </a:cubicBezTo>
                <a:cubicBezTo>
                  <a:pt y="412" x="1469"/>
                  <a:pt y="442" x="1479"/>
                  <a:pt y="479" x="1479"/>
                </a:cubicBezTo>
                <a:lnTo>
                  <a:pt y="479" x="1237"/>
                </a:lnTo>
                <a:cubicBezTo>
                  <a:pt y="446" x="1240"/>
                  <a:pt y="416" x="1253"/>
                  <a:pt y="389" x="1277"/>
                </a:cubicBezTo>
                <a:cubicBezTo>
                  <a:pt y="362" x="1300"/>
                  <a:pt y="348" x="1329"/>
                  <a:pt y="348" x="1364"/>
                </a:cubicBezTo>
                <a:close/>
                <a:moveTo>
                  <a:pt y="348" x="5250"/>
                </a:moveTo>
                <a:cubicBezTo>
                  <a:pt y="348" x="5285"/>
                  <a:pt y="361" x="5313"/>
                  <a:pt y="386" x="5334"/>
                </a:cubicBezTo>
                <a:cubicBezTo>
                  <a:pt y="412" x="5356"/>
                  <a:pt y="442" x="5366"/>
                  <a:pt y="479" x="5366"/>
                </a:cubicBezTo>
                <a:lnTo>
                  <a:pt y="479" x="5124"/>
                </a:lnTo>
                <a:cubicBezTo>
                  <a:pt y="446" x="5127"/>
                  <a:pt y="416" x="5140"/>
                  <a:pt y="389" x="5164"/>
                </a:cubicBezTo>
                <a:cubicBezTo>
                  <a:pt y="362" x="5187"/>
                  <a:pt y="348" x="5216"/>
                  <a:pt y="348" x="5250"/>
                </a:cubicBezTo>
                <a:close/>
                <a:moveTo>
                  <a:pt y="348" x="12961"/>
                </a:moveTo>
                <a:cubicBezTo>
                  <a:pt y="348" x="12995"/>
                  <a:pt y="361" x="13023"/>
                  <a:pt y="386" x="13045"/>
                </a:cubicBezTo>
                <a:cubicBezTo>
                  <a:pt y="412" x="13066"/>
                  <a:pt y="442" x="13077"/>
                  <a:pt y="479" x="13077"/>
                </a:cubicBezTo>
                <a:lnTo>
                  <a:pt y="479" x="12834"/>
                </a:lnTo>
                <a:cubicBezTo>
                  <a:pt y="446" x="12837"/>
                  <a:pt y="416" x="12851"/>
                  <a:pt y="389" x="12874"/>
                </a:cubicBezTo>
                <a:cubicBezTo>
                  <a:pt y="362" x="12897"/>
                  <a:pt y="348" x="12926"/>
                  <a:pt y="348" x="12961"/>
                </a:cubicBezTo>
                <a:close/>
                <a:moveTo>
                  <a:pt y="348" x="17037"/>
                </a:moveTo>
                <a:cubicBezTo>
                  <a:pt y="348" x="17072"/>
                  <a:pt y="361" x="17100"/>
                  <a:pt y="386" x="17121"/>
                </a:cubicBezTo>
                <a:cubicBezTo>
                  <a:pt y="412" x="17143"/>
                  <a:pt y="442" x="17153"/>
                  <a:pt y="479" x="17153"/>
                </a:cubicBezTo>
                <a:lnTo>
                  <a:pt y="479" x="16911"/>
                </a:lnTo>
                <a:cubicBezTo>
                  <a:pt y="446" x="16914"/>
                  <a:pt y="416" x="16927"/>
                  <a:pt y="389" x="16951"/>
                </a:cubicBezTo>
                <a:cubicBezTo>
                  <a:pt y="362" x="16974"/>
                  <a:pt y="348" x="17003"/>
                  <a:pt y="348" x="17037"/>
                </a:cubicBezTo>
                <a:close/>
                <a:moveTo>
                  <a:pt y="465" x="0"/>
                </a:moveTo>
                <a:lnTo>
                  <a:pt y="576" x="0"/>
                </a:lnTo>
                <a:lnTo>
                  <a:pt y="576" x="289"/>
                </a:lnTo>
                <a:lnTo>
                  <a:pt y="465" x="289"/>
                </a:lnTo>
                <a:close/>
                <a:moveTo>
                  <a:pt y="351" x="18055"/>
                </a:moveTo>
                <a:cubicBezTo>
                  <a:pt y="351" x="18079"/>
                  <a:pt y="355" x="18099"/>
                  <a:pt y="364" x="18116"/>
                </a:cubicBezTo>
                <a:cubicBezTo>
                  <a:pt y="372" x="18133"/>
                  <a:pt y="384" x="18147"/>
                  <a:pt y="399" x="18158"/>
                </a:cubicBezTo>
                <a:cubicBezTo>
                  <a:pt y="414" x="18168"/>
                  <a:pt y="432" x="18176"/>
                  <a:pt y="451" x="18181"/>
                </a:cubicBezTo>
                <a:cubicBezTo>
                  <a:pt y="471" x="18186"/>
                  <a:pt y="494" x="18189"/>
                  <a:pt y="518" x="18189"/>
                </a:cubicBezTo>
                <a:lnTo>
                  <a:pt y="558" x="18189"/>
                </a:lnTo>
                <a:cubicBezTo>
                  <a:pt y="576" x="18189"/>
                  <a:pt y="594" x="18187"/>
                  <a:pt y="609" x="18184"/>
                </a:cubicBezTo>
                <a:cubicBezTo>
                  <a:pt y="625" x="18181"/>
                  <a:pt y="640" x="18176"/>
                  <a:pt y="654" x="18170"/>
                </a:cubicBezTo>
                <a:cubicBezTo>
                  <a:pt y="667" x="18163"/>
                  <a:pt y="679" x="18155"/>
                  <a:pt y="688" x="18145"/>
                </a:cubicBezTo>
                <a:cubicBezTo>
                  <a:pt y="698" x="18135"/>
                  <a:pt y="705" x="18123"/>
                  <a:pt y="711" x="18107"/>
                </a:cubicBezTo>
                <a:cubicBezTo>
                  <a:pt y="716" x="18092"/>
                  <a:pt y="719" x="18074"/>
                  <a:pt y="719" x="18055"/>
                </a:cubicBezTo>
                <a:cubicBezTo>
                  <a:pt y="719" x="18036"/>
                  <a:pt y="716" x="18020"/>
                  <a:pt y="709" x="18004"/>
                </a:cubicBezTo>
                <a:cubicBezTo>
                  <a:pt y="702" x="17989"/>
                  <a:pt y="693" x="17976"/>
                  <a:pt y="681" x="17966"/>
                </a:cubicBezTo>
                <a:cubicBezTo>
                  <a:pt y="670" x="17956"/>
                  <a:pt y="656" x="17946"/>
                  <a:pt y="640" x="17939"/>
                </a:cubicBezTo>
                <a:cubicBezTo>
                  <a:pt y="625" x="17931"/>
                  <a:pt y="608" x="17926"/>
                  <a:pt y="591" x="17922"/>
                </a:cubicBezTo>
                <a:cubicBezTo>
                  <a:pt y="574" x="17919"/>
                  <a:pt y="557" x="17917"/>
                  <a:pt y="539" x="17917"/>
                </a:cubicBezTo>
                <a:cubicBezTo>
                  <a:pt y="517" x="17917"/>
                  <a:pt y="494" x="17920"/>
                  <a:pt y="472" x="17925"/>
                </a:cubicBezTo>
                <a:cubicBezTo>
                  <a:pt y="451" x="17931"/>
                  <a:pt y="430" x="17939"/>
                  <a:pt y="412" x="17950"/>
                </a:cubicBezTo>
                <a:cubicBezTo>
                  <a:pt y="393" x="17960"/>
                  <a:pt y="378" x="17975"/>
                  <a:pt y="368" x="17993"/>
                </a:cubicBezTo>
                <a:cubicBezTo>
                  <a:pt y="357" x="18011"/>
                  <a:pt y="351" x="18032"/>
                  <a:pt y="351" x="18055"/>
                </a:cubicBezTo>
                <a:close/>
                <a:moveTo>
                  <a:pt y="354" x="6690"/>
                </a:moveTo>
                <a:cubicBezTo>
                  <a:pt y="354" x="6715"/>
                  <a:pt y="358" x="6736"/>
                  <a:pt y="367" x="6754"/>
                </a:cubicBezTo>
                <a:cubicBezTo>
                  <a:pt y="376" x="6772"/>
                  <a:pt y="389" x="6786"/>
                  <a:pt y="406" x="6797"/>
                </a:cubicBezTo>
                <a:cubicBezTo>
                  <a:pt y="423" x="6808"/>
                  <a:pt y="443" x="6817"/>
                  <a:pt y="465" x="6823"/>
                </a:cubicBezTo>
                <a:cubicBezTo>
                  <a:pt y="488" x="6829"/>
                  <a:pt y="513" x="6832"/>
                  <a:pt y="541" x="6832"/>
                </a:cubicBezTo>
                <a:cubicBezTo>
                  <a:pt y="597" x="6832"/>
                  <a:pt y="643" x="6819"/>
                  <a:pt y="677" x="6795"/>
                </a:cubicBezTo>
                <a:cubicBezTo>
                  <a:pt y="711" x="6771"/>
                  <a:pt y="728" x="6736"/>
                  <a:pt y="728" x="6691"/>
                </a:cubicBezTo>
                <a:cubicBezTo>
                  <a:pt y="728" x="6668"/>
                  <a:pt y="723" x="6649"/>
                  <a:pt y="713" x="6632"/>
                </a:cubicBezTo>
                <a:cubicBezTo>
                  <a:pt y="703" x="6615"/>
                  <a:pt y="689" x="6602"/>
                  <a:pt y="672" x="6592"/>
                </a:cubicBezTo>
                <a:cubicBezTo>
                  <a:pt y="654" x="6582"/>
                  <a:pt y="634" x="6575"/>
                  <a:pt y="611" x="6570"/>
                </a:cubicBezTo>
                <a:cubicBezTo>
                  <a:pt y="589" x="6565"/>
                  <a:pt y="564" x="6562"/>
                  <a:pt y="538" x="6562"/>
                </a:cubicBezTo>
                <a:cubicBezTo>
                  <a:pt y="514" x="6562"/>
                  <a:pt y="491" x="6565"/>
                  <a:pt y="469" x="6570"/>
                </a:cubicBezTo>
                <a:cubicBezTo>
                  <a:pt y="448" x="6575"/>
                  <a:pt y="428" x="6582"/>
                  <a:pt y="410" x="6592"/>
                </a:cubicBezTo>
                <a:cubicBezTo>
                  <a:pt y="393" x="6602"/>
                  <a:pt y="379" x="6615"/>
                  <a:pt y="369" x="6632"/>
                </a:cubicBezTo>
                <a:cubicBezTo>
                  <a:pt y="359" x="6649"/>
                  <a:pt y="354" x="6668"/>
                  <a:pt y="354" x="6690"/>
                </a:cubicBezTo>
                <a:close/>
                <a:moveTo>
                  <a:pt y="354" x="8561"/>
                </a:moveTo>
                <a:cubicBezTo>
                  <a:pt y="354" x="8585"/>
                  <a:pt y="358" x="8606"/>
                  <a:pt y="367" x="8624"/>
                </a:cubicBezTo>
                <a:cubicBezTo>
                  <a:pt y="376" x="8642"/>
                  <a:pt y="389" x="8657"/>
                  <a:pt y="406" x="8668"/>
                </a:cubicBezTo>
                <a:cubicBezTo>
                  <a:pt y="423" x="8679"/>
                  <a:pt y="443" x="8687"/>
                  <a:pt y="465" x="8693"/>
                </a:cubicBezTo>
                <a:cubicBezTo>
                  <a:pt y="488" x="8699"/>
                  <a:pt y="513" x="8702"/>
                  <a:pt y="541" x="8702"/>
                </a:cubicBezTo>
                <a:cubicBezTo>
                  <a:pt y="597" x="8702"/>
                  <a:pt y="643" x="8690"/>
                  <a:pt y="677" x="8666"/>
                </a:cubicBezTo>
                <a:cubicBezTo>
                  <a:pt y="711" x="8642"/>
                  <a:pt y="728" x="8607"/>
                  <a:pt y="728" x="8562"/>
                </a:cubicBezTo>
                <a:cubicBezTo>
                  <a:pt y="728" x="8539"/>
                  <a:pt y="723" x="8519"/>
                  <a:pt y="713" x="8502"/>
                </a:cubicBezTo>
                <a:cubicBezTo>
                  <a:pt y="703" x="8486"/>
                  <a:pt y="689" x="8472"/>
                  <a:pt y="672" x="8463"/>
                </a:cubicBezTo>
                <a:cubicBezTo>
                  <a:pt y="654" x="8453"/>
                  <a:pt y="634" x="8445"/>
                  <a:pt y="611" x="8440"/>
                </a:cubicBezTo>
                <a:cubicBezTo>
                  <a:pt y="589" x="8435"/>
                  <a:pt y="564" x="8433"/>
                  <a:pt y="538" x="8433"/>
                </a:cubicBezTo>
                <a:cubicBezTo>
                  <a:pt y="514" x="8433"/>
                  <a:pt y="491" x="8435"/>
                  <a:pt y="469" x="8440"/>
                </a:cubicBezTo>
                <a:cubicBezTo>
                  <a:pt y="448" x="8446"/>
                  <a:pt y="428" x="8453"/>
                  <a:pt y="410" x="8463"/>
                </a:cubicBezTo>
                <a:cubicBezTo>
                  <a:pt y="393" x="8472"/>
                  <a:pt y="379" x="8486"/>
                  <a:pt y="369" x="8502"/>
                </a:cubicBezTo>
                <a:cubicBezTo>
                  <a:pt y="359" x="8519"/>
                  <a:pt y="354" x="8539"/>
                  <a:pt y="354" x="8561"/>
                </a:cubicBezTo>
                <a:close/>
                <a:moveTo>
                  <a:pt y="354" x="13998"/>
                </a:moveTo>
                <a:cubicBezTo>
                  <a:pt y="354" x="14023"/>
                  <a:pt y="358" x="14044"/>
                  <a:pt y="367" x="14062"/>
                </a:cubicBezTo>
                <a:cubicBezTo>
                  <a:pt y="376" x="14080"/>
                  <a:pt y="389" x="14094"/>
                  <a:pt y="406" x="14105"/>
                </a:cubicBezTo>
                <a:cubicBezTo>
                  <a:pt y="423" x="14117"/>
                  <a:pt y="443" x="14125"/>
                  <a:pt y="465" x="14131"/>
                </a:cubicBezTo>
                <a:cubicBezTo>
                  <a:pt y="488" x="14137"/>
                  <a:pt y="513" x="14140"/>
                  <a:pt y="541" x="14140"/>
                </a:cubicBezTo>
                <a:cubicBezTo>
                  <a:pt y="597" x="14140"/>
                  <a:pt y="643" x="14128"/>
                  <a:pt y="677" x="14103"/>
                </a:cubicBezTo>
                <a:cubicBezTo>
                  <a:pt y="711" x="14079"/>
                  <a:pt y="728" x="14045"/>
                  <a:pt y="728" x="13999"/>
                </a:cubicBezTo>
                <a:cubicBezTo>
                  <a:pt y="728" x="13976"/>
                  <a:pt y="723" x="13957"/>
                  <a:pt y="713" x="13940"/>
                </a:cubicBezTo>
                <a:cubicBezTo>
                  <a:pt y="703" x="13923"/>
                  <a:pt y="689" x="13910"/>
                  <a:pt y="672" x="13900"/>
                </a:cubicBezTo>
                <a:cubicBezTo>
                  <a:pt y="654" x="13890"/>
                  <a:pt y="634" x="13883"/>
                  <a:pt y="611" x="13878"/>
                </a:cubicBezTo>
                <a:cubicBezTo>
                  <a:pt y="589" x="13873"/>
                  <a:pt y="564" x="13870"/>
                  <a:pt y="538" x="13870"/>
                </a:cubicBezTo>
                <a:cubicBezTo>
                  <a:pt y="514" x="13870"/>
                  <a:pt y="491" x="13873"/>
                  <a:pt y="469" x="13878"/>
                </a:cubicBezTo>
                <a:cubicBezTo>
                  <a:pt y="448" x="13883"/>
                  <a:pt y="428" x="13890"/>
                  <a:pt y="410" x="13900"/>
                </a:cubicBezTo>
                <a:cubicBezTo>
                  <a:pt y="393" x="13910"/>
                  <a:pt y="379" x="13923"/>
                  <a:pt y="369" x="13940"/>
                </a:cubicBezTo>
                <a:cubicBezTo>
                  <a:pt y="359" x="13957"/>
                  <a:pt y="354" x="13976"/>
                  <a:pt y="354" x="13998"/>
                </a:cubicBezTo>
                <a:close/>
                <a:moveTo>
                  <a:pt y="351" x="2781"/>
                </a:moveTo>
                <a:cubicBezTo>
                  <a:pt y="351" x="2799"/>
                  <a:pt y="355" x="2815"/>
                  <a:pt y="362" x="2830"/>
                </a:cubicBezTo>
                <a:cubicBezTo>
                  <a:pt y="369" x="2845"/>
                  <a:pt y="378" x="2857"/>
                  <a:pt y="390" x="2867"/>
                </a:cubicBezTo>
                <a:cubicBezTo>
                  <a:pt y="402" x="2877"/>
                  <a:pt y="417" x="2885"/>
                  <a:pt y="434" x="2892"/>
                </a:cubicBezTo>
                <a:cubicBezTo>
                  <a:pt y="451" x="2899"/>
                  <a:pt y="469" x="2905"/>
                  <a:pt y="487" x="2908"/>
                </a:cubicBezTo>
                <a:cubicBezTo>
                  <a:pt y="505" x="2911"/>
                  <a:pt y="523" x="2912"/>
                  <a:pt y="542" x="2912"/>
                </a:cubicBezTo>
                <a:cubicBezTo>
                  <a:pt y="566" x="2912"/>
                  <a:pt y="589" x="2909"/>
                  <a:pt y="611" x="2904"/>
                </a:cubicBezTo>
                <a:cubicBezTo>
                  <a:pt y="634" x="2899"/>
                  <a:pt y="654" x="2892"/>
                  <a:pt y="672" x="2881"/>
                </a:cubicBezTo>
                <a:cubicBezTo>
                  <a:pt y="691" x="2872"/>
                  <a:pt y="705" x="2858"/>
                  <a:pt y="715" x="2841"/>
                </a:cubicBezTo>
                <a:cubicBezTo>
                  <a:pt y="726" x="2823"/>
                  <a:pt y="731" x="2803"/>
                  <a:pt y="731" x="2781"/>
                </a:cubicBezTo>
                <a:cubicBezTo>
                  <a:pt y="731" x="2757"/>
                  <a:pt y="727" x="2737"/>
                  <a:pt y="717" x="2720"/>
                </a:cubicBezTo>
                <a:cubicBezTo>
                  <a:pt y="708" x="2702"/>
                  <a:pt y="695" x="2689"/>
                  <a:pt y="678" x="2678"/>
                </a:cubicBezTo>
                <a:cubicBezTo>
                  <a:pt y="661" x="2668"/>
                  <a:pt y="641" x="2660"/>
                  <a:pt y="618" x="2655"/>
                </a:cubicBezTo>
                <a:cubicBezTo>
                  <a:pt y="596" x="2649"/>
                  <a:pt y="570" x="2647"/>
                  <a:pt y="542" x="2647"/>
                </a:cubicBezTo>
                <a:cubicBezTo>
                  <a:pt y="514" x="2647"/>
                  <a:pt y="488" x="2649"/>
                  <a:pt y="465" x="2655"/>
                </a:cubicBezTo>
                <a:cubicBezTo>
                  <a:pt y="442" x="2660"/>
                  <a:pt y="422" x="2668"/>
                  <a:pt y="405" x="2678"/>
                </a:cubicBezTo>
                <a:cubicBezTo>
                  <a:pt y="388" x="2689"/>
                  <a:pt y="374" x="2703"/>
                  <a:pt y="365" x="2720"/>
                </a:cubicBezTo>
                <a:cubicBezTo>
                  <a:pt y="356" x="2737"/>
                  <a:pt y="351" x="2757"/>
                  <a:pt y="351" x="2781"/>
                </a:cubicBezTo>
                <a:close/>
                <a:moveTo>
                  <a:pt y="351" x="15383"/>
                </a:moveTo>
                <a:cubicBezTo>
                  <a:pt y="351" x="15401"/>
                  <a:pt y="355" x="15418"/>
                  <a:pt y="362" x="15432"/>
                </a:cubicBezTo>
                <a:cubicBezTo>
                  <a:pt y="369" x="15447"/>
                  <a:pt y="378" x="15459"/>
                  <a:pt y="390" x="15469"/>
                </a:cubicBezTo>
                <a:cubicBezTo>
                  <a:pt y="402" x="15479"/>
                  <a:pt y="417" x="15487"/>
                  <a:pt y="434" x="15494"/>
                </a:cubicBezTo>
                <a:cubicBezTo>
                  <a:pt y="451" x="15501"/>
                  <a:pt y="469" x="15507"/>
                  <a:pt y="487" x="15510"/>
                </a:cubicBezTo>
                <a:cubicBezTo>
                  <a:pt y="505" x="15513"/>
                  <a:pt y="523" x="15514"/>
                  <a:pt y="542" x="15514"/>
                </a:cubicBezTo>
                <a:cubicBezTo>
                  <a:pt y="566" x="15514"/>
                  <a:pt y="589" x="15512"/>
                  <a:pt y="611" x="15506"/>
                </a:cubicBezTo>
                <a:cubicBezTo>
                  <a:pt y="634" x="15501"/>
                  <a:pt y="654" x="15494"/>
                  <a:pt y="672" x="15484"/>
                </a:cubicBezTo>
                <a:cubicBezTo>
                  <a:pt y="691" x="15474"/>
                  <a:pt y="705" x="15460"/>
                  <a:pt y="715" x="15443"/>
                </a:cubicBezTo>
                <a:cubicBezTo>
                  <a:pt y="726" x="15425"/>
                  <a:pt y="731" x="15405"/>
                  <a:pt y="731" x="15383"/>
                </a:cubicBezTo>
                <a:cubicBezTo>
                  <a:pt y="731" x="15359"/>
                  <a:pt y="727" x="15339"/>
                  <a:pt y="717" x="15322"/>
                </a:cubicBezTo>
                <a:cubicBezTo>
                  <a:pt y="708" x="15304"/>
                  <a:pt y="695" x="15291"/>
                  <a:pt y="678" x="15280"/>
                </a:cubicBezTo>
                <a:cubicBezTo>
                  <a:pt y="661" x="15270"/>
                  <a:pt y="641" x="15262"/>
                  <a:pt y="618" x="15257"/>
                </a:cubicBezTo>
                <a:cubicBezTo>
                  <a:pt y="596" x="15251"/>
                  <a:pt y="570" x="15249"/>
                  <a:pt y="542" x="15249"/>
                </a:cubicBezTo>
                <a:cubicBezTo>
                  <a:pt y="514" x="15249"/>
                  <a:pt y="488" x="15251"/>
                  <a:pt y="465" x="15257"/>
                </a:cubicBezTo>
                <a:cubicBezTo>
                  <a:pt y="442" x="15262"/>
                  <a:pt y="422" x="15270"/>
                  <a:pt y="405" x="15280"/>
                </a:cubicBezTo>
                <a:cubicBezTo>
                  <a:pt y="388" x="15291"/>
                  <a:pt y="374" x="15305"/>
                  <a:pt y="365" x="15322"/>
                </a:cubicBezTo>
                <a:cubicBezTo>
                  <a:pt y="356" x="15339"/>
                  <a:pt y="351" x="15359"/>
                  <a:pt y="351" x="15383"/>
                </a:cubicBezTo>
                <a:close/>
                <a:moveTo>
                  <a:pt y="351" x="19493"/>
                </a:moveTo>
                <a:cubicBezTo>
                  <a:pt y="351" x="19511"/>
                  <a:pt y="355" x="19528"/>
                  <a:pt y="362" x="19543"/>
                </a:cubicBezTo>
                <a:cubicBezTo>
                  <a:pt y="369" x="19557"/>
                  <a:pt y="378" x="19570"/>
                  <a:pt y="390" x="19579"/>
                </a:cubicBezTo>
                <a:cubicBezTo>
                  <a:pt y="402" x="19589"/>
                  <a:pt y="417" x="19598"/>
                  <a:pt y="434" x="19605"/>
                </a:cubicBezTo>
                <a:cubicBezTo>
                  <a:pt y="451" x="19612"/>
                  <a:pt y="469" x="19617"/>
                  <a:pt y="487" x="19620"/>
                </a:cubicBezTo>
                <a:cubicBezTo>
                  <a:pt y="505" x="19623"/>
                  <a:pt y="523" x="19625"/>
                  <a:pt y="542" x="19625"/>
                </a:cubicBezTo>
                <a:cubicBezTo>
                  <a:pt y="566" x="19625"/>
                  <a:pt y="589" x="19622"/>
                  <a:pt y="611" x="19617"/>
                </a:cubicBezTo>
                <a:cubicBezTo>
                  <a:pt y="634" x="19612"/>
                  <a:pt y="654" x="19604"/>
                  <a:pt y="672" x="19594"/>
                </a:cubicBezTo>
                <a:cubicBezTo>
                  <a:pt y="691" x="19584"/>
                  <a:pt y="705" x="19570"/>
                  <a:pt y="715" x="19553"/>
                </a:cubicBezTo>
                <a:cubicBezTo>
                  <a:pt y="726" x="19536"/>
                  <a:pt y="731" x="19516"/>
                  <a:pt y="731" x="19493"/>
                </a:cubicBezTo>
                <a:cubicBezTo>
                  <a:pt y="731" x="19469"/>
                  <a:pt y="727" x="19449"/>
                  <a:pt y="717" x="19432"/>
                </a:cubicBezTo>
                <a:cubicBezTo>
                  <a:pt y="708" x="19415"/>
                  <a:pt y="695" x="19401"/>
                  <a:pt y="678" x="19391"/>
                </a:cubicBezTo>
                <a:cubicBezTo>
                  <a:pt y="661" x="19380"/>
                  <a:pt y="641" x="19373"/>
                  <a:pt y="618" x="19367"/>
                </a:cubicBezTo>
                <a:cubicBezTo>
                  <a:pt y="596" x="19362"/>
                  <a:pt y="570" x="19359"/>
                  <a:pt y="542" x="19359"/>
                </a:cubicBezTo>
                <a:cubicBezTo>
                  <a:pt y="514" x="19359"/>
                  <a:pt y="488" x="19362"/>
                  <a:pt y="465" x="19367"/>
                </a:cubicBezTo>
                <a:cubicBezTo>
                  <a:pt y="442" x="19373"/>
                  <a:pt y="422" x="19380"/>
                  <a:pt y="405" x="19391"/>
                </a:cubicBezTo>
                <a:cubicBezTo>
                  <a:pt y="388" x="19401"/>
                  <a:pt y="374" x="19415"/>
                  <a:pt y="365" x="19432"/>
                </a:cubicBezTo>
                <a:cubicBezTo>
                  <a:pt y="356" x="19449"/>
                  <a:pt y="351" x="19470"/>
                  <a:pt y="351" x="19493"/>
                </a:cubicBezTo>
                <a:close/>
                <a:moveTo>
                  <a:pt y="349" x="3614"/>
                </a:moveTo>
                <a:cubicBezTo>
                  <a:pt y="349" x="3639"/>
                  <a:pt y="354" x="3661"/>
                  <a:pt y="364" x="3680"/>
                </a:cubicBezTo>
                <a:cubicBezTo>
                  <a:pt y="373" x="3698"/>
                  <a:pt y="387" x="3713"/>
                  <a:pt y="405" x="3723"/>
                </a:cubicBezTo>
                <a:cubicBezTo>
                  <a:pt y="423" x="3734"/>
                  <a:pt y="443" x="3742"/>
                  <a:pt y="466" x="3748"/>
                </a:cubicBezTo>
                <a:cubicBezTo>
                  <a:pt y="489" x="3753"/>
                  <a:pt y="515" x="3756"/>
                  <a:pt y="543" x="3756"/>
                </a:cubicBezTo>
                <a:cubicBezTo>
                  <a:pt y="569" x="3756"/>
                  <a:pt y="594" x="3753"/>
                  <a:pt y="617" x="3747"/>
                </a:cubicBezTo>
                <a:cubicBezTo>
                  <a:pt y="640" x="3741"/>
                  <a:pt y="660" x="3733"/>
                  <a:pt y="677" x="3722"/>
                </a:cubicBezTo>
                <a:cubicBezTo>
                  <a:pt y="695" x="3712"/>
                  <a:pt y="709" x="3697"/>
                  <a:pt y="719" x="3679"/>
                </a:cubicBezTo>
                <a:cubicBezTo>
                  <a:pt y="729" x="3661"/>
                  <a:pt y="734" x="3639"/>
                  <a:pt y="734" x="3615"/>
                </a:cubicBezTo>
                <a:cubicBezTo>
                  <a:pt y="734" x="3590"/>
                  <a:pt y="729" x="3568"/>
                  <a:pt y="719" x="3549"/>
                </a:cubicBezTo>
                <a:cubicBezTo>
                  <a:pt y="708" x="3530"/>
                  <a:pt y="695" x="3515"/>
                  <a:pt y="677" x="3503"/>
                </a:cubicBezTo>
                <a:cubicBezTo>
                  <a:pt y="660" x="3491"/>
                  <a:pt y="640" x="3482"/>
                  <a:pt y="617" x="3476"/>
                </a:cubicBezTo>
                <a:cubicBezTo>
                  <a:pt y="594" x="3470"/>
                  <a:pt y="570" x="3466"/>
                  <a:pt y="544" x="3466"/>
                </a:cubicBezTo>
                <a:cubicBezTo>
                  <a:pt y="518" x="3466"/>
                  <a:pt y="493" x="3470"/>
                  <a:pt y="470" x="3476"/>
                </a:cubicBezTo>
                <a:cubicBezTo>
                  <a:pt y="446" x="3482"/>
                  <a:pt y="425" x="3491"/>
                  <a:pt y="407" x="3503"/>
                </a:cubicBezTo>
                <a:cubicBezTo>
                  <a:pt y="389" x="3515"/>
                  <a:pt y="375" x="3530"/>
                  <a:pt y="365" x="3549"/>
                </a:cubicBezTo>
                <a:cubicBezTo>
                  <a:pt y="354" x="3568"/>
                  <a:pt y="349" x="3590"/>
                  <a:pt y="349" x="3614"/>
                </a:cubicBezTo>
                <a:close/>
                <a:moveTo>
                  <a:pt y="349" x="6134"/>
                </a:moveTo>
                <a:cubicBezTo>
                  <a:pt y="349" x="6159"/>
                  <a:pt y="354" x="6181"/>
                  <a:pt y="364" x="6200"/>
                </a:cubicBezTo>
                <a:cubicBezTo>
                  <a:pt y="373" x="6218"/>
                  <a:pt y="387" x="6233"/>
                  <a:pt y="405" x="6243"/>
                </a:cubicBezTo>
                <a:cubicBezTo>
                  <a:pt y="423" x="6254"/>
                  <a:pt y="443" x="6262"/>
                  <a:pt y="466" x="6268"/>
                </a:cubicBezTo>
                <a:cubicBezTo>
                  <a:pt y="489" x="6273"/>
                  <a:pt y="515" x="6276"/>
                  <a:pt y="543" x="6276"/>
                </a:cubicBezTo>
                <a:cubicBezTo>
                  <a:pt y="569" x="6276"/>
                  <a:pt y="594" x="6273"/>
                  <a:pt y="617" x="6267"/>
                </a:cubicBezTo>
                <a:cubicBezTo>
                  <a:pt y="640" x="6261"/>
                  <a:pt y="660" x="6253"/>
                  <a:pt y="677" x="6242"/>
                </a:cubicBezTo>
                <a:cubicBezTo>
                  <a:pt y="695" x="6232"/>
                  <a:pt y="709" x="6217"/>
                  <a:pt y="719" x="6199"/>
                </a:cubicBezTo>
                <a:cubicBezTo>
                  <a:pt y="729" x="6181"/>
                  <a:pt y="734" x="6159"/>
                  <a:pt y="734" x="6135"/>
                </a:cubicBezTo>
                <a:cubicBezTo>
                  <a:pt y="734" x="6110"/>
                  <a:pt y="729" x="6088"/>
                  <a:pt y="719" x="6069"/>
                </a:cubicBezTo>
                <a:cubicBezTo>
                  <a:pt y="708" x="6050"/>
                  <a:pt y="695" x="6035"/>
                  <a:pt y="677" x="6023"/>
                </a:cubicBezTo>
                <a:cubicBezTo>
                  <a:pt y="660" x="6011"/>
                  <a:pt y="640" x="6002"/>
                  <a:pt y="617" x="5996"/>
                </a:cubicBezTo>
                <a:cubicBezTo>
                  <a:pt y="594" x="5990"/>
                  <a:pt y="570" x="5986"/>
                  <a:pt y="544" x="5986"/>
                </a:cubicBezTo>
                <a:cubicBezTo>
                  <a:pt y="518" x="5986"/>
                  <a:pt y="493" x="5990"/>
                  <a:pt y="470" x="5996"/>
                </a:cubicBezTo>
                <a:cubicBezTo>
                  <a:pt y="446" x="6002"/>
                  <a:pt y="425" x="6011"/>
                  <a:pt y="407" x="6023"/>
                </a:cubicBezTo>
                <a:cubicBezTo>
                  <a:pt y="389" x="6035"/>
                  <a:pt y="375" x="6050"/>
                  <a:pt y="365" x="6069"/>
                </a:cubicBezTo>
                <a:cubicBezTo>
                  <a:pt y="354" x="6088"/>
                  <a:pt y="349" x="6110"/>
                  <a:pt y="349" x="6134"/>
                </a:cubicBezTo>
                <a:close/>
                <a:moveTo>
                  <a:pt y="349" x="7282"/>
                </a:moveTo>
                <a:cubicBezTo>
                  <a:pt y="349" x="7308"/>
                  <a:pt y="354" x="7330"/>
                  <a:pt y="364" x="7348"/>
                </a:cubicBezTo>
                <a:cubicBezTo>
                  <a:pt y="373" x="7366"/>
                  <a:pt y="387" x="7381"/>
                  <a:pt y="405" x="7392"/>
                </a:cubicBezTo>
                <a:cubicBezTo>
                  <a:pt y="423" x="7403"/>
                  <a:pt y="443" x="7411"/>
                  <a:pt y="466" x="7416"/>
                </a:cubicBezTo>
                <a:cubicBezTo>
                  <a:pt y="489" x="7422"/>
                  <a:pt y="515" x="7424"/>
                  <a:pt y="543" x="7424"/>
                </a:cubicBezTo>
                <a:cubicBezTo>
                  <a:pt y="569" x="7424"/>
                  <a:pt y="594" x="7421"/>
                  <a:pt y="617" x="7416"/>
                </a:cubicBezTo>
                <a:cubicBezTo>
                  <a:pt y="640" x="7410"/>
                  <a:pt y="660" x="7402"/>
                  <a:pt y="677" x="7391"/>
                </a:cubicBezTo>
                <a:cubicBezTo>
                  <a:pt y="695" x="7380"/>
                  <a:pt y="709" x="7366"/>
                  <a:pt y="719" x="7347"/>
                </a:cubicBezTo>
                <a:cubicBezTo>
                  <a:pt y="729" x="7329"/>
                  <a:pt y="734" x="7308"/>
                  <a:pt y="734" x="7284"/>
                </a:cubicBezTo>
                <a:cubicBezTo>
                  <a:pt y="734" x="7259"/>
                  <a:pt y="729" x="7237"/>
                  <a:pt y="719" x="7218"/>
                </a:cubicBezTo>
                <a:cubicBezTo>
                  <a:pt y="708" x="7199"/>
                  <a:pt y="695" x="7183"/>
                  <a:pt y="677" x="7171"/>
                </a:cubicBezTo>
                <a:cubicBezTo>
                  <a:pt y="660" x="7160"/>
                  <a:pt y="640" x="7151"/>
                  <a:pt y="617" x="7144"/>
                </a:cubicBezTo>
                <a:cubicBezTo>
                  <a:pt y="594" x="7138"/>
                  <a:pt y="570" x="7135"/>
                  <a:pt y="544" x="7135"/>
                </a:cubicBezTo>
                <a:cubicBezTo>
                  <a:pt y="518" x="7135"/>
                  <a:pt y="493" x="7138"/>
                  <a:pt y="470" x="7144"/>
                </a:cubicBezTo>
                <a:cubicBezTo>
                  <a:pt y="446" x="7151"/>
                  <a:pt y="425" x="7160"/>
                  <a:pt y="407" x="7172"/>
                </a:cubicBezTo>
                <a:cubicBezTo>
                  <a:pt y="389" x="7183"/>
                  <a:pt y="375" x="7199"/>
                  <a:pt y="365" x="7218"/>
                </a:cubicBezTo>
                <a:cubicBezTo>
                  <a:pt y="354" x="7236"/>
                  <a:pt y="349" x="7258"/>
                  <a:pt y="349" x="7282"/>
                </a:cubicBezTo>
                <a:close/>
                <a:moveTo>
                  <a:pt y="349" x="10083"/>
                </a:moveTo>
                <a:cubicBezTo>
                  <a:pt y="349" x="10108"/>
                  <a:pt y="354" x="10130"/>
                  <a:pt y="364" x="10149"/>
                </a:cubicBezTo>
                <a:cubicBezTo>
                  <a:pt y="373" x="10167"/>
                  <a:pt y="387" x="10182"/>
                  <a:pt y="405" x="10193"/>
                </a:cubicBezTo>
                <a:cubicBezTo>
                  <a:pt y="423" x="10203"/>
                  <a:pt y="443" x="10212"/>
                  <a:pt y="466" x="10217"/>
                </a:cubicBezTo>
                <a:cubicBezTo>
                  <a:pt y="489" x="10222"/>
                  <a:pt y="515" x="10225"/>
                  <a:pt y="543" x="10225"/>
                </a:cubicBezTo>
                <a:cubicBezTo>
                  <a:pt y="569" x="10225"/>
                  <a:pt y="594" x="10222"/>
                  <a:pt y="617" x="10216"/>
                </a:cubicBezTo>
                <a:cubicBezTo>
                  <a:pt y="640" x="10211"/>
                  <a:pt y="660" x="10202"/>
                  <a:pt y="677" x="10192"/>
                </a:cubicBezTo>
                <a:cubicBezTo>
                  <a:pt y="695" x="10181"/>
                  <a:pt y="709" x="10166"/>
                  <a:pt y="719" x="10148"/>
                </a:cubicBezTo>
                <a:cubicBezTo>
                  <a:pt y="729" x="10130"/>
                  <a:pt y="734" x="10109"/>
                  <a:pt y="734" x="10084"/>
                </a:cubicBezTo>
                <a:cubicBezTo>
                  <a:pt y="734" x="10059"/>
                  <a:pt y="729" x="10037"/>
                  <a:pt y="719" x="10018"/>
                </a:cubicBezTo>
                <a:cubicBezTo>
                  <a:pt y="708" x="9999"/>
                  <a:pt y="695" x="9984"/>
                  <a:pt y="677" x="9972"/>
                </a:cubicBezTo>
                <a:cubicBezTo>
                  <a:pt y="660" x="9960"/>
                  <a:pt y="640" x="9951"/>
                  <a:pt y="617" x="9945"/>
                </a:cubicBezTo>
                <a:cubicBezTo>
                  <a:pt y="594" x="9939"/>
                  <a:pt y="570" x="9936"/>
                  <a:pt y="544" x="9936"/>
                </a:cubicBezTo>
                <a:cubicBezTo>
                  <a:pt y="518" x="9936"/>
                  <a:pt y="493" x="9939"/>
                  <a:pt y="470" x="9945"/>
                </a:cubicBezTo>
                <a:cubicBezTo>
                  <a:pt y="446" x="9952"/>
                  <a:pt y="425" x="9961"/>
                  <a:pt y="407" x="9972"/>
                </a:cubicBezTo>
                <a:cubicBezTo>
                  <a:pt y="389" x="9984"/>
                  <a:pt y="375" x="10000"/>
                  <a:pt y="365" x="10018"/>
                </a:cubicBezTo>
                <a:cubicBezTo>
                  <a:pt y="354" x="10037"/>
                  <a:pt y="349" x="10059"/>
                  <a:pt y="349" x="10083"/>
                </a:cubicBezTo>
                <a:close/>
                <a:moveTo>
                  <a:pt y="349" x="14590"/>
                </a:moveTo>
                <a:cubicBezTo>
                  <a:pt y="349" x="14616"/>
                  <a:pt y="354" x="14638"/>
                  <a:pt y="364" x="14656"/>
                </a:cubicBezTo>
                <a:cubicBezTo>
                  <a:pt y="373" x="14675"/>
                  <a:pt y="387" x="14689"/>
                  <a:pt y="405" x="14700"/>
                </a:cubicBezTo>
                <a:cubicBezTo>
                  <a:pt y="423" x="14711"/>
                  <a:pt y="443" x="14719"/>
                  <a:pt y="466" x="14724"/>
                </a:cubicBezTo>
                <a:cubicBezTo>
                  <a:pt y="489" x="14730"/>
                  <a:pt y="515" x="14732"/>
                  <a:pt y="543" x="14732"/>
                </a:cubicBezTo>
                <a:cubicBezTo>
                  <a:pt y="569" x="14732"/>
                  <a:pt y="594" x="14730"/>
                  <a:pt y="617" x="14724"/>
                </a:cubicBezTo>
                <a:cubicBezTo>
                  <a:pt y="640" x="14718"/>
                  <a:pt y="660" x="14710"/>
                  <a:pt y="677" x="14699"/>
                </a:cubicBezTo>
                <a:cubicBezTo>
                  <a:pt y="695" x="14688"/>
                  <a:pt y="709" x="14674"/>
                  <a:pt y="719" x="14655"/>
                </a:cubicBezTo>
                <a:cubicBezTo>
                  <a:pt y="729" x="14637"/>
                  <a:pt y="734" x="14616"/>
                  <a:pt y="734" x="14592"/>
                </a:cubicBezTo>
                <a:cubicBezTo>
                  <a:pt y="734" x="14567"/>
                  <a:pt y="729" x="14545"/>
                  <a:pt y="719" x="14526"/>
                </a:cubicBezTo>
                <a:cubicBezTo>
                  <a:pt y="708" x="14507"/>
                  <a:pt y="695" x="14491"/>
                  <a:pt y="677" x="14479"/>
                </a:cubicBezTo>
                <a:cubicBezTo>
                  <a:pt y="660" x="14468"/>
                  <a:pt y="640" x="14459"/>
                  <a:pt y="617" x="14452"/>
                </a:cubicBezTo>
                <a:cubicBezTo>
                  <a:pt y="594" x="14446"/>
                  <a:pt y="570" x="14443"/>
                  <a:pt y="544" x="14443"/>
                </a:cubicBezTo>
                <a:cubicBezTo>
                  <a:pt y="518" x="14443"/>
                  <a:pt y="493" x="14446"/>
                  <a:pt y="470" x="14452"/>
                </a:cubicBezTo>
                <a:cubicBezTo>
                  <a:pt y="446" x="14459"/>
                  <a:pt y="425" x="14468"/>
                  <a:pt y="407" x="14480"/>
                </a:cubicBezTo>
                <a:cubicBezTo>
                  <a:pt y="389" x="14491"/>
                  <a:pt y="375" x="14507"/>
                  <a:pt y="365" x="14526"/>
                </a:cubicBezTo>
                <a:cubicBezTo>
                  <a:pt y="354" x="14545"/>
                  <a:pt y="349" x="14566"/>
                  <a:pt y="349" x="14590"/>
                </a:cubicBezTo>
                <a:close/>
                <a:moveTo>
                  <a:pt y="349" x="15947"/>
                </a:moveTo>
                <a:cubicBezTo>
                  <a:pt y="349" x="15973"/>
                  <a:pt y="354" x="15995"/>
                  <a:pt y="364" x="16013"/>
                </a:cubicBezTo>
                <a:cubicBezTo>
                  <a:pt y="373" x="16031"/>
                  <a:pt y="387" x="16046"/>
                  <a:pt y="405" x="16057"/>
                </a:cubicBezTo>
                <a:cubicBezTo>
                  <a:pt y="423" x="16068"/>
                  <a:pt y="443" x="16076"/>
                  <a:pt y="466" x="16081"/>
                </a:cubicBezTo>
                <a:cubicBezTo>
                  <a:pt y="489" x="16087"/>
                  <a:pt y="515" x="16089"/>
                  <a:pt y="543" x="16089"/>
                </a:cubicBezTo>
                <a:cubicBezTo>
                  <a:pt y="569" x="16089"/>
                  <a:pt y="594" x="16086"/>
                  <a:pt y="617" x="16081"/>
                </a:cubicBezTo>
                <a:cubicBezTo>
                  <a:pt y="640" x="16075"/>
                  <a:pt y="660" x="16067"/>
                  <a:pt y="677" x="16056"/>
                </a:cubicBezTo>
                <a:cubicBezTo>
                  <a:pt y="695" x="16045"/>
                  <a:pt y="709" x="16031"/>
                  <a:pt y="719" x="16012"/>
                </a:cubicBezTo>
                <a:cubicBezTo>
                  <a:pt y="729" x="15994"/>
                  <a:pt y="734" x="15973"/>
                  <a:pt y="734" x="15949"/>
                </a:cubicBezTo>
                <a:cubicBezTo>
                  <a:pt y="734" x="15924"/>
                  <a:pt y="729" x="15902"/>
                  <a:pt y="719" x="15883"/>
                </a:cubicBezTo>
                <a:cubicBezTo>
                  <a:pt y="708" x="15864"/>
                  <a:pt y="695" x="15848"/>
                  <a:pt y="677" x="15836"/>
                </a:cubicBezTo>
                <a:cubicBezTo>
                  <a:pt y="660" x="15825"/>
                  <a:pt y="640" x="15816"/>
                  <a:pt y="617" x="15809"/>
                </a:cubicBezTo>
                <a:cubicBezTo>
                  <a:pt y="594" x="15803"/>
                  <a:pt y="570" x="15800"/>
                  <a:pt y="544" x="15800"/>
                </a:cubicBezTo>
                <a:cubicBezTo>
                  <a:pt y="518" x="15800"/>
                  <a:pt y="493" x="15803"/>
                  <a:pt y="470" x="15809"/>
                </a:cubicBezTo>
                <a:cubicBezTo>
                  <a:pt y="446" x="15816"/>
                  <a:pt y="425" x="15825"/>
                  <a:pt y="407" x="15837"/>
                </a:cubicBezTo>
                <a:cubicBezTo>
                  <a:pt y="389" x="15848"/>
                  <a:pt y="375" x="15864"/>
                  <a:pt y="365" x="15883"/>
                </a:cubicBezTo>
                <a:cubicBezTo>
                  <a:pt y="354" x="15902"/>
                  <a:pt y="349" x="15923"/>
                  <a:pt y="349" x="15947"/>
                </a:cubicBezTo>
                <a:close/>
                <a:moveTo>
                  <a:pt y="349" x="20057"/>
                </a:moveTo>
                <a:cubicBezTo>
                  <a:pt y="349" x="20083"/>
                  <a:pt y="354" x="20105"/>
                  <a:pt y="364" x="20123"/>
                </a:cubicBezTo>
                <a:cubicBezTo>
                  <a:pt y="373" x="20142"/>
                  <a:pt y="387" x="20156"/>
                  <a:pt y="405" x="20167"/>
                </a:cubicBezTo>
                <a:cubicBezTo>
                  <a:pt y="423" x="20178"/>
                  <a:pt y="443" x="20186"/>
                  <a:pt y="466" x="20192"/>
                </a:cubicBezTo>
                <a:cubicBezTo>
                  <a:pt y="489" x="20197"/>
                  <a:pt y="515" x="20200"/>
                  <a:pt y="543" x="20200"/>
                </a:cubicBezTo>
                <a:cubicBezTo>
                  <a:pt y="569" x="20200"/>
                  <a:pt y="594" x="20197"/>
                  <a:pt y="617" x="20191"/>
                </a:cubicBezTo>
                <a:cubicBezTo>
                  <a:pt y="640" x="20185"/>
                  <a:pt y="660" x="20177"/>
                  <a:pt y="677" x="20166"/>
                </a:cubicBezTo>
                <a:cubicBezTo>
                  <a:pt y="695" x="20155"/>
                  <a:pt y="709" x="20141"/>
                  <a:pt y="719" x="20123"/>
                </a:cubicBezTo>
                <a:cubicBezTo>
                  <a:pt y="729" x="20105"/>
                  <a:pt y="734" x="20083"/>
                  <a:pt y="734" x="20059"/>
                </a:cubicBezTo>
                <a:cubicBezTo>
                  <a:pt y="734" x="20034"/>
                  <a:pt y="729" x="20012"/>
                  <a:pt y="719" x="19993"/>
                </a:cubicBezTo>
                <a:cubicBezTo>
                  <a:pt y="708" x="19974"/>
                  <a:pt y="695" x="19958"/>
                  <a:pt y="677" x="19947"/>
                </a:cubicBezTo>
                <a:cubicBezTo>
                  <a:pt y="660" x="19935"/>
                  <a:pt y="640" x="19926"/>
                  <a:pt y="617" x="19920"/>
                </a:cubicBezTo>
                <a:cubicBezTo>
                  <a:pt y="594" x="19913"/>
                  <a:pt y="570" x="19910"/>
                  <a:pt y="544" x="19910"/>
                </a:cubicBezTo>
                <a:cubicBezTo>
                  <a:pt y="518" x="19910"/>
                  <a:pt y="493" x="19913"/>
                  <a:pt y="470" x="19920"/>
                </a:cubicBezTo>
                <a:cubicBezTo>
                  <a:pt y="446" x="19926"/>
                  <a:pt y="425" x="19935"/>
                  <a:pt y="407" x="19947"/>
                </a:cubicBezTo>
                <a:cubicBezTo>
                  <a:pt y="389" x="19959"/>
                  <a:pt y="375" x="19974"/>
                  <a:pt y="365" x="19993"/>
                </a:cubicBezTo>
                <a:cubicBezTo>
                  <a:pt y="354" x="20012"/>
                  <a:pt y="349" x="20033"/>
                  <a:pt y="349" x="20057"/>
                </a:cubicBezTo>
                <a:close/>
                <a:moveTo>
                  <a:pt y="568" x="8145"/>
                </a:moveTo>
                <a:lnTo>
                  <a:pt y="672" x="8128"/>
                </a:lnTo>
                <a:cubicBezTo>
                  <a:pt y="689" x="8116"/>
                  <a:pt y="704" x="8096"/>
                  <a:pt y="717" x="8069"/>
                </a:cubicBezTo>
                <a:cubicBezTo>
                  <a:pt y="730" x="8041"/>
                  <a:pt y="737" x="8016"/>
                  <a:pt y="737" x="7993"/>
                </a:cubicBezTo>
                <a:cubicBezTo>
                  <a:pt y="737" x="7970"/>
                  <a:pt y="732" x="7953"/>
                  <a:pt y="722" x="7942"/>
                </a:cubicBezTo>
                <a:cubicBezTo>
                  <a:pt y="711" x="7930"/>
                  <a:pt y="695" x="7924"/>
                  <a:pt y="673" x="7924"/>
                </a:cubicBezTo>
                <a:cubicBezTo>
                  <a:pt y="660" x="7924"/>
                  <a:pt y="650" x="7925"/>
                  <a:pt y="641" x="7929"/>
                </a:cubicBezTo>
                <a:cubicBezTo>
                  <a:pt y="633" x="7932"/>
                  <a:pt y="625" x="7937"/>
                  <a:pt y="619" x="7943"/>
                </a:cubicBezTo>
                <a:cubicBezTo>
                  <a:pt y="613" x="7950"/>
                  <a:pt y="607" x="7960"/>
                  <a:pt y="601" x="7974"/>
                </a:cubicBezTo>
                <a:cubicBezTo>
                  <a:pt y="596" x="7988"/>
                  <a:pt y="591" x="8005"/>
                  <a:pt y="587" x="8026"/>
                </a:cubicBezTo>
                <a:cubicBezTo>
                  <a:pt y="582" x="8046"/>
                  <a:pt y="578" x="8071"/>
                  <a:pt y="574" x="8101"/>
                </a:cubicBezTo>
                <a:cubicBezTo>
                  <a:pt y="574" x="8102"/>
                  <a:pt y="573" x="8114"/>
                  <a:pt y="570" x="8136"/>
                </a:cubicBezTo>
                <a:cubicBezTo>
                  <a:pt y="569" x="8140"/>
                  <a:pt y="569" x="8143"/>
                  <a:pt y="568" x="8145"/>
                </a:cubicBezTo>
                <a:close/>
                <a:moveTo>
                  <a:pt y="568" x="11277"/>
                </a:moveTo>
                <a:lnTo>
                  <a:pt y="672" x="11260"/>
                </a:lnTo>
                <a:cubicBezTo>
                  <a:pt y="689" x="11248"/>
                  <a:pt y="704" x="11229"/>
                  <a:pt y="717" x="11201"/>
                </a:cubicBezTo>
                <a:cubicBezTo>
                  <a:pt y="730" x="11174"/>
                  <a:pt y="737" x="11148"/>
                  <a:pt y="737" x="11125"/>
                </a:cubicBezTo>
                <a:cubicBezTo>
                  <a:pt y="737" x="11103"/>
                  <a:pt y="732" x="11086"/>
                  <a:pt y="722" x="11074"/>
                </a:cubicBezTo>
                <a:cubicBezTo>
                  <a:pt y="711" x="11062"/>
                  <a:pt y="695" x="11056"/>
                  <a:pt y="673" x="11056"/>
                </a:cubicBezTo>
                <a:cubicBezTo>
                  <a:pt y="660" x="11056"/>
                  <a:pt y="650" x="11058"/>
                  <a:pt y="641" x="11061"/>
                </a:cubicBezTo>
                <a:cubicBezTo>
                  <a:pt y="633" x="11064"/>
                  <a:pt y="625" x="11069"/>
                  <a:pt y="619" x="11075"/>
                </a:cubicBezTo>
                <a:cubicBezTo>
                  <a:pt y="613" x="11082"/>
                  <a:pt y="607" x="11092"/>
                  <a:pt y="601" x="11106"/>
                </a:cubicBezTo>
                <a:cubicBezTo>
                  <a:pt y="596" x="11120"/>
                  <a:pt y="591" x="11137"/>
                  <a:pt y="587" x="11158"/>
                </a:cubicBezTo>
                <a:cubicBezTo>
                  <a:pt y="582" x="11178"/>
                  <a:pt y="578" x="11204"/>
                  <a:pt y="574" x="11234"/>
                </a:cubicBezTo>
                <a:cubicBezTo>
                  <a:pt y="574" x="11235"/>
                  <a:pt y="573" x="11246"/>
                  <a:pt y="570" x="11269"/>
                </a:cubicBezTo>
                <a:cubicBezTo>
                  <a:pt y="569" x="11272"/>
                  <a:pt y="569" x="11275"/>
                  <a:pt y="568" x="11277"/>
                </a:cubicBezTo>
                <a:close/>
                <a:moveTo>
                  <a:pt y="568" x="13583"/>
                </a:moveTo>
                <a:lnTo>
                  <a:pt y="672" x="13565"/>
                </a:lnTo>
                <a:cubicBezTo>
                  <a:pt y="689" x="13553"/>
                  <a:pt y="704" x="13534"/>
                  <a:pt y="717" x="13506"/>
                </a:cubicBezTo>
                <a:cubicBezTo>
                  <a:pt y="730" x="13479"/>
                  <a:pt y="737" x="13454"/>
                  <a:pt y="737" x="13430"/>
                </a:cubicBezTo>
                <a:cubicBezTo>
                  <a:pt y="737" x="13408"/>
                  <a:pt y="732" x="13391"/>
                  <a:pt y="722" x="13379"/>
                </a:cubicBezTo>
                <a:cubicBezTo>
                  <a:pt y="711" x="13367"/>
                  <a:pt y="695" x="13361"/>
                  <a:pt y="673" x="13361"/>
                </a:cubicBezTo>
                <a:cubicBezTo>
                  <a:pt y="660" x="13361"/>
                  <a:pt y="650" x="13363"/>
                  <a:pt y="641" x="13366"/>
                </a:cubicBezTo>
                <a:cubicBezTo>
                  <a:pt y="633" x="13369"/>
                  <a:pt y="625" x="13374"/>
                  <a:pt y="619" x="13381"/>
                </a:cubicBezTo>
                <a:cubicBezTo>
                  <a:pt y="613" x="13387"/>
                  <a:pt y="607" x="13397"/>
                  <a:pt y="601" x="13411"/>
                </a:cubicBezTo>
                <a:cubicBezTo>
                  <a:pt y="596" x="13425"/>
                  <a:pt y="591" x="13443"/>
                  <a:pt y="587" x="13463"/>
                </a:cubicBezTo>
                <a:cubicBezTo>
                  <a:pt y="582" x="13483"/>
                  <a:pt y="578" x="13509"/>
                  <a:pt y="574" x="13539"/>
                </a:cubicBezTo>
                <a:cubicBezTo>
                  <a:pt y="574" x="13540"/>
                  <a:pt y="573" x="13551"/>
                  <a:pt y="570" x="13574"/>
                </a:cubicBezTo>
                <a:cubicBezTo>
                  <a:pt y="569" x="13577"/>
                  <a:pt y="569" x="13580"/>
                  <a:pt y="568" x="13583"/>
                </a:cubicBezTo>
                <a:close/>
                <a:moveTo>
                  <a:pt y="787" x="18187"/>
                </a:moveTo>
                <a:cubicBezTo>
                  <a:pt y="787" x="18188"/>
                  <a:pt y="787" x="18188"/>
                  <a:pt y="789" x="18187"/>
                </a:cubicBezTo>
                <a:lnTo>
                  <a:pt y="787" x="18187"/>
                </a:lnTo>
                <a:close/>
                <a:moveTo>
                  <a:pt y="58" x="363"/>
                </a:moveTo>
                <a:lnTo>
                  <a:pt y="831" x="363"/>
                </a:lnTo>
                <a:lnTo>
                  <a:pt y="831" x="840"/>
                </a:lnTo>
                <a:lnTo>
                  <a:pt y="713" x="851"/>
                </a:lnTo>
                <a:lnTo>
                  <a:pt y="713" x="491"/>
                </a:lnTo>
                <a:lnTo>
                  <a:pt y="493" x="491"/>
                </a:lnTo>
                <a:lnTo>
                  <a:pt y="493" x="815"/>
                </a:lnTo>
                <a:lnTo>
                  <a:pt y="376" x="815"/>
                </a:lnTo>
                <a:lnTo>
                  <a:pt y="376" x="491"/>
                </a:lnTo>
                <a:lnTo>
                  <a:pt y="176" x="491"/>
                </a:lnTo>
                <a:lnTo>
                  <a:pt y="176" x="826"/>
                </a:lnTo>
                <a:lnTo>
                  <a:pt y="58" x="837"/>
                </a:lnTo>
                <a:close/>
                <a:moveTo>
                  <a:pt y="240" x="1929"/>
                </a:moveTo>
                <a:cubicBezTo>
                  <a:pt y="240" x="1892"/>
                  <a:pt y="247" x="1856"/>
                  <a:pt y="262" x="1822"/>
                </a:cubicBezTo>
                <a:cubicBezTo>
                  <a:pt y="277" x="1788"/>
                  <a:pt y="286" x="1769"/>
                  <a:pt y="289" x="1767"/>
                </a:cubicBezTo>
                <a:lnTo>
                  <a:pt y="253" x="1763"/>
                </a:lnTo>
                <a:lnTo>
                  <a:pt y="253" x="1652"/>
                </a:lnTo>
                <a:cubicBezTo>
                  <a:pt y="327" x="1654"/>
                  <a:pt y="379" x="1654"/>
                  <a:pt y="409" x="1654"/>
                </a:cubicBezTo>
                <a:lnTo>
                  <a:pt y="831" x="1654"/>
                </a:lnTo>
                <a:lnTo>
                  <a:pt y="831" x="1778"/>
                </a:lnTo>
                <a:lnTo>
                  <a:pt y="437" x="1778"/>
                </a:lnTo>
                <a:cubicBezTo>
                  <a:pt y="415" x="1785"/>
                  <a:pt y="395" x="1802"/>
                  <a:pt y="378" x="1827"/>
                </a:cubicBezTo>
                <a:cubicBezTo>
                  <a:pt y="361" x="1852"/>
                  <a:pt y="353" x="1885"/>
                  <a:pt y="353" x="1925"/>
                </a:cubicBezTo>
                <a:cubicBezTo>
                  <a:pt y="353" x="1955"/>
                  <a:pt y="364" x="1975"/>
                  <a:pt y="386" x="1985"/>
                </a:cubicBezTo>
                <a:cubicBezTo>
                  <a:pt y="407" x="1996"/>
                  <a:pt y="447" x="2001"/>
                  <a:pt y="503" x="2001"/>
                </a:cubicBezTo>
                <a:lnTo>
                  <a:pt y="831" x="2001"/>
                </a:lnTo>
                <a:lnTo>
                  <a:pt y="831" x="2125"/>
                </a:lnTo>
                <a:lnTo>
                  <a:pt y="442" x="2125"/>
                </a:lnTo>
                <a:cubicBezTo>
                  <a:pt y="416" x="2134"/>
                  <a:pt y="394" x="2150"/>
                  <a:pt y="378" x="2174"/>
                </a:cubicBezTo>
                <a:cubicBezTo>
                  <a:pt y="361" x="2198"/>
                  <a:pt y="353" x="2226"/>
                  <a:pt y="353" x="2256"/>
                </a:cubicBezTo>
                <a:cubicBezTo>
                  <a:pt y="353" x="2266"/>
                  <a:pt y="354" x="2275"/>
                  <a:pt y="356" x="2283"/>
                </a:cubicBezTo>
                <a:cubicBezTo>
                  <a:pt y="359" x="2291"/>
                  <a:pt y="362" x="2297"/>
                  <a:pt y="366" x="2301"/>
                </a:cubicBezTo>
                <a:cubicBezTo>
                  <a:pt y="369" x="2306"/>
                  <a:pt y="374" x="2310"/>
                  <a:pt y="382" x="2314"/>
                </a:cubicBezTo>
                <a:cubicBezTo>
                  <a:pt y="389" x="2318"/>
                  <a:pt y="396" x="2321"/>
                  <a:pt y="403" x="2323"/>
                </a:cubicBezTo>
                <a:cubicBezTo>
                  <a:pt y="410" x="2325"/>
                  <a:pt y="420" x="2327"/>
                  <a:pt y="432" x="2328"/>
                </a:cubicBezTo>
                <a:cubicBezTo>
                  <a:pt y="444" x="2329"/>
                  <a:pt y="455" x="2330"/>
                  <a:pt y="465" x="2331"/>
                </a:cubicBezTo>
                <a:cubicBezTo>
                  <a:pt y="475" x="2331"/>
                  <a:pt y="487" x="2331"/>
                  <a:pt y="502" x="2331"/>
                </a:cubicBezTo>
                <a:lnTo>
                  <a:pt y="831" x="2331"/>
                </a:lnTo>
                <a:lnTo>
                  <a:pt y="831" x="2455"/>
                </a:lnTo>
                <a:lnTo>
                  <a:pt y="484" x="2455"/>
                </a:lnTo>
                <a:cubicBezTo>
                  <a:pt y="321" x="2455"/>
                  <a:pt y="240" x="2394"/>
                  <a:pt y="240" x="2273"/>
                </a:cubicBezTo>
                <a:cubicBezTo>
                  <a:pt y="240" x="2186"/>
                  <a:pt y="265" x="2123"/>
                  <a:pt y="313" x="2084"/>
                </a:cubicBezTo>
                <a:cubicBezTo>
                  <a:pt y="265" x="2065"/>
                  <a:pt y="240" x="2013"/>
                  <a:pt y="240" x="1929"/>
                </a:cubicBezTo>
                <a:close/>
                <a:moveTo>
                  <a:pt y="240" x="4420"/>
                </a:moveTo>
                <a:cubicBezTo>
                  <a:pt y="240" x="4383"/>
                  <a:pt y="247" x="4348"/>
                  <a:pt y="262" x="4313"/>
                </a:cubicBezTo>
                <a:cubicBezTo>
                  <a:pt y="277" x="4279"/>
                  <a:pt y="286" x="4261"/>
                  <a:pt y="289" x="4258"/>
                </a:cubicBezTo>
                <a:lnTo>
                  <a:pt y="253" x="4254"/>
                </a:lnTo>
                <a:lnTo>
                  <a:pt y="253" x="4144"/>
                </a:lnTo>
                <a:cubicBezTo>
                  <a:pt y="327" x="4145"/>
                  <a:pt y="379" x="4145"/>
                  <a:pt y="409" x="4145"/>
                </a:cubicBezTo>
                <a:lnTo>
                  <a:pt y="831" x="4145"/>
                </a:lnTo>
                <a:lnTo>
                  <a:pt y="831" x="4269"/>
                </a:lnTo>
                <a:lnTo>
                  <a:pt y="437" x="4269"/>
                </a:lnTo>
                <a:cubicBezTo>
                  <a:pt y="415" x="4277"/>
                  <a:pt y="395" x="4293"/>
                  <a:pt y="378" x="4318"/>
                </a:cubicBezTo>
                <a:cubicBezTo>
                  <a:pt y="361" x="4344"/>
                  <a:pt y="353" x="4376"/>
                  <a:pt y="353" x="4416"/>
                </a:cubicBezTo>
                <a:cubicBezTo>
                  <a:pt y="353" x="4446"/>
                  <a:pt y="364" x="4466"/>
                  <a:pt y="386" x="4477"/>
                </a:cubicBezTo>
                <a:cubicBezTo>
                  <a:pt y="407" x="4487"/>
                  <a:pt y="447" x="4493"/>
                  <a:pt y="503" x="4493"/>
                </a:cubicBezTo>
                <a:lnTo>
                  <a:pt y="831" x="4493"/>
                </a:lnTo>
                <a:lnTo>
                  <a:pt y="831" x="4616"/>
                </a:lnTo>
                <a:lnTo>
                  <a:pt y="442" x="4616"/>
                </a:lnTo>
                <a:cubicBezTo>
                  <a:pt y="416" x="4625"/>
                  <a:pt y="394" x="4641"/>
                  <a:pt y="378" x="4665"/>
                </a:cubicBezTo>
                <a:cubicBezTo>
                  <a:pt y="361" x="4690"/>
                  <a:pt y="353" x="4717"/>
                  <a:pt y="353" x="4747"/>
                </a:cubicBezTo>
                <a:cubicBezTo>
                  <a:pt y="353" x="4757"/>
                  <a:pt y="354" x="4766"/>
                  <a:pt y="356" x="4774"/>
                </a:cubicBezTo>
                <a:cubicBezTo>
                  <a:pt y="359" x="4782"/>
                  <a:pt y="362" x="4788"/>
                  <a:pt y="366" x="4793"/>
                </a:cubicBezTo>
                <a:cubicBezTo>
                  <a:pt y="369" x="4797"/>
                  <a:pt y="374" x="4801"/>
                  <a:pt y="382" x="4805"/>
                </a:cubicBezTo>
                <a:cubicBezTo>
                  <a:pt y="389" x="4809"/>
                  <a:pt y="396" x="4812"/>
                  <a:pt y="403" x="4814"/>
                </a:cubicBezTo>
                <a:cubicBezTo>
                  <a:pt y="410" x="4816"/>
                  <a:pt y="420" x="4818"/>
                  <a:pt y="432" x="4819"/>
                </a:cubicBezTo>
                <a:cubicBezTo>
                  <a:pt y="444" x="4821"/>
                  <a:pt y="455" x="4821"/>
                  <a:pt y="465" x="4822"/>
                </a:cubicBezTo>
                <a:cubicBezTo>
                  <a:pt y="475" x="4822"/>
                  <a:pt y="487" x="4822"/>
                  <a:pt y="502" x="4822"/>
                </a:cubicBezTo>
                <a:lnTo>
                  <a:pt y="831" x="4822"/>
                </a:lnTo>
                <a:lnTo>
                  <a:pt y="831" x="4946"/>
                </a:lnTo>
                <a:lnTo>
                  <a:pt y="484" x="4946"/>
                </a:lnTo>
                <a:cubicBezTo>
                  <a:pt y="321" x="4946"/>
                  <a:pt y="240" x="4885"/>
                  <a:pt y="240" x="4764"/>
                </a:cubicBezTo>
                <a:cubicBezTo>
                  <a:pt y="240" x="4677"/>
                  <a:pt y="265" x="4614"/>
                  <a:pt y="313" x="4575"/>
                </a:cubicBezTo>
                <a:cubicBezTo>
                  <a:pt y="265" x="4556"/>
                  <a:pt y="240" x="4504"/>
                  <a:pt y="240" x="4420"/>
                </a:cubicBezTo>
                <a:close/>
                <a:moveTo>
                  <a:pt y="253" x="8919"/>
                </a:moveTo>
                <a:lnTo>
                  <a:pt y="831" x="8919"/>
                </a:lnTo>
                <a:lnTo>
                  <a:pt y="831" x="9043"/>
                </a:lnTo>
                <a:lnTo>
                  <a:pt y="253" x="9043"/>
                </a:lnTo>
                <a:close/>
                <a:moveTo>
                  <a:pt y="253" x="9617"/>
                </a:moveTo>
                <a:lnTo>
                  <a:pt y="831" x="9617"/>
                </a:lnTo>
                <a:lnTo>
                  <a:pt y="831" x="9741"/>
                </a:lnTo>
                <a:lnTo>
                  <a:pt y="253" x="9741"/>
                </a:lnTo>
                <a:close/>
                <a:moveTo>
                  <a:pt y="240" x="10691"/>
                </a:moveTo>
                <a:cubicBezTo>
                  <a:pt y="240" x="10649"/>
                  <a:pt y="248" x="10610"/>
                  <a:pt y="263" x="10573"/>
                </a:cubicBezTo>
                <a:cubicBezTo>
                  <a:pt y="277" x="10536"/>
                  <a:pt y="286" x="10517"/>
                  <a:pt y="287" x="10515"/>
                </a:cubicBezTo>
                <a:lnTo>
                  <a:pt y="253" x="10512"/>
                </a:lnTo>
                <a:lnTo>
                  <a:pt y="253" x="10402"/>
                </a:lnTo>
                <a:lnTo>
                  <a:pt y="404" x="10403"/>
                </a:lnTo>
                <a:lnTo>
                  <a:pt y="831" x="10403"/>
                </a:lnTo>
                <a:lnTo>
                  <a:pt y="831" x="10527"/>
                </a:lnTo>
                <a:lnTo>
                  <a:pt y="436" x="10527"/>
                </a:lnTo>
                <a:cubicBezTo>
                  <a:pt y="416" x="10532"/>
                  <a:pt y="398" x="10549"/>
                  <a:pt y="379" x="10576"/>
                </a:cubicBezTo>
                <a:cubicBezTo>
                  <a:pt y="361" x="10603"/>
                  <a:pt y="352" x="10636"/>
                  <a:pt y="352" x="10674"/>
                </a:cubicBezTo>
                <a:cubicBezTo>
                  <a:pt y="352" x="10686"/>
                  <a:pt y="353" x="10696"/>
                  <a:pt y="356" x="10705"/>
                </a:cubicBezTo>
                <a:cubicBezTo>
                  <a:pt y="358" x="10713"/>
                  <a:pt y="361" x="10720"/>
                  <a:pt y="365" x="10725"/>
                </a:cubicBezTo>
                <a:cubicBezTo>
                  <a:pt y="368" x="10730"/>
                  <a:pt y="374" x="10735"/>
                  <a:pt y="381" x="10739"/>
                </a:cubicBezTo>
                <a:cubicBezTo>
                  <a:pt y="389" x="10743"/>
                  <a:pt y="397" x="10746"/>
                  <a:pt y="405" x="10748"/>
                </a:cubicBezTo>
                <a:cubicBezTo>
                  <a:pt y="414" x="10751"/>
                  <a:pt y="426" x="10753"/>
                  <a:pt y="441" x="10754"/>
                </a:cubicBezTo>
                <a:cubicBezTo>
                  <a:pt y="457" x="10756"/>
                  <a:pt y="472" x="10756"/>
                  <a:pt y="486" x="10757"/>
                </a:cubicBezTo>
                <a:cubicBezTo>
                  <a:pt y="499" x="10757"/>
                  <a:pt y="518" x="10757"/>
                  <a:pt y="541" x="10757"/>
                </a:cubicBezTo>
                <a:lnTo>
                  <a:pt y="831" x="10757"/>
                </a:lnTo>
                <a:lnTo>
                  <a:pt y="831" x="10881"/>
                </a:lnTo>
                <a:lnTo>
                  <a:pt y="489" x="10881"/>
                </a:lnTo>
                <a:cubicBezTo>
                  <a:pt y="408" x="10881"/>
                  <a:pt y="347" x="10866"/>
                  <a:pt y="304" x="10835"/>
                </a:cubicBezTo>
                <a:cubicBezTo>
                  <a:pt y="261" x="10804"/>
                  <a:pt y="240" x="10756"/>
                  <a:pt y="240" x="10691"/>
                </a:cubicBezTo>
                <a:close/>
                <a:moveTo>
                  <a:pt y="253" x="12405"/>
                </a:moveTo>
                <a:cubicBezTo>
                  <a:pt y="280" x="12405"/>
                  <a:pt y="307" x="12405"/>
                  <a:pt y="335" x="12406"/>
                </a:cubicBezTo>
                <a:cubicBezTo>
                  <a:pt y="362" x="12406"/>
                  <a:pt y="383" x="12407"/>
                  <a:pt y="397" x="12407"/>
                </a:cubicBezTo>
                <a:lnTo>
                  <a:pt y="831" x="12407"/>
                </a:lnTo>
                <a:lnTo>
                  <a:pt y="831" x="12530"/>
                </a:lnTo>
                <a:lnTo>
                  <a:pt y="495" x="12530"/>
                </a:lnTo>
                <a:cubicBezTo>
                  <a:pt y="458" x="12530"/>
                  <a:pt y="428" x="12542"/>
                  <a:pt y="405" x="12564"/>
                </a:cubicBezTo>
                <a:cubicBezTo>
                  <a:pt y="381" x="12586"/>
                  <a:pt y="369" x="12618"/>
                  <a:pt y="369" x="12660"/>
                </a:cubicBezTo>
                <a:lnTo>
                  <a:pt y="369" x="12702"/>
                </a:lnTo>
                <a:lnTo>
                  <a:pt y="253" x="12693"/>
                </a:lnTo>
                <a:lnTo>
                  <a:pt y="253" x="12658"/>
                </a:lnTo>
                <a:cubicBezTo>
                  <a:pt y="253" x="12579"/>
                  <a:pt y="266" x="12533"/>
                  <a:pt y="294" x="12518"/>
                </a:cubicBezTo>
                <a:lnTo>
                  <a:pt y="253" x="12515"/>
                </a:lnTo>
                <a:close/>
                <a:moveTo>
                  <a:pt y="253" x="16270"/>
                </a:moveTo>
                <a:cubicBezTo>
                  <a:pt y="280" x="16270"/>
                  <a:pt y="307" x="16271"/>
                  <a:pt y="335" x="16271"/>
                </a:cubicBezTo>
                <a:cubicBezTo>
                  <a:pt y="362" x="16272"/>
                  <a:pt y="383" x="16272"/>
                  <a:pt y="397" x="16272"/>
                </a:cubicBezTo>
                <a:lnTo>
                  <a:pt y="831" x="16272"/>
                </a:lnTo>
                <a:lnTo>
                  <a:pt y="831" x="16396"/>
                </a:lnTo>
                <a:lnTo>
                  <a:pt y="495" x="16396"/>
                </a:lnTo>
                <a:cubicBezTo>
                  <a:pt y="458" x="16396"/>
                  <a:pt y="428" x="16407"/>
                  <a:pt y="405" x="16429"/>
                </a:cubicBezTo>
                <a:cubicBezTo>
                  <a:pt y="381" x="16451"/>
                  <a:pt y="369" x="16483"/>
                  <a:pt y="369" x="16525"/>
                </a:cubicBezTo>
                <a:lnTo>
                  <a:pt y="369" x="16567"/>
                </a:lnTo>
                <a:lnTo>
                  <a:pt y="253" x="16558"/>
                </a:lnTo>
                <a:lnTo>
                  <a:pt y="253" x="16523"/>
                </a:lnTo>
                <a:cubicBezTo>
                  <a:pt y="253" x="16445"/>
                  <a:pt y="266" x="16398"/>
                  <a:pt y="294" x="16383"/>
                </a:cubicBezTo>
                <a:lnTo>
                  <a:pt y="253" x="16380"/>
                </a:lnTo>
                <a:close/>
                <a:moveTo>
                  <a:pt y="253" x="18380"/>
                </a:moveTo>
                <a:cubicBezTo>
                  <a:pt y="280" x="18380"/>
                  <a:pt y="307" x="18380"/>
                  <a:pt y="335" x="18381"/>
                </a:cubicBezTo>
                <a:cubicBezTo>
                  <a:pt y="362" x="18381"/>
                  <a:pt y="383" x="18381"/>
                  <a:pt y="397" x="18381"/>
                </a:cubicBezTo>
                <a:lnTo>
                  <a:pt y="831" x="18381"/>
                </a:lnTo>
                <a:lnTo>
                  <a:pt y="831" x="18505"/>
                </a:lnTo>
                <a:lnTo>
                  <a:pt y="495" x="18505"/>
                </a:lnTo>
                <a:cubicBezTo>
                  <a:pt y="458" x="18505"/>
                  <a:pt y="428" x="18516"/>
                  <a:pt y="405" x="18538"/>
                </a:cubicBezTo>
                <a:cubicBezTo>
                  <a:pt y="381" x="18561"/>
                  <a:pt y="369" x="18593"/>
                  <a:pt y="369" x="18635"/>
                </a:cubicBezTo>
                <a:lnTo>
                  <a:pt y="369" x="18677"/>
                </a:lnTo>
                <a:lnTo>
                  <a:pt y="253" x="18667"/>
                </a:lnTo>
                <a:lnTo>
                  <a:pt y="253" x="18633"/>
                </a:lnTo>
                <a:cubicBezTo>
                  <a:pt y="253" x="18554"/>
                  <a:pt y="266" x="18507"/>
                  <a:pt y="294" x="18492"/>
                </a:cubicBezTo>
                <a:lnTo>
                  <a:pt y="253" x="18489"/>
                </a:lnTo>
                <a:close/>
                <a:moveTo>
                  <a:pt y="73" x="5702"/>
                </a:moveTo>
                <a:lnTo>
                  <a:pt y="81" x="5602"/>
                </a:lnTo>
                <a:lnTo>
                  <a:pt y="253" x="5581"/>
                </a:lnTo>
                <a:lnTo>
                  <a:pt y="253" x="5505"/>
                </a:lnTo>
                <a:lnTo>
                  <a:pt y="352" x="5494"/>
                </a:lnTo>
                <a:lnTo>
                  <a:pt y="352" x="5578"/>
                </a:lnTo>
                <a:lnTo>
                  <a:pt y="592" x="5578"/>
                </a:lnTo>
                <a:cubicBezTo>
                  <a:pt y="613" x="5578"/>
                  <a:pt y="630" x="5578"/>
                  <a:pt y="644" x="5579"/>
                </a:cubicBezTo>
                <a:cubicBezTo>
                  <a:pt y="658" x="5579"/>
                  <a:pt y="673" x="5580"/>
                  <a:pt y="689" x="5581"/>
                </a:cubicBezTo>
                <a:cubicBezTo>
                  <a:pt y="704" x="5582"/>
                  <a:pt y="717" x="5584"/>
                  <a:pt y="728" x="5586"/>
                </a:cubicBezTo>
                <a:cubicBezTo>
                  <a:pt y="739" x="5588"/>
                  <a:pt y="750" x="5592"/>
                  <a:pt y="762" x="5596"/>
                </a:cubicBezTo>
                <a:cubicBezTo>
                  <a:pt y="773" x="5599"/>
                  <a:pt y="783" x="5604"/>
                  <a:pt y="791" x="5611"/>
                </a:cubicBezTo>
                <a:cubicBezTo>
                  <a:pt y="799" x="5617"/>
                  <a:pt y="806" x="5624"/>
                  <a:pt y="813" x="5633"/>
                </a:cubicBezTo>
                <a:cubicBezTo>
                  <a:pt y="820" x="5641"/>
                  <a:pt y="826" x="5651"/>
                  <a:pt y="829" x="5662"/>
                </a:cubicBezTo>
                <a:cubicBezTo>
                  <a:pt y="833" x="5673"/>
                  <a:pt y="835" x="5685"/>
                  <a:pt y="837" x="5697"/>
                </a:cubicBezTo>
                <a:cubicBezTo>
                  <a:pt y="839" x="5710"/>
                  <a:pt y="840" x="5724"/>
                  <a:pt y="840" x="5740"/>
                </a:cubicBezTo>
                <a:cubicBezTo>
                  <a:pt y="840" x="5754"/>
                  <a:pt y="838" x="5793"/>
                  <a:pt y="832" x="5855"/>
                </a:cubicBezTo>
                <a:lnTo>
                  <a:pt y="725" x="5844"/>
                </a:lnTo>
                <a:cubicBezTo>
                  <a:pt y="726" x="5820"/>
                  <a:pt y="727" x="5803"/>
                  <a:pt y="729" x="5792"/>
                </a:cubicBezTo>
                <a:cubicBezTo>
                  <a:pt y="729" x="5782"/>
                  <a:pt y="730" x="5774"/>
                  <a:pt y="731" x="5769"/>
                </a:cubicBezTo>
                <a:cubicBezTo>
                  <a:pt y="731" x="5764"/>
                  <a:pt y="731" x="5761"/>
                  <a:pt y="731" x="5759"/>
                </a:cubicBezTo>
                <a:cubicBezTo>
                  <a:pt y="731" x="5734"/>
                  <a:pt y="726" x="5718"/>
                  <a:pt y="716" x="5712"/>
                </a:cubicBezTo>
                <a:cubicBezTo>
                  <a:pt y="705" x="5705"/>
                  <a:pt y="677" x="5702"/>
                  <a:pt y="631" x="5702"/>
                </a:cubicBezTo>
                <a:lnTo>
                  <a:pt y="352" x="5702"/>
                </a:lnTo>
                <a:lnTo>
                  <a:pt y="352" x="5844"/>
                </a:lnTo>
                <a:lnTo>
                  <a:pt y="253" x="5844"/>
                </a:lnTo>
                <a:lnTo>
                  <a:pt y="253" x="5702"/>
                </a:lnTo>
                <a:lnTo>
                  <a:pt y="73" x="5702"/>
                </a:lnTo>
                <a:close/>
                <a:moveTo>
                  <a:pt y="49" x="3228"/>
                </a:moveTo>
                <a:lnTo>
                  <a:pt y="64" x="3104"/>
                </a:lnTo>
                <a:lnTo>
                  <a:pt y="581" x="3104"/>
                </a:lnTo>
                <a:cubicBezTo>
                  <a:pt y="612" x="3104"/>
                  <a:pt y="635" x="3104"/>
                  <a:pt y="652" x="3104"/>
                </a:cubicBezTo>
                <a:cubicBezTo>
                  <a:pt y="668" x="3105"/>
                  <a:pt y="687" x="3106"/>
                  <a:pt y="708" x="3108"/>
                </a:cubicBezTo>
                <a:cubicBezTo>
                  <a:pt y="730" x="3109"/>
                  <a:pt y="746" x="3112"/>
                  <a:pt y="757" x="3117"/>
                </a:cubicBezTo>
                <a:cubicBezTo>
                  <a:pt y="768" x="3121"/>
                  <a:pt y="781" x="3127"/>
                  <a:pt y="794" x="3134"/>
                </a:cubicBezTo>
                <a:cubicBezTo>
                  <a:pt y="808" x="3142"/>
                  <a:pt y="817" x="3152"/>
                  <a:pt y="823" x="3165"/>
                </a:cubicBezTo>
                <a:cubicBezTo>
                  <a:pt y="828" x="3177"/>
                  <a:pt y="832" x="3191"/>
                  <a:pt y="836" x="3206"/>
                </a:cubicBezTo>
                <a:cubicBezTo>
                  <a:pt y="839" x="3221"/>
                  <a:pt y="841" x="3239"/>
                  <a:pt y="841" x="3260"/>
                </a:cubicBezTo>
                <a:cubicBezTo>
                  <a:pt y="841" x="3274"/>
                  <a:pt y="837" x="3300"/>
                  <a:pt y="831" x="3338"/>
                </a:cubicBezTo>
                <a:lnTo>
                  <a:pt y="727" x="3329"/>
                </a:lnTo>
                <a:cubicBezTo>
                  <a:pt y="730" x="3290"/>
                  <a:pt y="732" x="3269"/>
                  <a:pt y="732" x="3266"/>
                </a:cubicBezTo>
                <a:cubicBezTo>
                  <a:pt y="732" x="3259"/>
                  <a:pt y="731" x="3253"/>
                  <a:pt y="730" x="3250"/>
                </a:cubicBezTo>
                <a:cubicBezTo>
                  <a:pt y="729" x="3247"/>
                  <a:pt y="727" x="3244"/>
                  <a:pt y="724" x="3241"/>
                </a:cubicBezTo>
                <a:cubicBezTo>
                  <a:pt y="721" x="3239"/>
                  <a:pt y="717" x="3237"/>
                  <a:pt y="712" x="3235"/>
                </a:cubicBezTo>
                <a:cubicBezTo>
                  <a:pt y="708" x="3233"/>
                  <a:pt y="699" x="3232"/>
                  <a:pt y="687" x="3230"/>
                </a:cubicBezTo>
                <a:cubicBezTo>
                  <a:pt y="675" x="3229"/>
                  <a:pt y="663" x="3229"/>
                  <a:pt y="651" x="3228"/>
                </a:cubicBezTo>
                <a:cubicBezTo>
                  <a:pt y="638" x="3228"/>
                  <a:pt y="621" x="3228"/>
                  <a:pt y="599" x="3228"/>
                </a:cubicBezTo>
                <a:lnTo>
                  <a:pt y="49" x="3228"/>
                </a:lnTo>
                <a:close/>
                <a:moveTo>
                  <a:pt y="49" x="11595"/>
                </a:moveTo>
                <a:lnTo>
                  <a:pt y="64" x="11471"/>
                </a:lnTo>
                <a:lnTo>
                  <a:pt y="581" x="11471"/>
                </a:lnTo>
                <a:cubicBezTo>
                  <a:pt y="612" x="11471"/>
                  <a:pt y="635" x="11471"/>
                  <a:pt y="652" x="11472"/>
                </a:cubicBezTo>
                <a:cubicBezTo>
                  <a:pt y="668" x="11472"/>
                  <a:pt y="687" x="11473"/>
                  <a:pt y="708" x="11475"/>
                </a:cubicBezTo>
                <a:cubicBezTo>
                  <a:pt y="730" x="11476"/>
                  <a:pt y="746" x="11479"/>
                  <a:pt y="757" x="11484"/>
                </a:cubicBezTo>
                <a:cubicBezTo>
                  <a:pt y="768" x="11488"/>
                  <a:pt y="781" x="11494"/>
                  <a:pt y="794" x="11502"/>
                </a:cubicBezTo>
                <a:cubicBezTo>
                  <a:pt y="808" x="11509"/>
                  <a:pt y="817" x="11519"/>
                  <a:pt y="823" x="11532"/>
                </a:cubicBezTo>
                <a:cubicBezTo>
                  <a:pt y="828" x="11545"/>
                  <a:pt y="832" x="11558"/>
                  <a:pt y="836" x="11574"/>
                </a:cubicBezTo>
                <a:cubicBezTo>
                  <a:pt y="839" x="11589"/>
                  <a:pt y="841" x="11606"/>
                  <a:pt y="841" x="11627"/>
                </a:cubicBezTo>
                <a:cubicBezTo>
                  <a:pt y="841" x="11641"/>
                  <a:pt y="837" x="11667"/>
                  <a:pt y="831" x="11705"/>
                </a:cubicBezTo>
                <a:lnTo>
                  <a:pt y="727" x="11696"/>
                </a:lnTo>
                <a:cubicBezTo>
                  <a:pt y="730" x="11657"/>
                  <a:pt y="732" x="11636"/>
                  <a:pt y="732" x="11633"/>
                </a:cubicBezTo>
                <a:cubicBezTo>
                  <a:pt y="732" x="11626"/>
                  <a:pt y="731" x="11620"/>
                  <a:pt y="730" x="11617"/>
                </a:cubicBezTo>
                <a:cubicBezTo>
                  <a:pt y="729" x="11614"/>
                  <a:pt y="727" x="11611"/>
                  <a:pt y="724" x="11608"/>
                </a:cubicBezTo>
                <a:cubicBezTo>
                  <a:pt y="721" x="11606"/>
                  <a:pt y="717" x="11604"/>
                  <a:pt y="712" x="11602"/>
                </a:cubicBezTo>
                <a:cubicBezTo>
                  <a:pt y="708" x="11600"/>
                  <a:pt y="699" x="11599"/>
                  <a:pt y="687" x="11598"/>
                </a:cubicBezTo>
                <a:cubicBezTo>
                  <a:pt y="675" x="11596"/>
                  <a:pt y="663" x="11596"/>
                  <a:pt y="651" x="11595"/>
                </a:cubicBezTo>
                <a:cubicBezTo>
                  <a:pt y="638" x="11595"/>
                  <a:pt y="621" x="11595"/>
                  <a:pt y="599" x="11595"/>
                </a:cubicBezTo>
                <a:lnTo>
                  <a:pt y="49" x="11595"/>
                </a:lnTo>
                <a:close/>
                <a:moveTo>
                  <a:pt y="49" x="17466"/>
                </a:moveTo>
                <a:lnTo>
                  <a:pt y="64" x="17342"/>
                </a:lnTo>
                <a:lnTo>
                  <a:pt y="581" x="17342"/>
                </a:lnTo>
                <a:cubicBezTo>
                  <a:pt y="612" x="17342"/>
                  <a:pt y="635" x="17342"/>
                  <a:pt y="652" x="17343"/>
                </a:cubicBezTo>
                <a:cubicBezTo>
                  <a:pt y="668" x="17343"/>
                  <a:pt y="687" x="17344"/>
                  <a:pt y="708" x="17346"/>
                </a:cubicBezTo>
                <a:cubicBezTo>
                  <a:pt y="730" x="17348"/>
                  <a:pt y="746" x="17351"/>
                  <a:pt y="757" x="17355"/>
                </a:cubicBezTo>
                <a:cubicBezTo>
                  <a:pt y="768" x="17359"/>
                  <a:pt y="781" x="17365"/>
                  <a:pt y="794" x="17373"/>
                </a:cubicBezTo>
                <a:cubicBezTo>
                  <a:pt y="808" x="17380"/>
                  <a:pt y="817" x="17390"/>
                  <a:pt y="823" x="17403"/>
                </a:cubicBezTo>
                <a:cubicBezTo>
                  <a:pt y="828" x="17416"/>
                  <a:pt y="832" x="17430"/>
                  <a:pt y="836" x="17445"/>
                </a:cubicBezTo>
                <a:cubicBezTo>
                  <a:pt y="839" x="17460"/>
                  <a:pt y="841" x="17477"/>
                  <a:pt y="841" x="17498"/>
                </a:cubicBezTo>
                <a:cubicBezTo>
                  <a:pt y="841" x="17512"/>
                  <a:pt y="837" x="17538"/>
                  <a:pt y="831" x="17576"/>
                </a:cubicBezTo>
                <a:lnTo>
                  <a:pt y="727" x="17567"/>
                </a:lnTo>
                <a:cubicBezTo>
                  <a:pt y="730" x="17529"/>
                  <a:pt y="732" x="17508"/>
                  <a:pt y="732" x="17504"/>
                </a:cubicBezTo>
                <a:cubicBezTo>
                  <a:pt y="732" x="17497"/>
                  <a:pt y="731" x="17491"/>
                  <a:pt y="730" x="17488"/>
                </a:cubicBezTo>
                <a:cubicBezTo>
                  <a:pt y="729" x="17485"/>
                  <a:pt y="727" x="17482"/>
                  <a:pt y="724" x="17479"/>
                </a:cubicBezTo>
                <a:cubicBezTo>
                  <a:pt y="721" x="17477"/>
                  <a:pt y="717" x="17475"/>
                  <a:pt y="712" x="17473"/>
                </a:cubicBezTo>
                <a:cubicBezTo>
                  <a:pt y="708" x="17471"/>
                  <a:pt y="699" x="17470"/>
                  <a:pt y="687" x="17469"/>
                </a:cubicBezTo>
                <a:cubicBezTo>
                  <a:pt y="675" x="17468"/>
                  <a:pt y="663" x="17467"/>
                  <a:pt y="651" x="17466"/>
                </a:cubicBezTo>
                <a:cubicBezTo>
                  <a:pt y="638" x="17466"/>
                  <a:pt y="621" x="17466"/>
                  <a:pt y="599" x="17466"/>
                </a:cubicBezTo>
                <a:lnTo>
                  <a:pt y="49" x="17466"/>
                </a:lnTo>
                <a:close/>
                <a:moveTo>
                  <a:pt y="49" x="6955"/>
                </a:moveTo>
                <a:lnTo>
                  <a:pt y="64" x="6831"/>
                </a:lnTo>
                <a:lnTo>
                  <a:pt y="352" x="6852"/>
                </a:lnTo>
                <a:cubicBezTo>
                  <a:pt y="314" x="6849"/>
                  <a:pt y="286" x="6830"/>
                  <a:pt y="267" x="6795"/>
                </a:cubicBezTo>
                <a:cubicBezTo>
                  <a:pt y="249" x="6760"/>
                  <a:pt y="240" x="6723"/>
                  <a:pt y="240" x="6683"/>
                </a:cubicBezTo>
                <a:cubicBezTo>
                  <a:pt y="240" x="6634"/>
                  <a:pt y="253" x="6591"/>
                  <a:pt y="280" x="6553"/>
                </a:cubicBezTo>
                <a:cubicBezTo>
                  <a:pt y="307" x="6515"/>
                  <a:pt y="343" x="6486"/>
                  <a:pt y="388" x="6466"/>
                </a:cubicBezTo>
                <a:cubicBezTo>
                  <a:pt y="433" x="6446"/>
                  <a:pt y="482" x="6436"/>
                  <a:pt y="535" x="6436"/>
                </a:cubicBezTo>
                <a:cubicBezTo>
                  <a:pt y="625" x="6436"/>
                  <a:pt y="699" x="6458"/>
                  <a:pt y="756" x="6503"/>
                </a:cubicBezTo>
                <a:cubicBezTo>
                  <a:pt y="814" x="6547"/>
                  <a:pt y="842" x="6608"/>
                  <a:pt y="842" x="6686"/>
                </a:cubicBezTo>
                <a:cubicBezTo>
                  <a:pt y="842" x="6726"/>
                  <a:pt y="833" x="6762"/>
                  <a:pt y="813" x="6794"/>
                </a:cubicBezTo>
                <a:cubicBezTo>
                  <a:pt y="798" x="6819"/>
                  <a:pt y="790" x="6834"/>
                  <a:pt y="790" x="6838"/>
                </a:cubicBezTo>
                <a:cubicBezTo>
                  <a:pt y="790" x="6838"/>
                  <a:pt y="791" x="6839"/>
                  <a:pt y="792" x="6838"/>
                </a:cubicBezTo>
                <a:lnTo>
                  <a:pt y="831" x="6843"/>
                </a:lnTo>
                <a:lnTo>
                  <a:pt y="831" x="6955"/>
                </a:lnTo>
                <a:lnTo>
                  <a:pt y="49" x="6955"/>
                </a:lnTo>
                <a:close/>
                <a:moveTo>
                  <a:pt y="49" x="8825"/>
                </a:moveTo>
                <a:lnTo>
                  <a:pt y="64" x="8702"/>
                </a:lnTo>
                <a:lnTo>
                  <a:pt y="352" x="8722"/>
                </a:lnTo>
                <a:cubicBezTo>
                  <a:pt y="314" x="8719"/>
                  <a:pt y="286" x="8700"/>
                  <a:pt y="267" x="8665"/>
                </a:cubicBezTo>
                <a:cubicBezTo>
                  <a:pt y="249" x="8630"/>
                  <a:pt y="240" x="8593"/>
                  <a:pt y="240" x="8554"/>
                </a:cubicBezTo>
                <a:cubicBezTo>
                  <a:pt y="240" x="8505"/>
                  <a:pt y="253" x="8461"/>
                  <a:pt y="280" x="8423"/>
                </a:cubicBezTo>
                <a:cubicBezTo>
                  <a:pt y="307" x="8385"/>
                  <a:pt y="343" x="8356"/>
                  <a:pt y="388" x="8336"/>
                </a:cubicBezTo>
                <a:cubicBezTo>
                  <a:pt y="433" x="8317"/>
                  <a:pt y="482" x="8307"/>
                  <a:pt y="535" x="8307"/>
                </a:cubicBezTo>
                <a:cubicBezTo>
                  <a:pt y="625" x="8307"/>
                  <a:pt y="699" x="8329"/>
                  <a:pt y="756" x="8373"/>
                </a:cubicBezTo>
                <a:cubicBezTo>
                  <a:pt y="814" x="8418"/>
                  <a:pt y="842" x="8479"/>
                  <a:pt y="842" x="8556"/>
                </a:cubicBezTo>
                <a:cubicBezTo>
                  <a:pt y="842" x="8596"/>
                  <a:pt y="833" x="8632"/>
                  <a:pt y="813" x="8665"/>
                </a:cubicBezTo>
                <a:cubicBezTo>
                  <a:pt y="798" x="8690"/>
                  <a:pt y="790" x="8704"/>
                  <a:pt y="790" x="8708"/>
                </a:cubicBezTo>
                <a:cubicBezTo>
                  <a:pt y="790" x="8709"/>
                  <a:pt y="791" x="8709"/>
                  <a:pt y="792" x="8709"/>
                </a:cubicBezTo>
                <a:lnTo>
                  <a:pt y="831" x="8713"/>
                </a:lnTo>
                <a:lnTo>
                  <a:pt y="831" x="8825"/>
                </a:lnTo>
                <a:lnTo>
                  <a:pt y="49" x="8825"/>
                </a:lnTo>
                <a:close/>
                <a:moveTo>
                  <a:pt y="49" x="14263"/>
                </a:moveTo>
                <a:lnTo>
                  <a:pt y="64" x="14139"/>
                </a:lnTo>
                <a:lnTo>
                  <a:pt y="352" x="14160"/>
                </a:lnTo>
                <a:cubicBezTo>
                  <a:pt y="314" x="14157"/>
                  <a:pt y="286" x="14138"/>
                  <a:pt y="267" x="14103"/>
                </a:cubicBezTo>
                <a:cubicBezTo>
                  <a:pt y="249" x="14068"/>
                  <a:pt y="240" x="14031"/>
                  <a:pt y="240" x="13991"/>
                </a:cubicBezTo>
                <a:cubicBezTo>
                  <a:pt y="240" x="13942"/>
                  <a:pt y="253" x="13899"/>
                  <a:pt y="280" x="13861"/>
                </a:cubicBezTo>
                <a:cubicBezTo>
                  <a:pt y="307" x="13823"/>
                  <a:pt y="343" x="13794"/>
                  <a:pt y="388" x="13774"/>
                </a:cubicBezTo>
                <a:cubicBezTo>
                  <a:pt y="433" x="13754"/>
                  <a:pt y="482" x="13744"/>
                  <a:pt y="535" x="13744"/>
                </a:cubicBezTo>
                <a:cubicBezTo>
                  <a:pt y="625" x="13744"/>
                  <a:pt y="699" x="13766"/>
                  <a:pt y="756" x="13811"/>
                </a:cubicBezTo>
                <a:cubicBezTo>
                  <a:pt y="814" x="13855"/>
                  <a:pt y="842" x="13916"/>
                  <a:pt y="842" x="13994"/>
                </a:cubicBezTo>
                <a:cubicBezTo>
                  <a:pt y="842" x="14034"/>
                  <a:pt y="833" x="14070"/>
                  <a:pt y="813" x="14102"/>
                </a:cubicBezTo>
                <a:cubicBezTo>
                  <a:pt y="798" x="14127"/>
                  <a:pt y="790" x="14142"/>
                  <a:pt y="790" x="14146"/>
                </a:cubicBezTo>
                <a:cubicBezTo>
                  <a:pt y="790" x="14147"/>
                  <a:pt y="791" x="14147"/>
                  <a:pt y="792" x="14146"/>
                </a:cubicBezTo>
                <a:lnTo>
                  <a:pt y="831" x="14151"/>
                </a:lnTo>
                <a:lnTo>
                  <a:pt y="831" x="14263"/>
                </a:lnTo>
                <a:lnTo>
                  <a:pt y="49" x="14263"/>
                </a:lnTo>
                <a:close/>
                <a:moveTo>
                  <a:pt y="240" x="1364"/>
                </a:moveTo>
                <a:cubicBezTo>
                  <a:pt y="242" x="1288"/>
                  <a:pt y="272" x="1226"/>
                  <a:pt y="328" x="1178"/>
                </a:cubicBezTo>
                <a:cubicBezTo>
                  <a:pt y="385" x="1131"/>
                  <a:pt y="456" x="1107"/>
                  <a:pt y="541" x="1107"/>
                </a:cubicBezTo>
                <a:cubicBezTo>
                  <a:pt y="632" x="1107"/>
                  <a:pt y="706" x="1131"/>
                  <a:pt y="761" x="1179"/>
                </a:cubicBezTo>
                <a:cubicBezTo>
                  <a:pt y="815" x="1226"/>
                  <a:pt y="843" x="1291"/>
                  <a:pt y="843" x="1374"/>
                </a:cubicBezTo>
                <a:cubicBezTo>
                  <a:pt y="843" x="1461"/>
                  <a:pt y="816" x="1535"/>
                  <a:pt y="763" x="1597"/>
                </a:cubicBezTo>
                <a:lnTo>
                  <a:pt y="666" x="1555"/>
                </a:lnTo>
                <a:cubicBezTo>
                  <a:pt y="709" x="1492"/>
                  <a:pt y="731" x="1433"/>
                  <a:pt y="731" x="1376"/>
                </a:cubicBezTo>
                <a:cubicBezTo>
                  <a:pt y="731" x="1335"/>
                  <a:pt y="715" x="1300"/>
                  <a:pt y="684" x="1273"/>
                </a:cubicBezTo>
                <a:cubicBezTo>
                  <a:pt y="653" x="1246"/>
                  <a:pt y="617" x="1233"/>
                  <a:pt y="577" x="1233"/>
                </a:cubicBezTo>
                <a:lnTo>
                  <a:pt y="577" x="1599"/>
                </a:lnTo>
                <a:cubicBezTo>
                  <a:pt y="560" x="1599"/>
                  <a:pt y="547" x="1599"/>
                  <a:pt y="538" x="1600"/>
                </a:cubicBezTo>
                <a:cubicBezTo>
                  <a:pt y="529" x="1600"/>
                  <a:pt y="523" x="1600"/>
                  <a:pt y="520" x="1600"/>
                </a:cubicBezTo>
                <a:cubicBezTo>
                  <a:pt y="435" x="1600"/>
                  <a:pt y="368" x="1579"/>
                  <a:pt y="317" x="1537"/>
                </a:cubicBezTo>
                <a:cubicBezTo>
                  <a:pt y="266" x="1495"/>
                  <a:pt y="240" x="1437"/>
                  <a:pt y="240" x="1364"/>
                </a:cubicBezTo>
                <a:close/>
                <a:moveTo>
                  <a:pt y="240" x="3615"/>
                </a:moveTo>
                <a:cubicBezTo>
                  <a:pt y="240" x="3558"/>
                  <a:pt y="254" x="3509"/>
                  <a:pt y="282" x="3466"/>
                </a:cubicBezTo>
                <a:cubicBezTo>
                  <a:pt y="310" x="3424"/>
                  <a:pt y="347" x="3392"/>
                  <a:pt y="392" x="3372"/>
                </a:cubicBezTo>
                <a:cubicBezTo>
                  <a:pt y="438" x="3351"/>
                  <a:pt y="488" x="3340"/>
                  <a:pt y="543" x="3340"/>
                </a:cubicBezTo>
                <a:cubicBezTo>
                  <a:pt y="598" x="3340"/>
                  <a:pt y="648" x="3351"/>
                  <a:pt y="693" x="3371"/>
                </a:cubicBezTo>
                <a:cubicBezTo>
                  <a:pt y="738" x="3392"/>
                  <a:pt y="774" x="3423"/>
                  <a:pt y="801" x="3465"/>
                </a:cubicBezTo>
                <a:cubicBezTo>
                  <a:pt y="829" x="3508"/>
                  <a:pt y="843" x="3557"/>
                  <a:pt y="843" x="3614"/>
                </a:cubicBezTo>
                <a:cubicBezTo>
                  <a:pt y="843" x="3656"/>
                  <a:pt y="835" x="3694"/>
                  <a:pt y="818" x="3729"/>
                </a:cubicBezTo>
                <a:cubicBezTo>
                  <a:pt y="801" x="3763"/>
                  <a:pt y="779" x="3792"/>
                  <a:pt y="751" x="3814"/>
                </a:cubicBezTo>
                <a:cubicBezTo>
                  <a:pt y="722" x="3836"/>
                  <a:pt y="690" x="3853"/>
                  <a:pt y="655" x="3865"/>
                </a:cubicBezTo>
                <a:cubicBezTo>
                  <a:pt y="619" x="3877"/>
                  <a:pt y="581" x="3882"/>
                  <a:pt y="542" x="3882"/>
                </a:cubicBezTo>
                <a:cubicBezTo>
                  <a:pt y="509" x="3882"/>
                  <a:pt y="478" x="3879"/>
                  <a:pt y="448" x="3872"/>
                </a:cubicBezTo>
                <a:cubicBezTo>
                  <a:pt y="418" x="3865"/>
                  <a:pt y="391" x="3854"/>
                  <a:pt y="366" x="3840"/>
                </a:cubicBezTo>
                <a:cubicBezTo>
                  <a:pt y="340" x="3825"/>
                  <a:pt y="318" x="3807"/>
                  <a:pt y="300" x="3786"/>
                </a:cubicBezTo>
                <a:cubicBezTo>
                  <a:pt y="281" x="3765"/>
                  <a:pt y="266" x="3740"/>
                  <a:pt y="256" x="3711"/>
                </a:cubicBezTo>
                <a:cubicBezTo>
                  <a:pt y="245" x="3682"/>
                  <a:pt y="240" x="3650"/>
                  <a:pt y="240" x="3615"/>
                </a:cubicBezTo>
                <a:close/>
                <a:moveTo>
                  <a:pt y="240" x="5250"/>
                </a:moveTo>
                <a:cubicBezTo>
                  <a:pt y="242" x="5174"/>
                  <a:pt y="272" x="5113"/>
                  <a:pt y="328" x="5065"/>
                </a:cubicBezTo>
                <a:cubicBezTo>
                  <a:pt y="385" x="5017"/>
                  <a:pt y="456" x="4994"/>
                  <a:pt y="541" x="4994"/>
                </a:cubicBezTo>
                <a:cubicBezTo>
                  <a:pt y="632" x="4994"/>
                  <a:pt y="706" x="5018"/>
                  <a:pt y="761" x="5065"/>
                </a:cubicBezTo>
                <a:cubicBezTo>
                  <a:pt y="815" x="5113"/>
                  <a:pt y="843" x="5178"/>
                  <a:pt y="843" x="5261"/>
                </a:cubicBezTo>
                <a:cubicBezTo>
                  <a:pt y="843" x="5347"/>
                  <a:pt y="816" x="5422"/>
                  <a:pt y="763" x="5484"/>
                </a:cubicBezTo>
                <a:lnTo>
                  <a:pt y="666" x="5442"/>
                </a:lnTo>
                <a:cubicBezTo>
                  <a:pt y="709" x="5379"/>
                  <a:pt y="731" x="5319"/>
                  <a:pt y="731" x="5263"/>
                </a:cubicBezTo>
                <a:cubicBezTo>
                  <a:pt y="731" x="5221"/>
                  <a:pt y="715" x="5187"/>
                  <a:pt y="684" x="5160"/>
                </a:cubicBezTo>
                <a:cubicBezTo>
                  <a:pt y="653" x="5133"/>
                  <a:pt y="617" x="5119"/>
                  <a:pt y="577" x="5119"/>
                </a:cubicBezTo>
                <a:lnTo>
                  <a:pt y="577" x="5486"/>
                </a:lnTo>
                <a:cubicBezTo>
                  <a:pt y="560" x="5486"/>
                  <a:pt y="547" x="5486"/>
                  <a:pt y="538" x="5486"/>
                </a:cubicBezTo>
                <a:cubicBezTo>
                  <a:pt y="529" x="5487"/>
                  <a:pt y="523" x="5487"/>
                  <a:pt y="520" x="5487"/>
                </a:cubicBezTo>
                <a:cubicBezTo>
                  <a:pt y="435" x="5487"/>
                  <a:pt y="368" x="5466"/>
                  <a:pt y="317" x="5423"/>
                </a:cubicBezTo>
                <a:cubicBezTo>
                  <a:pt y="266" x="5381"/>
                  <a:pt y="240" x="5324"/>
                  <a:pt y="240" x="5250"/>
                </a:cubicBezTo>
                <a:close/>
                <a:moveTo>
                  <a:pt y="240" x="6135"/>
                </a:moveTo>
                <a:cubicBezTo>
                  <a:pt y="240" x="6078"/>
                  <a:pt y="254" x="6029"/>
                  <a:pt y="282" x="5986"/>
                </a:cubicBezTo>
                <a:cubicBezTo>
                  <a:pt y="310" x="5944"/>
                  <a:pt y="347" x="5912"/>
                  <a:pt y="392" x="5892"/>
                </a:cubicBezTo>
                <a:cubicBezTo>
                  <a:pt y="438" x="5871"/>
                  <a:pt y="488" x="5860"/>
                  <a:pt y="543" x="5860"/>
                </a:cubicBezTo>
                <a:cubicBezTo>
                  <a:pt y="598" x="5860"/>
                  <a:pt y="648" x="5871"/>
                  <a:pt y="693" x="5891"/>
                </a:cubicBezTo>
                <a:cubicBezTo>
                  <a:pt y="738" x="5912"/>
                  <a:pt y="774" x="5943"/>
                  <a:pt y="801" x="5986"/>
                </a:cubicBezTo>
                <a:cubicBezTo>
                  <a:pt y="829" x="6028"/>
                  <a:pt y="843" x="6077"/>
                  <a:pt y="843" x="6134"/>
                </a:cubicBezTo>
                <a:cubicBezTo>
                  <a:pt y="843" x="6176"/>
                  <a:pt y="835" x="6214"/>
                  <a:pt y="818" x="6249"/>
                </a:cubicBezTo>
                <a:cubicBezTo>
                  <a:pt y="801" x="6283"/>
                  <a:pt y="779" x="6312"/>
                  <a:pt y="751" x="6334"/>
                </a:cubicBezTo>
                <a:cubicBezTo>
                  <a:pt y="722" x="6356"/>
                  <a:pt y="690" x="6373"/>
                  <a:pt y="655" x="6385"/>
                </a:cubicBezTo>
                <a:cubicBezTo>
                  <a:pt y="619" x="6397"/>
                  <a:pt y="581" x="6402"/>
                  <a:pt y="542" x="6402"/>
                </a:cubicBezTo>
                <a:cubicBezTo>
                  <a:pt y="509" x="6402"/>
                  <a:pt y="478" x="6399"/>
                  <a:pt y="448" x="6392"/>
                </a:cubicBezTo>
                <a:cubicBezTo>
                  <a:pt y="418" x="6385"/>
                  <a:pt y="391" x="6374"/>
                  <a:pt y="366" x="6360"/>
                </a:cubicBezTo>
                <a:cubicBezTo>
                  <a:pt y="340" x="6345"/>
                  <a:pt y="318" x="6327"/>
                  <a:pt y="300" x="6306"/>
                </a:cubicBezTo>
                <a:cubicBezTo>
                  <a:pt y="281" x="6285"/>
                  <a:pt y="266" x="6260"/>
                  <a:pt y="256" x="6231"/>
                </a:cubicBezTo>
                <a:cubicBezTo>
                  <a:pt y="245" x="6202"/>
                  <a:pt y="240" x="6170"/>
                  <a:pt y="240" x="6135"/>
                </a:cubicBezTo>
                <a:close/>
                <a:moveTo>
                  <a:pt y="240" x="7284"/>
                </a:moveTo>
                <a:cubicBezTo>
                  <a:pt y="240" x="7227"/>
                  <a:pt y="254" x="7177"/>
                  <a:pt y="282" x="7135"/>
                </a:cubicBezTo>
                <a:cubicBezTo>
                  <a:pt y="310" x="7092"/>
                  <a:pt y="347" x="7061"/>
                  <a:pt y="392" x="7040"/>
                </a:cubicBezTo>
                <a:cubicBezTo>
                  <a:pt y="438" x="7019"/>
                  <a:pt y="488" x="7009"/>
                  <a:pt y="543" x="7009"/>
                </a:cubicBezTo>
                <a:cubicBezTo>
                  <a:pt y="598" x="7009"/>
                  <a:pt y="648" x="7019"/>
                  <a:pt y="693" x="7040"/>
                </a:cubicBezTo>
                <a:cubicBezTo>
                  <a:pt y="738" x="7060"/>
                  <a:pt y="774" x="7092"/>
                  <a:pt y="801" x="7134"/>
                </a:cubicBezTo>
                <a:cubicBezTo>
                  <a:pt y="829" x="7176"/>
                  <a:pt y="843" x="7226"/>
                  <a:pt y="843" x="7282"/>
                </a:cubicBezTo>
                <a:cubicBezTo>
                  <a:pt y="843" x="7324"/>
                  <a:pt y="835" x="7363"/>
                  <a:pt y="818" x="7397"/>
                </a:cubicBezTo>
                <a:cubicBezTo>
                  <a:pt y="801" x="7432"/>
                  <a:pt y="779" x="7460"/>
                  <a:pt y="751" x="7483"/>
                </a:cubicBezTo>
                <a:cubicBezTo>
                  <a:pt y="722" x="7505"/>
                  <a:pt y="690" x="7522"/>
                  <a:pt y="655" x="7534"/>
                </a:cubicBezTo>
                <a:cubicBezTo>
                  <a:pt y="619" x="7545"/>
                  <a:pt y="581" x="7551"/>
                  <a:pt y="542" x="7551"/>
                </a:cubicBezTo>
                <a:cubicBezTo>
                  <a:pt y="509" x="7551"/>
                  <a:pt y="478" x="7547"/>
                  <a:pt y="448" x="7541"/>
                </a:cubicBezTo>
                <a:cubicBezTo>
                  <a:pt y="418" x="7534"/>
                  <a:pt y="391" x="7523"/>
                  <a:pt y="366" x="7508"/>
                </a:cubicBezTo>
                <a:cubicBezTo>
                  <a:pt y="340" x="7494"/>
                  <a:pt y="318" x="7476"/>
                  <a:pt y="300" x="7455"/>
                </a:cubicBezTo>
                <a:cubicBezTo>
                  <a:pt y="281" x="7434"/>
                  <a:pt y="266" x="7409"/>
                  <a:pt y="256" x="7379"/>
                </a:cubicBezTo>
                <a:cubicBezTo>
                  <a:pt y="245" x="7350"/>
                  <a:pt y="240" x="7318"/>
                  <a:pt y="240" x="7284"/>
                </a:cubicBezTo>
                <a:close/>
                <a:moveTo>
                  <a:pt y="240" x="8041"/>
                </a:moveTo>
                <a:cubicBezTo>
                  <a:pt y="240" x="8003"/>
                  <a:pt y="244" x="7967"/>
                  <a:pt y="252" x="7931"/>
                </a:cubicBezTo>
                <a:cubicBezTo>
                  <a:pt y="260" x="7895"/>
                  <a:pt y="273" x="7861"/>
                  <a:pt y="292" x="7828"/>
                </a:cubicBezTo>
                <a:lnTo>
                  <a:pt y="395" x="7864"/>
                </a:lnTo>
                <a:cubicBezTo>
                  <a:pt y="378" x="7899"/>
                  <a:pt y="366" x="7931"/>
                  <a:pt y="360" x="7959"/>
                </a:cubicBezTo>
                <a:cubicBezTo>
                  <a:pt y="354" x="7988"/>
                  <a:pt y="351" x="8016"/>
                  <a:pt y="351" x="8043"/>
                </a:cubicBezTo>
                <a:cubicBezTo>
                  <a:pt y="351" x="8074"/>
                  <a:pt y="357" x="8096"/>
                  <a:pt y="369" x="8109"/>
                </a:cubicBezTo>
                <a:cubicBezTo>
                  <a:pt y="382" x="8122"/>
                  <a:pt y="401" x="8128"/>
                  <a:pt y="428" x="8128"/>
                </a:cubicBezTo>
                <a:lnTo>
                  <a:pt y="471" x="8128"/>
                </a:lnTo>
                <a:lnTo>
                  <a:pt y="475" x="8092"/>
                </a:lnTo>
                <a:cubicBezTo>
                  <a:pt y="477" x="8078"/>
                  <a:pt y="479" x="8067"/>
                  <a:pt y="479" x="8060"/>
                </a:cubicBezTo>
                <a:cubicBezTo>
                  <a:pt y="491" x="7985"/>
                  <a:pt y="505" x="7930"/>
                  <a:pt y="522" x="7896"/>
                </a:cubicBezTo>
                <a:cubicBezTo>
                  <a:pt y="554" x="7832"/>
                  <a:pt y="605" x="7800"/>
                  <a:pt y="675" x="7800"/>
                </a:cubicBezTo>
                <a:cubicBezTo>
                  <a:pt y="703" x="7800"/>
                  <a:pt y="728" x="7805"/>
                  <a:pt y="749" x="7815"/>
                </a:cubicBezTo>
                <a:cubicBezTo>
                  <a:pt y="771" x="7825"/>
                  <a:pt y="789" x="7839"/>
                  <a:pt y="802" x="7856"/>
                </a:cubicBezTo>
                <a:cubicBezTo>
                  <a:pt y="816" x="7873"/>
                  <a:pt y="826" x="7893"/>
                  <a:pt y="833" x="7915"/>
                </a:cubicBezTo>
                <a:cubicBezTo>
                  <a:pt y="839" x="7936"/>
                  <a:pt y="843" x="7959"/>
                  <a:pt y="843" x="7984"/>
                </a:cubicBezTo>
                <a:cubicBezTo>
                  <a:pt y="843" x="8060"/>
                  <a:pt y="827" x="8111"/>
                  <a:pt y="796" x="8139"/>
                </a:cubicBezTo>
                <a:lnTo>
                  <a:pt y="831" x="8146"/>
                </a:lnTo>
                <a:lnTo>
                  <a:pt y="831" x="8251"/>
                </a:lnTo>
                <a:lnTo>
                  <a:pt y="416" x="8251"/>
                </a:lnTo>
                <a:cubicBezTo>
                  <a:pt y="299" x="8251"/>
                  <a:pt y="240" x="8181"/>
                  <a:pt y="240" x="8041"/>
                </a:cubicBezTo>
                <a:close/>
                <a:moveTo>
                  <a:pt y="240" x="9390"/>
                </a:moveTo>
                <a:cubicBezTo>
                  <a:pt y="240" x="9348"/>
                  <a:pt y="248" x="9310"/>
                  <a:pt y="265" x="9274"/>
                </a:cubicBezTo>
                <a:cubicBezTo>
                  <a:pt y="282" x="9238"/>
                  <a:pt y="304" x="9209"/>
                  <a:pt y="332" x="9186"/>
                </a:cubicBezTo>
                <a:cubicBezTo>
                  <a:pt y="360" x="9162"/>
                  <a:pt y="392" x="9144"/>
                  <a:pt y="428" x="9131"/>
                </a:cubicBezTo>
                <a:cubicBezTo>
                  <a:pt y="464" x="9119"/>
                  <a:pt y="502" x="9112"/>
                  <a:pt y="541" x="9112"/>
                </a:cubicBezTo>
                <a:cubicBezTo>
                  <a:pt y="582" x="9112"/>
                  <a:pt y="620" x="9118"/>
                  <a:pt y="656" x="9130"/>
                </a:cubicBezTo>
                <a:cubicBezTo>
                  <a:pt y="691" x="9143"/>
                  <a:pt y="723" x="9160"/>
                  <a:pt y="751" x="9184"/>
                </a:cubicBezTo>
                <a:cubicBezTo>
                  <a:pt y="779" x="9207"/>
                  <a:pt y="802" x="9236"/>
                  <a:pt y="818" x="9272"/>
                </a:cubicBezTo>
                <a:cubicBezTo>
                  <a:pt y="835" x="9308"/>
                  <a:pt y="843" x="9348"/>
                  <a:pt y="843" x="9391"/>
                </a:cubicBezTo>
                <a:cubicBezTo>
                  <a:pt y="843" x="9421"/>
                  <a:pt y="838" x="9450"/>
                  <a:pt y="829" x="9479"/>
                </a:cubicBezTo>
                <a:cubicBezTo>
                  <a:pt y="820" x="9508"/>
                  <a:pt y="803" x="9535"/>
                  <a:pt y="779" x="9561"/>
                </a:cubicBezTo>
                <a:lnTo>
                  <a:pt y="681" x="9527"/>
                </a:lnTo>
                <a:cubicBezTo>
                  <a:pt y="716" x="9477"/>
                  <a:pt y="734" x="9434"/>
                  <a:pt y="734" x="9395"/>
                </a:cubicBezTo>
                <a:cubicBezTo>
                  <a:pt y="734" x="9348"/>
                  <a:pt y="716" x="9310"/>
                  <a:pt y="681" x="9281"/>
                </a:cubicBezTo>
                <a:cubicBezTo>
                  <a:pt y="646" x="9252"/>
                  <a:pt y="600" x="9237"/>
                  <a:pt y="543" x="9237"/>
                </a:cubicBezTo>
                <a:cubicBezTo>
                  <a:pt y="487" x="9237"/>
                  <a:pt y="440" x="9252"/>
                  <a:pt y="404" x="9281"/>
                </a:cubicBezTo>
                <a:cubicBezTo>
                  <a:pt y="367" x="9310"/>
                  <a:pt y="349" x="9346"/>
                  <a:pt y="349" x="9389"/>
                </a:cubicBezTo>
                <a:cubicBezTo>
                  <a:pt y="349" x="9432"/>
                  <a:pt y="365" x="9478"/>
                  <a:pt y="397" x="9526"/>
                </a:cubicBezTo>
                <a:lnTo>
                  <a:pt y="302" x="9560"/>
                </a:lnTo>
                <a:cubicBezTo>
                  <a:pt y="278" x="9536"/>
                  <a:pt y="262" x="9510"/>
                  <a:pt y="254" x="9482"/>
                </a:cubicBezTo>
                <a:cubicBezTo>
                  <a:pt y="245" x="9454"/>
                  <a:pt y="240" x="9423"/>
                  <a:pt y="240" x="9390"/>
                </a:cubicBezTo>
                <a:close/>
                <a:moveTo>
                  <a:pt y="240" x="10084"/>
                </a:moveTo>
                <a:cubicBezTo>
                  <a:pt y="240" x="10028"/>
                  <a:pt y="254" x="9978"/>
                  <a:pt y="282" x="9936"/>
                </a:cubicBezTo>
                <a:cubicBezTo>
                  <a:pt y="310" x="9893"/>
                  <a:pt y="347" x="9862"/>
                  <a:pt y="392" x="9841"/>
                </a:cubicBezTo>
                <a:cubicBezTo>
                  <a:pt y="438" x="9820"/>
                  <a:pt y="488" x="9810"/>
                  <a:pt y="543" x="9810"/>
                </a:cubicBezTo>
                <a:cubicBezTo>
                  <a:pt y="598" x="9810"/>
                  <a:pt y="648" x="9820"/>
                  <a:pt y="693" x="9840"/>
                </a:cubicBezTo>
                <a:cubicBezTo>
                  <a:pt y="738" x="9861"/>
                  <a:pt y="774" x="9893"/>
                  <a:pt y="801" x="9935"/>
                </a:cubicBezTo>
                <a:cubicBezTo>
                  <a:pt y="829" x="9977"/>
                  <a:pt y="843" x="10026"/>
                  <a:pt y="843" x="10083"/>
                </a:cubicBezTo>
                <a:cubicBezTo>
                  <a:pt y="843" x="10125"/>
                  <a:pt y="835" x="10163"/>
                  <a:pt y="818" x="10198"/>
                </a:cubicBezTo>
                <a:cubicBezTo>
                  <a:pt y="801" x="10233"/>
                  <a:pt y="779" x="10261"/>
                  <a:pt y="751" x="10283"/>
                </a:cubicBezTo>
                <a:cubicBezTo>
                  <a:pt y="722" x="10306"/>
                  <a:pt y="690" x="10323"/>
                  <a:pt y="655" x="10334"/>
                </a:cubicBezTo>
                <a:cubicBezTo>
                  <a:pt y="619" x="10346"/>
                  <a:pt y="581" x="10352"/>
                  <a:pt y="542" x="10352"/>
                </a:cubicBezTo>
                <a:cubicBezTo>
                  <a:pt y="509" x="10352"/>
                  <a:pt y="478" x="10348"/>
                  <a:pt y="448" x="10341"/>
                </a:cubicBezTo>
                <a:cubicBezTo>
                  <a:pt y="418" x="10334"/>
                  <a:pt y="391" x="10324"/>
                  <a:pt y="366" x="10309"/>
                </a:cubicBezTo>
                <a:cubicBezTo>
                  <a:pt y="340" x="10295"/>
                  <a:pt y="318" x="10277"/>
                  <a:pt y="300" x="10256"/>
                </a:cubicBezTo>
                <a:cubicBezTo>
                  <a:pt y="281" x="10234"/>
                  <a:pt y="266" x="10209"/>
                  <a:pt y="256" x="10180"/>
                </a:cubicBezTo>
                <a:cubicBezTo>
                  <a:pt y="245" x="10151"/>
                  <a:pt y="240" x="10119"/>
                  <a:pt y="240" x="10084"/>
                </a:cubicBezTo>
                <a:close/>
                <a:moveTo>
                  <a:pt y="240" x="11174"/>
                </a:moveTo>
                <a:cubicBezTo>
                  <a:pt y="240" x="11136"/>
                  <a:pt y="244" x="11099"/>
                  <a:pt y="252" x="11063"/>
                </a:cubicBezTo>
                <a:cubicBezTo>
                  <a:pt y="260" x="11028"/>
                  <a:pt y="273" x="10993"/>
                  <a:pt y="292" x="10960"/>
                </a:cubicBezTo>
                <a:lnTo>
                  <a:pt y="395" x="10996"/>
                </a:lnTo>
                <a:cubicBezTo>
                  <a:pt y="378" x="11031"/>
                  <a:pt y="366" x="11063"/>
                  <a:pt y="360" x="11091"/>
                </a:cubicBezTo>
                <a:cubicBezTo>
                  <a:pt y="354" x="11120"/>
                  <a:pt y="351" x="11148"/>
                  <a:pt y="351" x="11176"/>
                </a:cubicBezTo>
                <a:cubicBezTo>
                  <a:pt y="351" x="11206"/>
                  <a:pt y="357" x="11228"/>
                  <a:pt y="369" x="11241"/>
                </a:cubicBezTo>
                <a:cubicBezTo>
                  <a:pt y="382" x="11254"/>
                  <a:pt y="401" x="11260"/>
                  <a:pt y="428" x="11260"/>
                </a:cubicBezTo>
                <a:lnTo>
                  <a:pt y="471" x="11260"/>
                </a:lnTo>
                <a:lnTo>
                  <a:pt y="475" x="11225"/>
                </a:lnTo>
                <a:cubicBezTo>
                  <a:pt y="477" x="11210"/>
                  <a:pt y="479" x="11199"/>
                  <a:pt y="479" x="11193"/>
                </a:cubicBezTo>
                <a:cubicBezTo>
                  <a:pt y="491" x="11117"/>
                  <a:pt y="505" x="11063"/>
                  <a:pt y="522" x="11028"/>
                </a:cubicBezTo>
                <a:cubicBezTo>
                  <a:pt y="554" x="10964"/>
                  <a:pt y="605" x="10933"/>
                  <a:pt y="675" x="10933"/>
                </a:cubicBezTo>
                <a:cubicBezTo>
                  <a:pt y="703" x="10933"/>
                  <a:pt y="728" x="10938"/>
                  <a:pt y="749" x="10947"/>
                </a:cubicBezTo>
                <a:cubicBezTo>
                  <a:pt y="771" x="10957"/>
                  <a:pt y="789" x="10971"/>
                  <a:pt y="802" x="10988"/>
                </a:cubicBezTo>
                <a:cubicBezTo>
                  <a:pt y="816" x="11006"/>
                  <a:pt y="826" x="11025"/>
                  <a:pt y="833" x="11047"/>
                </a:cubicBezTo>
                <a:cubicBezTo>
                  <a:pt y="839" x="11068"/>
                  <a:pt y="843" x="11092"/>
                  <a:pt y="843" x="11116"/>
                </a:cubicBezTo>
                <a:cubicBezTo>
                  <a:pt y="843" x="11192"/>
                  <a:pt y="827" x="11244"/>
                  <a:pt y="796" x="11272"/>
                </a:cubicBezTo>
                <a:lnTo>
                  <a:pt y="831" x="11279"/>
                </a:lnTo>
                <a:lnTo>
                  <a:pt y="831" x="11383"/>
                </a:lnTo>
                <a:lnTo>
                  <a:pt y="416" x="11383"/>
                </a:lnTo>
                <a:cubicBezTo>
                  <a:pt y="299" x="11383"/>
                  <a:pt y="240" x="11314"/>
                  <a:pt y="240" x="11174"/>
                </a:cubicBezTo>
                <a:close/>
                <a:moveTo>
                  <a:pt y="240" x="12197"/>
                </a:moveTo>
                <a:cubicBezTo>
                  <a:pt y="240" x="12155"/>
                  <a:pt y="248" x="12117"/>
                  <a:pt y="265" x="12081"/>
                </a:cubicBezTo>
                <a:cubicBezTo>
                  <a:pt y="282" x="12046"/>
                  <a:pt y="304" x="12016"/>
                  <a:pt y="332" x="11993"/>
                </a:cubicBezTo>
                <a:cubicBezTo>
                  <a:pt y="360" x="11970"/>
                  <a:pt y="392" x="11952"/>
                  <a:pt y="428" x="11939"/>
                </a:cubicBezTo>
                <a:cubicBezTo>
                  <a:pt y="464" x="11926"/>
                  <a:pt y="502" x="11919"/>
                  <a:pt y="541" x="11919"/>
                </a:cubicBezTo>
                <a:cubicBezTo>
                  <a:pt y="582" x="11919"/>
                  <a:pt y="620" x="11925"/>
                  <a:pt y="656" x="11937"/>
                </a:cubicBezTo>
                <a:cubicBezTo>
                  <a:pt y="691" x="11950"/>
                  <a:pt y="723" x="11968"/>
                  <a:pt y="751" x="11991"/>
                </a:cubicBezTo>
                <a:cubicBezTo>
                  <a:pt y="779" x="12014"/>
                  <a:pt y="802" x="12043"/>
                  <a:pt y="818" x="12079"/>
                </a:cubicBezTo>
                <a:cubicBezTo>
                  <a:pt y="835" x="12115"/>
                  <a:pt y="843" x="12155"/>
                  <a:pt y="843" x="12199"/>
                </a:cubicBezTo>
                <a:cubicBezTo>
                  <a:pt y="843" x="12228"/>
                  <a:pt y="838" x="12258"/>
                  <a:pt y="829" x="12286"/>
                </a:cubicBezTo>
                <a:cubicBezTo>
                  <a:pt y="820" x="12315"/>
                  <a:pt y="803" x="12342"/>
                  <a:pt y="779" x="12368"/>
                </a:cubicBezTo>
                <a:lnTo>
                  <a:pt y="681" x="12334"/>
                </a:lnTo>
                <a:cubicBezTo>
                  <a:pt y="716" x="12284"/>
                  <a:pt y="734" x="12241"/>
                  <a:pt y="734" x="12202"/>
                </a:cubicBezTo>
                <a:cubicBezTo>
                  <a:pt y="734" x="12156"/>
                  <a:pt y="716" x="12117"/>
                  <a:pt y="681" x="12088"/>
                </a:cubicBezTo>
                <a:cubicBezTo>
                  <a:pt y="646" x="12059"/>
                  <a:pt y="600" x="12044"/>
                  <a:pt y="543" x="12044"/>
                </a:cubicBezTo>
                <a:cubicBezTo>
                  <a:pt y="487" x="12044"/>
                  <a:pt y="440" x="12059"/>
                  <a:pt y="404" x="12088"/>
                </a:cubicBezTo>
                <a:cubicBezTo>
                  <a:pt y="367" x="12118"/>
                  <a:pt y="349" x="12154"/>
                  <a:pt y="349" x="12196"/>
                </a:cubicBezTo>
                <a:cubicBezTo>
                  <a:pt y="349" x="12239"/>
                  <a:pt y="365" x="12285"/>
                  <a:pt y="397" x="12333"/>
                </a:cubicBezTo>
                <a:lnTo>
                  <a:pt y="302" x="12367"/>
                </a:lnTo>
                <a:cubicBezTo>
                  <a:pt y="278" x="12343"/>
                  <a:pt y="262" x="12317"/>
                  <a:pt y="254" x="12289"/>
                </a:cubicBezTo>
                <a:cubicBezTo>
                  <a:pt y="245" x="12261"/>
                  <a:pt y="240" x="12230"/>
                  <a:pt y="240" x="12197"/>
                </a:cubicBezTo>
                <a:close/>
                <a:moveTo>
                  <a:pt y="240" x="12961"/>
                </a:moveTo>
                <a:cubicBezTo>
                  <a:pt y="242" x="12885"/>
                  <a:pt y="272" x="12823"/>
                  <a:pt y="328" x="12775"/>
                </a:cubicBezTo>
                <a:cubicBezTo>
                  <a:pt y="385" x="12728"/>
                  <a:pt y="456" x="12704"/>
                  <a:pt y="541" x="12704"/>
                </a:cubicBezTo>
                <a:cubicBezTo>
                  <a:pt y="632" x="12704"/>
                  <a:pt y="706" x="12728"/>
                  <a:pt y="761" x="12776"/>
                </a:cubicBezTo>
                <a:cubicBezTo>
                  <a:pt y="815" x="12823"/>
                  <a:pt y="843" x="12889"/>
                  <a:pt y="843" x="12971"/>
                </a:cubicBezTo>
                <a:cubicBezTo>
                  <a:pt y="843" x="13058"/>
                  <a:pt y="816" x="13132"/>
                  <a:pt y="763" x="13194"/>
                </a:cubicBezTo>
                <a:lnTo>
                  <a:pt y="666" x="13153"/>
                </a:lnTo>
                <a:cubicBezTo>
                  <a:pt y="709" x="13090"/>
                  <a:pt y="731" x="13030"/>
                  <a:pt y="731" x="12973"/>
                </a:cubicBezTo>
                <a:cubicBezTo>
                  <a:pt y="731" x="12932"/>
                  <a:pt y="715" x="12898"/>
                  <a:pt y="684" x="12870"/>
                </a:cubicBezTo>
                <a:cubicBezTo>
                  <a:pt y="653" x="12843"/>
                  <a:pt y="617" x="12830"/>
                  <a:pt y="577" x="12830"/>
                </a:cubicBezTo>
                <a:lnTo>
                  <a:pt y="577" x="13196"/>
                </a:lnTo>
                <a:cubicBezTo>
                  <a:pt y="560" x="13196"/>
                  <a:pt y="547" x="13197"/>
                  <a:pt y="538" x="13197"/>
                </a:cubicBezTo>
                <a:cubicBezTo>
                  <a:pt y="529" x="13197"/>
                  <a:pt y="523" x="13197"/>
                  <a:pt y="520" x="13197"/>
                </a:cubicBezTo>
                <a:cubicBezTo>
                  <a:pt y="435" x="13197"/>
                  <a:pt y="368" x="13176"/>
                  <a:pt y="317" x="13134"/>
                </a:cubicBezTo>
                <a:cubicBezTo>
                  <a:pt y="266" x="13092"/>
                  <a:pt y="240" x="13034"/>
                  <a:pt y="240" x="12961"/>
                </a:cubicBezTo>
                <a:close/>
                <a:moveTo>
                  <a:pt y="240" x="13479"/>
                </a:moveTo>
                <a:cubicBezTo>
                  <a:pt y="240" x="13441"/>
                  <a:pt y="244" x="13404"/>
                  <a:pt y="252" x="13368"/>
                </a:cubicBezTo>
                <a:cubicBezTo>
                  <a:pt y="260" x="13333"/>
                  <a:pt y="273" x="13299"/>
                  <a:pt y="292" x="13265"/>
                </a:cubicBezTo>
                <a:lnTo>
                  <a:pt y="395" x="13301"/>
                </a:lnTo>
                <a:cubicBezTo>
                  <a:pt y="378" x="13336"/>
                  <a:pt y="366" x="13368"/>
                  <a:pt y="360" x="13397"/>
                </a:cubicBezTo>
                <a:cubicBezTo>
                  <a:pt y="354" x="13425"/>
                  <a:pt y="351" x="13453"/>
                  <a:pt y="351" x="13481"/>
                </a:cubicBezTo>
                <a:cubicBezTo>
                  <a:pt y="351" x="13512"/>
                  <a:pt y="357" x="13533"/>
                  <a:pt y="369" x="13546"/>
                </a:cubicBezTo>
                <a:cubicBezTo>
                  <a:pt y="382" x="13559"/>
                  <a:pt y="401" x="13565"/>
                  <a:pt y="428" x="13565"/>
                </a:cubicBezTo>
                <a:lnTo>
                  <a:pt y="471" x="13565"/>
                </a:lnTo>
                <a:lnTo>
                  <a:pt y="475" x="13530"/>
                </a:lnTo>
                <a:cubicBezTo>
                  <a:pt y="477" x="13515"/>
                  <a:pt y="479" x="13504"/>
                  <a:pt y="479" x="13498"/>
                </a:cubicBezTo>
                <a:cubicBezTo>
                  <a:pt y="491" x="13423"/>
                  <a:pt y="505" x="13368"/>
                  <a:pt y="522" x="13333"/>
                </a:cubicBezTo>
                <a:cubicBezTo>
                  <a:pt y="554" x="13270"/>
                  <a:pt y="605" x="13238"/>
                  <a:pt y="675" x="13238"/>
                </a:cubicBezTo>
                <a:cubicBezTo>
                  <a:pt y="703" x="13238"/>
                  <a:pt y="728" x="13243"/>
                  <a:pt y="749" x="13253"/>
                </a:cubicBezTo>
                <a:cubicBezTo>
                  <a:pt y="771" x="13263"/>
                  <a:pt y="789" x="13276"/>
                  <a:pt y="802" x="13294"/>
                </a:cubicBezTo>
                <a:cubicBezTo>
                  <a:pt y="816" x="13311"/>
                  <a:pt y="826" x="13330"/>
                  <a:pt y="833" x="13352"/>
                </a:cubicBezTo>
                <a:cubicBezTo>
                  <a:pt y="839" x="13374"/>
                  <a:pt y="843" x="13397"/>
                  <a:pt y="843" x="13421"/>
                </a:cubicBezTo>
                <a:cubicBezTo>
                  <a:pt y="843" x="13497"/>
                  <a:pt y="827" x="13549"/>
                  <a:pt y="796" x="13577"/>
                </a:cubicBezTo>
                <a:lnTo>
                  <a:pt y="831" x="13584"/>
                </a:lnTo>
                <a:lnTo>
                  <a:pt y="831" x="13689"/>
                </a:lnTo>
                <a:lnTo>
                  <a:pt y="416" x="13689"/>
                </a:lnTo>
                <a:cubicBezTo>
                  <a:pt y="299" x="13689"/>
                  <a:pt y="240" x="13619"/>
                  <a:pt y="240" x="13479"/>
                </a:cubicBezTo>
                <a:close/>
                <a:moveTo>
                  <a:pt y="240" x="14592"/>
                </a:moveTo>
                <a:cubicBezTo>
                  <a:pt y="240" x="14535"/>
                  <a:pt y="254" x="14485"/>
                  <a:pt y="282" x="14443"/>
                </a:cubicBezTo>
                <a:cubicBezTo>
                  <a:pt y="310" x="14401"/>
                  <a:pt y="347" x="14369"/>
                  <a:pt y="392" x="14348"/>
                </a:cubicBezTo>
                <a:cubicBezTo>
                  <a:pt y="438" x="14327"/>
                  <a:pt y="488" x="14317"/>
                  <a:pt y="543" x="14317"/>
                </a:cubicBezTo>
                <a:cubicBezTo>
                  <a:pt y="598" x="14317"/>
                  <a:pt y="648" x="14327"/>
                  <a:pt y="693" x="14348"/>
                </a:cubicBezTo>
                <a:cubicBezTo>
                  <a:pt y="738" x="14369"/>
                  <a:pt y="774" x="14400"/>
                  <a:pt y="801" x="14442"/>
                </a:cubicBezTo>
                <a:cubicBezTo>
                  <a:pt y="829" x="14484"/>
                  <a:pt y="843" x="14534"/>
                  <a:pt y="843" x="14590"/>
                </a:cubicBezTo>
                <a:cubicBezTo>
                  <a:pt y="843" x="14632"/>
                  <a:pt y="835" x="14671"/>
                  <a:pt y="818" x="14705"/>
                </a:cubicBezTo>
                <a:cubicBezTo>
                  <a:pt y="801" x="14740"/>
                  <a:pt y="779" x="14768"/>
                  <a:pt y="751" x="14791"/>
                </a:cubicBezTo>
                <a:cubicBezTo>
                  <a:pt y="722" x="14813"/>
                  <a:pt y="690" x="14830"/>
                  <a:pt y="655" x="14842"/>
                </a:cubicBezTo>
                <a:cubicBezTo>
                  <a:pt y="619" x="14853"/>
                  <a:pt y="581" x="14859"/>
                  <a:pt y="542" x="14859"/>
                </a:cubicBezTo>
                <a:cubicBezTo>
                  <a:pt y="509" x="14859"/>
                  <a:pt y="478" x="14856"/>
                  <a:pt y="448" x="14849"/>
                </a:cubicBezTo>
                <a:cubicBezTo>
                  <a:pt y="418" x="14842"/>
                  <a:pt y="391" x="14831"/>
                  <a:pt y="366" x="14816"/>
                </a:cubicBezTo>
                <a:cubicBezTo>
                  <a:pt y="340" x="14802"/>
                  <a:pt y="318" x="14784"/>
                  <a:pt y="300" x="14763"/>
                </a:cubicBezTo>
                <a:cubicBezTo>
                  <a:pt y="281" x="14742"/>
                  <a:pt y="266" x="14717"/>
                  <a:pt y="256" x="14687"/>
                </a:cubicBezTo>
                <a:cubicBezTo>
                  <a:pt y="245" x="14658"/>
                  <a:pt y="240" x="14626"/>
                  <a:pt y="240" x="14592"/>
                </a:cubicBezTo>
                <a:close/>
                <a:moveTo>
                  <a:pt y="240" x="15949"/>
                </a:moveTo>
                <a:cubicBezTo>
                  <a:pt y="240" x="15892"/>
                  <a:pt y="254" x="15842"/>
                  <a:pt y="282" x="15800"/>
                </a:cubicBezTo>
                <a:cubicBezTo>
                  <a:pt y="310" x="15758"/>
                  <a:pt y="347" x="15726"/>
                  <a:pt y="392" x="15705"/>
                </a:cubicBezTo>
                <a:cubicBezTo>
                  <a:pt y="438" x="15684"/>
                  <a:pt y="488" x="15674"/>
                  <a:pt y="543" x="15674"/>
                </a:cubicBezTo>
                <a:cubicBezTo>
                  <a:pt y="598" x="15674"/>
                  <a:pt y="648" x="15684"/>
                  <a:pt y="693" x="15705"/>
                </a:cubicBezTo>
                <a:cubicBezTo>
                  <a:pt y="738" x="15725"/>
                  <a:pt y="774" x="15757"/>
                  <a:pt y="801" x="15799"/>
                </a:cubicBezTo>
                <a:cubicBezTo>
                  <a:pt y="829" x="15841"/>
                  <a:pt y="843" x="15891"/>
                  <a:pt y="843" x="15947"/>
                </a:cubicBezTo>
                <a:cubicBezTo>
                  <a:pt y="843" x="15989"/>
                  <a:pt y="835" x="16028"/>
                  <a:pt y="818" x="16062"/>
                </a:cubicBezTo>
                <a:cubicBezTo>
                  <a:pt y="801" x="16097"/>
                  <a:pt y="779" x="16125"/>
                  <a:pt y="751" x="16148"/>
                </a:cubicBezTo>
                <a:cubicBezTo>
                  <a:pt y="722" x="16170"/>
                  <a:pt y="690" x="16187"/>
                  <a:pt y="655" x="16199"/>
                </a:cubicBezTo>
                <a:cubicBezTo>
                  <a:pt y="619" x="16210"/>
                  <a:pt y="581" x="16216"/>
                  <a:pt y="542" x="16216"/>
                </a:cubicBezTo>
                <a:cubicBezTo>
                  <a:pt y="509" x="16216"/>
                  <a:pt y="478" x="16212"/>
                  <a:pt y="448" x="16206"/>
                </a:cubicBezTo>
                <a:cubicBezTo>
                  <a:pt y="418" x="16199"/>
                  <a:pt y="391" x="16188"/>
                  <a:pt y="366" x="16173"/>
                </a:cubicBezTo>
                <a:cubicBezTo>
                  <a:pt y="340" x="16159"/>
                  <a:pt y="318" x="16141"/>
                  <a:pt y="300" x="16120"/>
                </a:cubicBezTo>
                <a:cubicBezTo>
                  <a:pt y="281" x="16099"/>
                  <a:pt y="266" x="16074"/>
                  <a:pt y="256" x="16044"/>
                </a:cubicBezTo>
                <a:cubicBezTo>
                  <a:pt y="245" x="16015"/>
                  <a:pt y="240" x="15983"/>
                  <a:pt y="240" x="15949"/>
                </a:cubicBezTo>
                <a:close/>
                <a:moveTo>
                  <a:pt y="240" x="17038"/>
                </a:moveTo>
                <a:cubicBezTo>
                  <a:pt y="242" x="16962"/>
                  <a:pt y="272" x="16900"/>
                  <a:pt y="328" x="16852"/>
                </a:cubicBezTo>
                <a:cubicBezTo>
                  <a:pt y="385" x="16805"/>
                  <a:pt y="456" x="16781"/>
                  <a:pt y="541" x="16781"/>
                </a:cubicBezTo>
                <a:cubicBezTo>
                  <a:pt y="632" x="16781"/>
                  <a:pt y="706" x="16805"/>
                  <a:pt y="761" x="16852"/>
                </a:cubicBezTo>
                <a:cubicBezTo>
                  <a:pt y="815" x="16900"/>
                  <a:pt y="843" x="16965"/>
                  <a:pt y="843" x="17048"/>
                </a:cubicBezTo>
                <a:cubicBezTo>
                  <a:pt y="843" x="17134"/>
                  <a:pt y="816" x="17209"/>
                  <a:pt y="763" x="17271"/>
                </a:cubicBezTo>
                <a:lnTo>
                  <a:pt y="666" x="17229"/>
                </a:lnTo>
                <a:cubicBezTo>
                  <a:pt y="709" x="17166"/>
                  <a:pt y="731" x="17106"/>
                  <a:pt y="731" x="17050"/>
                </a:cubicBezTo>
                <a:cubicBezTo>
                  <a:pt y="731" x="17009"/>
                  <a:pt y="715" x="16974"/>
                  <a:pt y="684" x="16947"/>
                </a:cubicBezTo>
                <a:cubicBezTo>
                  <a:pt y="653" x="16920"/>
                  <a:pt y="617" x="16906"/>
                  <a:pt y="577" x="16906"/>
                </a:cubicBezTo>
                <a:lnTo>
                  <a:pt y="577" x="17273"/>
                </a:lnTo>
                <a:cubicBezTo>
                  <a:pt y="560" x="17273"/>
                  <a:pt y="547" x="17273"/>
                  <a:pt y="538" x="17274"/>
                </a:cubicBezTo>
                <a:cubicBezTo>
                  <a:pt y="529" x="17274"/>
                  <a:pt y="523" x="17274"/>
                  <a:pt y="520" x="17274"/>
                </a:cubicBezTo>
                <a:cubicBezTo>
                  <a:pt y="435" x="17274"/>
                  <a:pt y="368" x="17253"/>
                  <a:pt y="317" x="17211"/>
                </a:cubicBezTo>
                <a:cubicBezTo>
                  <a:pt y="266" x="17168"/>
                  <a:pt y="240" x="17111"/>
                  <a:pt y="240" x="17038"/>
                </a:cubicBezTo>
                <a:close/>
                <a:moveTo>
                  <a:pt y="253" x="18693"/>
                </a:moveTo>
                <a:lnTo>
                  <a:pt y="625" x="18693"/>
                </a:lnTo>
                <a:cubicBezTo>
                  <a:pt y="701" x="18693"/>
                  <a:pt y="756" x="18714"/>
                  <a:pt y="791" x="18754"/>
                </a:cubicBezTo>
                <a:cubicBezTo>
                  <a:pt y="825" x="18795"/>
                  <a:pt y="843" x="18854"/>
                  <a:pt y="843" x="18930"/>
                </a:cubicBezTo>
                <a:cubicBezTo>
                  <a:pt y="843" x="19006"/>
                  <a:pt y="826" x="19065"/>
                  <a:pt y="791" x="19105"/>
                </a:cubicBezTo>
                <a:cubicBezTo>
                  <a:pt y="757" x="19145"/>
                  <a:pt y="702" x="19165"/>
                  <a:pt y="625" x="19165"/>
                </a:cubicBezTo>
                <a:lnTo>
                  <a:pt y="253" x="19165"/>
                </a:lnTo>
                <a:lnTo>
                  <a:pt y="253" x="19041"/>
                </a:lnTo>
                <a:lnTo>
                  <a:pt y="626" x="19041"/>
                </a:lnTo>
                <a:cubicBezTo>
                  <a:pt y="668" x="19041"/>
                  <a:pt y="697" x="19033"/>
                  <a:pt y="711" x="19017"/>
                </a:cubicBezTo>
                <a:cubicBezTo>
                  <a:pt y="726" x="19001"/>
                  <a:pt y="734" x="18972"/>
                  <a:pt y="734" x="18930"/>
                </a:cubicBezTo>
                <a:cubicBezTo>
                  <a:pt y="734" x="18888"/>
                  <a:pt y="726" x="18858"/>
                  <a:pt y="712" x="18842"/>
                </a:cubicBezTo>
                <a:cubicBezTo>
                  <a:pt y="697" x="18825"/>
                  <a:pt y="668" x="18817"/>
                  <a:pt y="626" x="18817"/>
                </a:cubicBezTo>
                <a:lnTo>
                  <a:pt y="253" x="18817"/>
                </a:lnTo>
                <a:close/>
                <a:moveTo>
                  <a:pt y="240" x="20059"/>
                </a:moveTo>
                <a:cubicBezTo>
                  <a:pt y="240" x="20002"/>
                  <a:pt y="254" x="19953"/>
                  <a:pt y="282" x="19910"/>
                </a:cubicBezTo>
                <a:cubicBezTo>
                  <a:pt y="310" x="19868"/>
                  <a:pt y="347" x="19836"/>
                  <a:pt y="392" x="19815"/>
                </a:cubicBezTo>
                <a:cubicBezTo>
                  <a:pt y="438" x="19795"/>
                  <a:pt y="488" x="19784"/>
                  <a:pt y="543" x="19784"/>
                </a:cubicBezTo>
                <a:cubicBezTo>
                  <a:pt y="598" x="19784"/>
                  <a:pt y="648" x="19794"/>
                  <a:pt y="693" x="19815"/>
                </a:cubicBezTo>
                <a:cubicBezTo>
                  <a:pt y="738" x="19836"/>
                  <a:pt y="774" x="19867"/>
                  <a:pt y="801" x="19909"/>
                </a:cubicBezTo>
                <a:cubicBezTo>
                  <a:pt y="829" x="19952"/>
                  <a:pt y="843" x="20001"/>
                  <a:pt y="843" x="20057"/>
                </a:cubicBezTo>
                <a:cubicBezTo>
                  <a:pt y="843" x="20100"/>
                  <a:pt y="835" x="20138"/>
                  <a:pt y="818" x="20173"/>
                </a:cubicBezTo>
                <a:cubicBezTo>
                  <a:pt y="801" x="20207"/>
                  <a:pt y="779" x="20236"/>
                  <a:pt y="751" x="20258"/>
                </a:cubicBezTo>
                <a:cubicBezTo>
                  <a:pt y="722" x="20280"/>
                  <a:pt y="690" x="20297"/>
                  <a:pt y="655" x="20309"/>
                </a:cubicBezTo>
                <a:cubicBezTo>
                  <a:pt y="619" x="20321"/>
                  <a:pt y="581" x="20326"/>
                  <a:pt y="542" x="20326"/>
                </a:cubicBezTo>
                <a:cubicBezTo>
                  <a:pt y="509" x="20326"/>
                  <a:pt y="478" x="20323"/>
                  <a:pt y="448" x="20316"/>
                </a:cubicBezTo>
                <a:cubicBezTo>
                  <a:pt y="418" x="20309"/>
                  <a:pt y="391" x="20298"/>
                  <a:pt y="366" x="20284"/>
                </a:cubicBezTo>
                <a:cubicBezTo>
                  <a:pt y="340" x="20269"/>
                  <a:pt y="318" x="20251"/>
                  <a:pt y="300" x="20230"/>
                </a:cubicBezTo>
                <a:cubicBezTo>
                  <a:pt y="281" x="20209"/>
                  <a:pt y="266" x="20184"/>
                  <a:pt y="256" x="20155"/>
                </a:cubicBezTo>
                <a:cubicBezTo>
                  <a:pt y="245" x="20125"/>
                  <a:pt y="240" x="20094"/>
                  <a:pt y="240" x="20059"/>
                </a:cubicBezTo>
                <a:close/>
                <a:moveTo>
                  <a:pt y="687" x="20394"/>
                </a:moveTo>
                <a:lnTo>
                  <a:pt y="843" x="20394"/>
                </a:lnTo>
                <a:lnTo>
                  <a:pt y="843" x="20536"/>
                </a:lnTo>
                <a:lnTo>
                  <a:pt y="687" x="20536"/>
                </a:lnTo>
                <a:close/>
                <a:moveTo>
                  <a:pt y="240" x="2793"/>
                </a:moveTo>
                <a:cubicBezTo>
                  <a:pt y="240" x="2717"/>
                  <a:pt y="256" x="2668"/>
                  <a:pt y="288" x="2644"/>
                </a:cubicBezTo>
                <a:lnTo>
                  <a:pt y="253" x="2642"/>
                </a:lnTo>
                <a:lnTo>
                  <a:pt y="253" x="2524"/>
                </a:lnTo>
                <a:lnTo>
                  <a:pt y="1058" x="2524"/>
                </a:lnTo>
                <a:lnTo>
                  <a:pt y="1041" x="2648"/>
                </a:lnTo>
                <a:lnTo>
                  <a:pt y="807" x="2648"/>
                </a:lnTo>
                <a:cubicBezTo>
                  <a:pt y="831" x="2663"/>
                  <a:pt y="843" x="2711"/>
                  <a:pt y="843" x="2793"/>
                </a:cubicBezTo>
                <a:cubicBezTo>
                  <a:pt y="843" x="2830"/>
                  <a:pt y="835" x="2864"/>
                  <a:pt y="818" x="2896"/>
                </a:cubicBezTo>
                <a:cubicBezTo>
                  <a:pt y="802" x="2928"/>
                  <a:pt y="780" x="2954"/>
                  <a:pt y="752" x="2974"/>
                </a:cubicBezTo>
                <a:cubicBezTo>
                  <a:pt y="725" x="2995"/>
                  <a:pt y="693" x="3011"/>
                  <a:pt y="658" x="3022"/>
                </a:cubicBezTo>
                <a:cubicBezTo>
                  <a:pt y="623" x="3033"/>
                  <a:pt y="586" x="3038"/>
                  <a:pt y="548" x="3038"/>
                </a:cubicBezTo>
                <a:cubicBezTo>
                  <a:pt y="506" x="3038"/>
                  <a:pt y="467" x="3034"/>
                  <a:pt y="432" x="3024"/>
                </a:cubicBezTo>
                <a:cubicBezTo>
                  <a:pt y="396" x="3015"/>
                  <a:pt y="363" x="3001"/>
                  <a:pt y="334" x="2981"/>
                </a:cubicBezTo>
                <a:cubicBezTo>
                  <a:pt y="305" x="2962"/>
                  <a:pt y="282" x="2936"/>
                  <a:pt y="265" x="2904"/>
                </a:cubicBezTo>
                <a:cubicBezTo>
                  <a:pt y="248" x="2872"/>
                  <a:pt y="240" x="2835"/>
                  <a:pt y="240" x="2793"/>
                </a:cubicBezTo>
                <a:close/>
                <a:moveTo>
                  <a:pt y="240" x="15395"/>
                </a:moveTo>
                <a:cubicBezTo>
                  <a:pt y="240" x="15320"/>
                  <a:pt y="256" x="15270"/>
                  <a:pt y="288" x="15246"/>
                </a:cubicBezTo>
                <a:lnTo>
                  <a:pt y="253" x="15244"/>
                </a:lnTo>
                <a:lnTo>
                  <a:pt y="253" x="15126"/>
                </a:lnTo>
                <a:lnTo>
                  <a:pt y="1058" x="15126"/>
                </a:lnTo>
                <a:lnTo>
                  <a:pt y="1041" x="15250"/>
                </a:lnTo>
                <a:lnTo>
                  <a:pt y="807" x="15250"/>
                </a:lnTo>
                <a:cubicBezTo>
                  <a:pt y="831" x="15265"/>
                  <a:pt y="843" x="15313"/>
                  <a:pt y="843" x="15395"/>
                </a:cubicBezTo>
                <a:cubicBezTo>
                  <a:pt y="843" x="15432"/>
                  <a:pt y="835" x="15466"/>
                  <a:pt y="818" x="15498"/>
                </a:cubicBezTo>
                <a:cubicBezTo>
                  <a:pt y="802" x="15530"/>
                  <a:pt y="780" x="15556"/>
                  <a:pt y="752" x="15576"/>
                </a:cubicBezTo>
                <a:cubicBezTo>
                  <a:pt y="725" x="15597"/>
                  <a:pt y="693" x="15613"/>
                  <a:pt y="658" x="15624"/>
                </a:cubicBezTo>
                <a:cubicBezTo>
                  <a:pt y="623" x="15635"/>
                  <a:pt y="586" x="15640"/>
                  <a:pt y="548" x="15640"/>
                </a:cubicBezTo>
                <a:cubicBezTo>
                  <a:pt y="506" x="15640"/>
                  <a:pt y="467" x="15636"/>
                  <a:pt y="432" x="15626"/>
                </a:cubicBezTo>
                <a:cubicBezTo>
                  <a:pt y="396" x="15617"/>
                  <a:pt y="363" x="15603"/>
                  <a:pt y="334" x="15583"/>
                </a:cubicBezTo>
                <a:cubicBezTo>
                  <a:pt y="305" x="15564"/>
                  <a:pt y="282" x="15538"/>
                  <a:pt y="265" x="15506"/>
                </a:cubicBezTo>
                <a:cubicBezTo>
                  <a:pt y="248" x="15474"/>
                  <a:pt y="240" x="15437"/>
                  <a:pt y="240" x="15395"/>
                </a:cubicBezTo>
                <a:close/>
                <a:moveTo>
                  <a:pt y="240" x="19505"/>
                </a:moveTo>
                <a:cubicBezTo>
                  <a:pt y="240" x="19430"/>
                  <a:pt y="256" x="19380"/>
                  <a:pt y="288" x="19357"/>
                </a:cubicBezTo>
                <a:lnTo>
                  <a:pt y="253" x="19354"/>
                </a:lnTo>
                <a:lnTo>
                  <a:pt y="253" x="19237"/>
                </a:lnTo>
                <a:lnTo>
                  <a:pt y="1058" x="19237"/>
                </a:lnTo>
                <a:lnTo>
                  <a:pt y="1041" x="19361"/>
                </a:lnTo>
                <a:lnTo>
                  <a:pt y="807" x="19361"/>
                </a:lnTo>
                <a:cubicBezTo>
                  <a:pt y="831" x="19375"/>
                  <a:pt y="843" x="19423"/>
                  <a:pt y="843" x="19505"/>
                </a:cubicBezTo>
                <a:cubicBezTo>
                  <a:pt y="843" x="19542"/>
                  <a:pt y="835" x="19577"/>
                  <a:pt y="818" x="19608"/>
                </a:cubicBezTo>
                <a:cubicBezTo>
                  <a:pt y="802" x="19640"/>
                  <a:pt y="780" x="19666"/>
                  <a:pt y="752" x="19687"/>
                </a:cubicBezTo>
                <a:cubicBezTo>
                  <a:pt y="725" x="19707"/>
                  <a:pt y="693" x="19723"/>
                  <a:pt y="658" x="19734"/>
                </a:cubicBezTo>
                <a:cubicBezTo>
                  <a:pt y="623" x="19745"/>
                  <a:pt y="586" x="19751"/>
                  <a:pt y="548" x="19751"/>
                </a:cubicBezTo>
                <a:cubicBezTo>
                  <a:pt y="506" x="19751"/>
                  <a:pt y="467" x="19746"/>
                  <a:pt y="432" x="19737"/>
                </a:cubicBezTo>
                <a:cubicBezTo>
                  <a:pt y="396" x="19727"/>
                  <a:pt y="363" x="19713"/>
                  <a:pt y="334" x="19694"/>
                </a:cubicBezTo>
                <a:cubicBezTo>
                  <a:pt y="305" x="19675"/>
                  <a:pt y="282" x="19649"/>
                  <a:pt y="265" x="19616"/>
                </a:cubicBezTo>
                <a:cubicBezTo>
                  <a:pt y="248" x="19584"/>
                  <a:pt y="240" x="19547"/>
                  <a:pt y="240" x="19505"/>
                </a:cubicBezTo>
                <a:close/>
                <a:moveTo>
                  <a:pt y="253" x="931"/>
                </a:moveTo>
                <a:lnTo>
                  <a:pt y="869" x="931"/>
                </a:lnTo>
                <a:cubicBezTo>
                  <a:pt y="882" x="931"/>
                  <a:pt y="892" x="930"/>
                  <a:pt y="899" x="930"/>
                </a:cubicBezTo>
                <a:cubicBezTo>
                  <a:pt y="907" x="930"/>
                  <a:pt y="914" x="929"/>
                  <a:pt y="922" x="928"/>
                </a:cubicBezTo>
                <a:cubicBezTo>
                  <a:pt y="930" x="927"/>
                  <a:pt y="935" x="926"/>
                  <a:pt y="938" x="924"/>
                </a:cubicBezTo>
                <a:cubicBezTo>
                  <a:pt y="941" x="923"/>
                  <a:pt y="944" x="921"/>
                  <a:pt y="947" x="918"/>
                </a:cubicBezTo>
                <a:cubicBezTo>
                  <a:pt y="951" x="916"/>
                  <a:pt y="953" x="913"/>
                  <a:pt y="954" x="908"/>
                </a:cubicBezTo>
                <a:cubicBezTo>
                  <a:pt y="956" x="904"/>
                  <a:pt y="957" x="898"/>
                  <a:pt y="958" x="890"/>
                </a:cubicBezTo>
                <a:cubicBezTo>
                  <a:pt y="960" x="882"/>
                  <a:pt y="960" x="872"/>
                  <a:pt y="960" x="860"/>
                </a:cubicBezTo>
                <a:lnTo>
                  <a:pt y="960" x="811"/>
                </a:lnTo>
                <a:lnTo>
                  <a:pt y="1076" x="827"/>
                </a:lnTo>
                <a:lnTo>
                  <a:pt y="1076" x="871"/>
                </a:lnTo>
                <a:cubicBezTo>
                  <a:pt y="1076" x="906"/>
                  <a:pt y="1072" x="936"/>
                  <a:pt y="1066" x="960"/>
                </a:cubicBezTo>
                <a:cubicBezTo>
                  <a:pt y="1059" x="984"/>
                  <a:pt y="1047" x="1003"/>
                  <a:pt y="1029" x="1018"/>
                </a:cubicBezTo>
                <a:cubicBezTo>
                  <a:pt y="1011" x="1032"/>
                  <a:pt y="990" x="1042"/>
                  <a:pt y="967" x="1047"/>
                </a:cubicBezTo>
                <a:cubicBezTo>
                  <a:pt y="943" x="1052"/>
                  <a:pt y="914" x="1054"/>
                  <a:pt y="878" x="1054"/>
                </a:cubicBezTo>
                <a:lnTo>
                  <a:pt y="253" x="1054"/>
                </a:lnTo>
                <a:close/>
                <a:moveTo>
                  <a:pt y="240" x="18048"/>
                </a:moveTo>
                <a:cubicBezTo>
                  <a:pt y="240" x="18014"/>
                  <a:pt y="245" x="17983"/>
                  <a:pt y="256" x="17954"/>
                </a:cubicBezTo>
                <a:cubicBezTo>
                  <a:pt y="267" x="17925"/>
                  <a:pt y="282" x="17901"/>
                  <a:pt y="301" x="17881"/>
                </a:cubicBezTo>
                <a:cubicBezTo>
                  <a:pt y="320" x="17861"/>
                  <a:pt y="343" x="17844"/>
                  <a:pt y="368" x="17830"/>
                </a:cubicBezTo>
                <a:cubicBezTo>
                  <a:pt y="394" x="17817"/>
                  <a:pt y="422" x="17807"/>
                  <a:pt y="451" x="17801"/>
                </a:cubicBezTo>
                <a:cubicBezTo>
                  <a:pt y="480" x="17795"/>
                  <a:pt y="511" x="17791"/>
                  <a:pt y="544" x="17791"/>
                </a:cubicBezTo>
                <a:cubicBezTo>
                  <a:pt y="570" x="17791"/>
                  <a:pt y="597" x="17795"/>
                  <a:pt y="623" x="17801"/>
                </a:cubicBezTo>
                <a:cubicBezTo>
                  <a:pt y="650" x="17807"/>
                  <a:pt y="675" x="17816"/>
                  <a:pt y="700" x="17830"/>
                </a:cubicBezTo>
                <a:cubicBezTo>
                  <a:pt y="725" x="17843"/>
                  <a:pt y="747" x="17859"/>
                  <a:pt y="766" x="17878"/>
                </a:cubicBezTo>
                <a:cubicBezTo>
                  <a:pt y="786" x="17898"/>
                  <a:pt y="801" x="17922"/>
                  <a:pt y="813" x="17950"/>
                </a:cubicBezTo>
                <a:cubicBezTo>
                  <a:pt y="824" x="17978"/>
                  <a:pt y="830" x="18009"/>
                  <a:pt y="830" x="18042"/>
                </a:cubicBezTo>
                <a:cubicBezTo>
                  <a:pt y="830" x="18085"/>
                  <a:pt y="822" x="18121"/>
                  <a:pt y="805" x="18150"/>
                </a:cubicBezTo>
                <a:cubicBezTo>
                  <a:pt y="793" x="18171"/>
                  <a:pt y="787" x="18183"/>
                  <a:pt y="787" x="18186"/>
                </a:cubicBezTo>
                <a:cubicBezTo>
                  <a:pt y="787" x="18186"/>
                  <a:pt y="787" x="18186"/>
                  <a:pt y="787" x="18186"/>
                </a:cubicBezTo>
                <a:lnTo>
                  <a:pt y="787" x="18186"/>
                </a:lnTo>
                <a:cubicBezTo>
                  <a:pt y="803" x="18186"/>
                  <a:pt y="818" x="18185"/>
                  <a:pt y="830" x="18184"/>
                </a:cubicBezTo>
                <a:cubicBezTo>
                  <a:pt y="846" x="18183"/>
                  <a:pt y="862" x="18180"/>
                  <a:pt y="877" x="18176"/>
                </a:cubicBezTo>
                <a:cubicBezTo>
                  <a:pt y="893" x="18173"/>
                  <a:pt y="905" x="18167"/>
                  <a:pt y="914" x="18160"/>
                </a:cubicBezTo>
                <a:cubicBezTo>
                  <a:pt y="923" x="18153"/>
                  <a:pt y="931" x="18144"/>
                  <a:pt y="938" x="18133"/>
                </a:cubicBezTo>
                <a:cubicBezTo>
                  <a:pt y="946" x="18121"/>
                  <a:pt y="951" x="18106"/>
                  <a:pt y="955" x="18088"/>
                </a:cubicBezTo>
                <a:cubicBezTo>
                  <a:pt y="958" x="18069"/>
                  <a:pt y="960" x="18047"/>
                  <a:pt y="960" x="18020"/>
                </a:cubicBezTo>
                <a:lnTo>
                  <a:pt y="960" x="17897"/>
                </a:lnTo>
                <a:lnTo>
                  <a:pt y="1076" x="17913"/>
                </a:lnTo>
                <a:lnTo>
                  <a:pt y="1076" x="18018"/>
                </a:lnTo>
                <a:cubicBezTo>
                  <a:pt y="1076" x="18055"/>
                  <a:pt y="1073" x="18087"/>
                  <a:pt y="1066" x="18117"/>
                </a:cubicBezTo>
                <a:cubicBezTo>
                  <a:pt y="1060" x="18146"/>
                  <a:pt y="1052" x="18171"/>
                  <a:pt y="1042" x="18192"/>
                </a:cubicBezTo>
                <a:cubicBezTo>
                  <a:pt y="1031" x="18212"/>
                  <a:pt y="1018" x="18230"/>
                  <a:pt y="1001" x="18245"/>
                </a:cubicBezTo>
                <a:cubicBezTo>
                  <a:pt y="984" x="18260"/>
                  <a:pt y="967" x="18272"/>
                  <a:pt y="951" x="18280"/>
                </a:cubicBezTo>
                <a:cubicBezTo>
                  <a:pt y="934" x="18288"/>
                  <a:pt y="915" x="18295"/>
                  <a:pt y="893" x="18300"/>
                </a:cubicBezTo>
                <a:cubicBezTo>
                  <a:pt y="871" x="18304"/>
                  <a:pt y="851" x="18307"/>
                  <a:pt y="833" x="18308"/>
                </a:cubicBezTo>
                <a:cubicBezTo>
                  <a:pt y="815" x="18310"/>
                  <a:pt y="794" x="18310"/>
                  <a:pt y="771" x="18310"/>
                </a:cubicBezTo>
                <a:lnTo>
                  <a:pt y="253" x="18310"/>
                </a:lnTo>
                <a:lnTo>
                  <a:pt y="253" x="18189"/>
                </a:lnTo>
                <a:lnTo>
                  <a:pt y="282" x="18189"/>
                </a:lnTo>
                <a:cubicBezTo>
                  <a:pt y="254" x="18169"/>
                  <a:pt y="240" x="18122"/>
                  <a:pt y="240" x="18048"/>
                </a:cubicBezTo>
                <a:close/>
              </a:path>
            </a:pathLst>
          </a:custGeom>
          <a:solidFill>
            <a:srgbClr val="000000"/>
          </a:solidFill>
          <a:ln w="9525" cap="flat">
            <a:solidFill>
              <a:srgbClr val="EFEFEF"/>
            </a:solidFill>
            <a:prstDash val="solid"/>
            <a:round/>
            <a:headEnd w="med" len="med" type="none"/>
            <a:tailEnd w="med" len="med" type="none"/>
          </a:ln>
        </p:spPr>
      </p:sp>
      <p:sp>
        <p:nvSpPr>
          <p:cNvPr id="592" name="Shape 592"/>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593" name="Shape 593"/>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594" name="Shape 594"/>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595" name="Shape 595"/>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596" name="Shape 596"/>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597" name="Shape 597"/>
          <p:cNvCxnSpPr>
            <a:stCxn id="596" idx="6"/>
            <a:endCxn id="596"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598" name="Shape 598"/>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599" name="Shape 599"/>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600" name="Shape 600"/>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601" name="Shape 601"/>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602" name="Shape 602"/>
          <p:cNvCxnSpPr>
            <a:stCxn id="592" idx="7"/>
            <a:endCxn id="593"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603" name="Shape 603"/>
          <p:cNvCxnSpPr>
            <a:stCxn id="593" idx="6"/>
          </p:cNvCxnSpPr>
          <p:nvPr/>
        </p:nvCxnSpPr>
        <p:spPr>
          <a:xfrm>
            <a:off y="2568600" x="2105462"/>
            <a:ext cy="701999" cx="893099"/>
          </a:xfrm>
          <a:prstGeom prst="straightConnector1">
            <a:avLst/>
          </a:prstGeom>
          <a:noFill/>
          <a:ln w="28575" cap="flat">
            <a:solidFill>
              <a:srgbClr val="FF0000"/>
            </a:solidFill>
            <a:prstDash val="solid"/>
            <a:round/>
            <a:headEnd w="lg" len="lg" type="none"/>
            <a:tailEnd w="lg" len="lg" type="none"/>
          </a:ln>
        </p:spPr>
      </p:cxnSp>
      <p:cxnSp>
        <p:nvCxnSpPr>
          <p:cNvPr id="604" name="Shape 604"/>
          <p:cNvCxnSpPr>
            <a:stCxn id="592" idx="5"/>
            <a:endCxn id="594"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605" name="Shape 605"/>
          <p:cNvCxnSpPr>
            <a:stCxn id="594" idx="6"/>
            <a:endCxn id="596" idx="2"/>
          </p:cNvCxnSpPr>
          <p:nvPr/>
        </p:nvCxnSpPr>
        <p:spPr>
          <a:xfrm>
            <a:off y="4530750" x="1542337"/>
            <a:ext cy="0" cx="894725"/>
          </a:xfrm>
          <a:prstGeom prst="straightConnector1">
            <a:avLst/>
          </a:prstGeom>
          <a:noFill/>
          <a:ln w="28575" cap="flat">
            <a:solidFill>
              <a:srgbClr val="FF0000"/>
            </a:solidFill>
            <a:prstDash val="solid"/>
            <a:round/>
            <a:headEnd w="lg" len="lg" type="none"/>
            <a:tailEnd w="lg" len="lg" type="none"/>
          </a:ln>
        </p:spPr>
      </p:cxnSp>
      <p:cxnSp>
        <p:nvCxnSpPr>
          <p:cNvPr id="606" name="Shape 606"/>
          <p:cNvCxnSpPr>
            <a:stCxn id="596" idx="7"/>
            <a:endCxn id="595" idx="3"/>
          </p:cNvCxnSpPr>
          <p:nvPr/>
        </p:nvCxnSpPr>
        <p:spPr>
          <a:xfrm rot="10800000" flipH="1">
            <a:off y="3514600" x="2743061"/>
            <a:ext cy="894173" cx="255452"/>
          </a:xfrm>
          <a:prstGeom prst="straightConnector1">
            <a:avLst/>
          </a:prstGeom>
          <a:noFill/>
          <a:ln w="19050" cap="flat">
            <a:solidFill>
              <a:srgbClr val="000000"/>
            </a:solidFill>
            <a:prstDash val="solid"/>
            <a:round/>
            <a:headEnd w="lg" len="lg" type="none"/>
            <a:tailEnd w="lg" len="lg" type="none"/>
          </a:ln>
        </p:spPr>
      </p:cxnSp>
      <p:cxnSp>
        <p:nvCxnSpPr>
          <p:cNvPr id="607" name="Shape 607"/>
          <p:cNvCxnSpPr>
            <a:endCxn id="593"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608" name="Shape 608"/>
          <p:cNvCxnSpPr>
            <a:stCxn id="596" idx="0"/>
            <a:endCxn id="593"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609" name="Shape 609"/>
          <p:cNvCxnSpPr>
            <a:stCxn id="592" idx="6"/>
            <a:endCxn id="595"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610" name="Shape 610"/>
          <p:cNvCxnSpPr>
            <a:stCxn id="596"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611" name="Shape 611"/>
          <p:cNvCxnSpPr>
            <a:stCxn id="594" idx="7"/>
            <a:endCxn id="595" idx="2"/>
          </p:cNvCxnSpPr>
          <p:nvPr/>
        </p:nvCxnSpPr>
        <p:spPr>
          <a:xfrm rot="10800000" flipH="1">
            <a:off y="3392625" x="1489836"/>
            <a:ext cy="1016149" cx="1456176"/>
          </a:xfrm>
          <a:prstGeom prst="straightConnector1">
            <a:avLst/>
          </a:prstGeom>
          <a:noFill/>
          <a:ln w="28575" cap="flat">
            <a:solidFill>
              <a:srgbClr val="FF0000"/>
            </a:solidFill>
            <a:prstDash val="solid"/>
            <a:round/>
            <a:headEnd w="lg" len="lg" type="none"/>
            <a:tailEnd w="lg" len="lg" type="none"/>
          </a:ln>
        </p:spPr>
      </p:cxnSp>
      <p:sp>
        <p:nvSpPr>
          <p:cNvPr id="612" name="Shape 612"/>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13" name="Shape 613"/>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14" name="Shape 614"/>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15" name="Shape 615"/>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616" name="Shape 616"/>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617" name="Shape 617"/>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18" name="Shape 618"/>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19" name="Shape 619"/>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20" name="Shape 620"/>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621" name="Shape 621"/>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622" name="Shape 622"/>
          <p:cNvGraphicFramePr/>
          <p:nvPr/>
        </p:nvGraphicFramePr>
        <p:xfrm>
          <a:off y="2366462" x="5538812"/>
          <a:ext cy="3000000" cx="3000000"/>
        </p:xfrm>
        <a:graphic>
          <a:graphicData uri="http://schemas.openxmlformats.org/drawingml/2006/table">
            <a:tbl>
              <a:tblPr>
                <a:noFill/>
                <a:tableStyleId>{1A551E16-B209-4093-82DB-5CC0C5AD02A9}</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25525">
                <a:tc>
                  <a:txBody>
                    <a:bodyPr>
                      <a:noAutofit/>
                    </a:bodyPr>
                    <a:lstStyle/>
                    <a:p>
                      <a:pPr rtl="0" lvl="0">
                        <a:buNone/>
                      </a:pPr>
                      <a:r>
                        <a:rPr lang="es"/>
                        <a:t>1</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b="1" lang="es">
                          <a:solidFill>
                            <a:srgbClr val="FF0000"/>
                          </a:solidFill>
                        </a:rPr>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y="0" x="0"/>
          <a:ext cy="0" cx="0"/>
          <a:chOff y="0" x="0"/>
          <a:chExt cy="0" cx="0"/>
        </a:xfrm>
      </p:grpSpPr>
      <p:sp>
        <p:nvSpPr>
          <p:cNvPr id="627" name="Shape 627"/>
          <p:cNvSpPr/>
          <p:nvPr/>
        </p:nvSpPr>
        <p:spPr>
          <a:xfrm>
            <a:off y="1680287" x="233000"/>
            <a:ext cy="309280" cx="6740748"/>
          </a:xfrm>
          <a:custGeom>
            <a:pathLst>
              <a:path w="22437" extrusionOk="0" h="1032">
                <a:moveTo>
                  <a:pt y="58" x="931"/>
                </a:moveTo>
                <a:lnTo>
                  <a:pt y="197" x="931"/>
                </a:lnTo>
                <a:lnTo>
                  <a:pt y="197" x="1054"/>
                </a:lnTo>
                <a:lnTo>
                  <a:pt y="58" x="1054"/>
                </a:lnTo>
                <a:close/>
                <a:moveTo>
                  <a:pt y="58" x="8919"/>
                </a:moveTo>
                <a:lnTo>
                  <a:pt y="197" x="8919"/>
                </a:lnTo>
                <a:lnTo>
                  <a:pt y="197" x="9043"/>
                </a:lnTo>
                <a:lnTo>
                  <a:pt y="58" x="9043"/>
                </a:lnTo>
                <a:close/>
                <a:moveTo>
                  <a:pt y="58" x="9617"/>
                </a:moveTo>
                <a:lnTo>
                  <a:pt y="197" x="9617"/>
                </a:lnTo>
                <a:lnTo>
                  <a:pt y="197" x="9741"/>
                </a:lnTo>
                <a:lnTo>
                  <a:pt y="58" x="9741"/>
                </a:lnTo>
                <a:close/>
                <a:moveTo>
                  <a:pt y="0" x="5294"/>
                </a:moveTo>
                <a:lnTo>
                  <a:pt y="231" x="5183"/>
                </a:lnTo>
                <a:lnTo>
                  <a:pt y="231" x="5281"/>
                </a:lnTo>
                <a:lnTo>
                  <a:pt y="0" x="5475"/>
                </a:lnTo>
                <a:close/>
                <a:moveTo>
                  <a:pt y="240" x="20394"/>
                </a:moveTo>
                <a:lnTo>
                  <a:pt y="395" x="20394"/>
                </a:lnTo>
                <a:lnTo>
                  <a:pt y="395" x="20536"/>
                </a:lnTo>
                <a:lnTo>
                  <a:pt y="240" x="20536"/>
                </a:lnTo>
                <a:close/>
                <a:moveTo>
                  <a:pt y="348" x="1364"/>
                </a:moveTo>
                <a:cubicBezTo>
                  <a:pt y="348" x="1398"/>
                  <a:pt y="361" x="1426"/>
                  <a:pt y="386" x="1447"/>
                </a:cubicBezTo>
                <a:cubicBezTo>
                  <a:pt y="412" x="1469"/>
                  <a:pt y="442" x="1479"/>
                  <a:pt y="479" x="1479"/>
                </a:cubicBezTo>
                <a:lnTo>
                  <a:pt y="479" x="1237"/>
                </a:lnTo>
                <a:cubicBezTo>
                  <a:pt y="446" x="1240"/>
                  <a:pt y="416" x="1253"/>
                  <a:pt y="389" x="1277"/>
                </a:cubicBezTo>
                <a:cubicBezTo>
                  <a:pt y="362" x="1300"/>
                  <a:pt y="348" x="1329"/>
                  <a:pt y="348" x="1364"/>
                </a:cubicBezTo>
                <a:close/>
                <a:moveTo>
                  <a:pt y="348" x="5250"/>
                </a:moveTo>
                <a:cubicBezTo>
                  <a:pt y="348" x="5285"/>
                  <a:pt y="361" x="5313"/>
                  <a:pt y="386" x="5334"/>
                </a:cubicBezTo>
                <a:cubicBezTo>
                  <a:pt y="412" x="5356"/>
                  <a:pt y="442" x="5366"/>
                  <a:pt y="479" x="5366"/>
                </a:cubicBezTo>
                <a:lnTo>
                  <a:pt y="479" x="5124"/>
                </a:lnTo>
                <a:cubicBezTo>
                  <a:pt y="446" x="5127"/>
                  <a:pt y="416" x="5140"/>
                  <a:pt y="389" x="5164"/>
                </a:cubicBezTo>
                <a:cubicBezTo>
                  <a:pt y="362" x="5187"/>
                  <a:pt y="348" x="5216"/>
                  <a:pt y="348" x="5250"/>
                </a:cubicBezTo>
                <a:close/>
                <a:moveTo>
                  <a:pt y="348" x="12961"/>
                </a:moveTo>
                <a:cubicBezTo>
                  <a:pt y="348" x="12995"/>
                  <a:pt y="361" x="13023"/>
                  <a:pt y="386" x="13045"/>
                </a:cubicBezTo>
                <a:cubicBezTo>
                  <a:pt y="412" x="13066"/>
                  <a:pt y="442" x="13077"/>
                  <a:pt y="479" x="13077"/>
                </a:cubicBezTo>
                <a:lnTo>
                  <a:pt y="479" x="12834"/>
                </a:lnTo>
                <a:cubicBezTo>
                  <a:pt y="446" x="12837"/>
                  <a:pt y="416" x="12851"/>
                  <a:pt y="389" x="12874"/>
                </a:cubicBezTo>
                <a:cubicBezTo>
                  <a:pt y="362" x="12897"/>
                  <a:pt y="348" x="12926"/>
                  <a:pt y="348" x="12961"/>
                </a:cubicBezTo>
                <a:close/>
                <a:moveTo>
                  <a:pt y="348" x="17037"/>
                </a:moveTo>
                <a:cubicBezTo>
                  <a:pt y="348" x="17072"/>
                  <a:pt y="361" x="17100"/>
                  <a:pt y="386" x="17121"/>
                </a:cubicBezTo>
                <a:cubicBezTo>
                  <a:pt y="412" x="17143"/>
                  <a:pt y="442" x="17153"/>
                  <a:pt y="479" x="17153"/>
                </a:cubicBezTo>
                <a:lnTo>
                  <a:pt y="479" x="16911"/>
                </a:lnTo>
                <a:cubicBezTo>
                  <a:pt y="446" x="16914"/>
                  <a:pt y="416" x="16927"/>
                  <a:pt y="389" x="16951"/>
                </a:cubicBezTo>
                <a:cubicBezTo>
                  <a:pt y="362" x="16974"/>
                  <a:pt y="348" x="17003"/>
                  <a:pt y="348" x="17037"/>
                </a:cubicBezTo>
                <a:close/>
                <a:moveTo>
                  <a:pt y="465" x="0"/>
                </a:moveTo>
                <a:lnTo>
                  <a:pt y="576" x="0"/>
                </a:lnTo>
                <a:lnTo>
                  <a:pt y="576" x="289"/>
                </a:lnTo>
                <a:lnTo>
                  <a:pt y="465" x="289"/>
                </a:lnTo>
                <a:close/>
                <a:moveTo>
                  <a:pt y="351" x="18055"/>
                </a:moveTo>
                <a:cubicBezTo>
                  <a:pt y="351" x="18079"/>
                  <a:pt y="355" x="18099"/>
                  <a:pt y="364" x="18116"/>
                </a:cubicBezTo>
                <a:cubicBezTo>
                  <a:pt y="372" x="18133"/>
                  <a:pt y="384" x="18147"/>
                  <a:pt y="399" x="18158"/>
                </a:cubicBezTo>
                <a:cubicBezTo>
                  <a:pt y="414" x="18168"/>
                  <a:pt y="432" x="18176"/>
                  <a:pt y="451" x="18181"/>
                </a:cubicBezTo>
                <a:cubicBezTo>
                  <a:pt y="471" x="18186"/>
                  <a:pt y="494" x="18189"/>
                  <a:pt y="518" x="18189"/>
                </a:cubicBezTo>
                <a:lnTo>
                  <a:pt y="558" x="18189"/>
                </a:lnTo>
                <a:cubicBezTo>
                  <a:pt y="576" x="18189"/>
                  <a:pt y="594" x="18187"/>
                  <a:pt y="609" x="18184"/>
                </a:cubicBezTo>
                <a:cubicBezTo>
                  <a:pt y="625" x="18181"/>
                  <a:pt y="640" x="18176"/>
                  <a:pt y="654" x="18170"/>
                </a:cubicBezTo>
                <a:cubicBezTo>
                  <a:pt y="667" x="18163"/>
                  <a:pt y="679" x="18155"/>
                  <a:pt y="688" x="18145"/>
                </a:cubicBezTo>
                <a:cubicBezTo>
                  <a:pt y="698" x="18135"/>
                  <a:pt y="705" x="18123"/>
                  <a:pt y="711" x="18107"/>
                </a:cubicBezTo>
                <a:cubicBezTo>
                  <a:pt y="716" x="18092"/>
                  <a:pt y="719" x="18074"/>
                  <a:pt y="719" x="18055"/>
                </a:cubicBezTo>
                <a:cubicBezTo>
                  <a:pt y="719" x="18036"/>
                  <a:pt y="716" x="18020"/>
                  <a:pt y="709" x="18004"/>
                </a:cubicBezTo>
                <a:cubicBezTo>
                  <a:pt y="702" x="17989"/>
                  <a:pt y="693" x="17976"/>
                  <a:pt y="681" x="17966"/>
                </a:cubicBezTo>
                <a:cubicBezTo>
                  <a:pt y="670" x="17956"/>
                  <a:pt y="656" x="17946"/>
                  <a:pt y="640" x="17939"/>
                </a:cubicBezTo>
                <a:cubicBezTo>
                  <a:pt y="625" x="17931"/>
                  <a:pt y="608" x="17926"/>
                  <a:pt y="591" x="17922"/>
                </a:cubicBezTo>
                <a:cubicBezTo>
                  <a:pt y="574" x="17919"/>
                  <a:pt y="557" x="17917"/>
                  <a:pt y="539" x="17917"/>
                </a:cubicBezTo>
                <a:cubicBezTo>
                  <a:pt y="517" x="17917"/>
                  <a:pt y="494" x="17920"/>
                  <a:pt y="472" x="17925"/>
                </a:cubicBezTo>
                <a:cubicBezTo>
                  <a:pt y="451" x="17931"/>
                  <a:pt y="430" x="17939"/>
                  <a:pt y="412" x="17950"/>
                </a:cubicBezTo>
                <a:cubicBezTo>
                  <a:pt y="393" x="17960"/>
                  <a:pt y="378" x="17975"/>
                  <a:pt y="368" x="17993"/>
                </a:cubicBezTo>
                <a:cubicBezTo>
                  <a:pt y="357" x="18011"/>
                  <a:pt y="351" x="18032"/>
                  <a:pt y="351" x="18055"/>
                </a:cubicBezTo>
                <a:close/>
                <a:moveTo>
                  <a:pt y="354" x="6690"/>
                </a:moveTo>
                <a:cubicBezTo>
                  <a:pt y="354" x="6715"/>
                  <a:pt y="358" x="6736"/>
                  <a:pt y="367" x="6754"/>
                </a:cubicBezTo>
                <a:cubicBezTo>
                  <a:pt y="376" x="6772"/>
                  <a:pt y="389" x="6786"/>
                  <a:pt y="406" x="6797"/>
                </a:cubicBezTo>
                <a:cubicBezTo>
                  <a:pt y="423" x="6808"/>
                  <a:pt y="443" x="6817"/>
                  <a:pt y="465" x="6823"/>
                </a:cubicBezTo>
                <a:cubicBezTo>
                  <a:pt y="488" x="6829"/>
                  <a:pt y="513" x="6832"/>
                  <a:pt y="541" x="6832"/>
                </a:cubicBezTo>
                <a:cubicBezTo>
                  <a:pt y="597" x="6832"/>
                  <a:pt y="643" x="6819"/>
                  <a:pt y="677" x="6795"/>
                </a:cubicBezTo>
                <a:cubicBezTo>
                  <a:pt y="711" x="6771"/>
                  <a:pt y="728" x="6736"/>
                  <a:pt y="728" x="6691"/>
                </a:cubicBezTo>
                <a:cubicBezTo>
                  <a:pt y="728" x="6668"/>
                  <a:pt y="723" x="6649"/>
                  <a:pt y="713" x="6632"/>
                </a:cubicBezTo>
                <a:cubicBezTo>
                  <a:pt y="703" x="6615"/>
                  <a:pt y="689" x="6602"/>
                  <a:pt y="672" x="6592"/>
                </a:cubicBezTo>
                <a:cubicBezTo>
                  <a:pt y="654" x="6582"/>
                  <a:pt y="634" x="6575"/>
                  <a:pt y="611" x="6570"/>
                </a:cubicBezTo>
                <a:cubicBezTo>
                  <a:pt y="589" x="6565"/>
                  <a:pt y="564" x="6562"/>
                  <a:pt y="538" x="6562"/>
                </a:cubicBezTo>
                <a:cubicBezTo>
                  <a:pt y="514" x="6562"/>
                  <a:pt y="491" x="6565"/>
                  <a:pt y="469" x="6570"/>
                </a:cubicBezTo>
                <a:cubicBezTo>
                  <a:pt y="448" x="6575"/>
                  <a:pt y="428" x="6582"/>
                  <a:pt y="410" x="6592"/>
                </a:cubicBezTo>
                <a:cubicBezTo>
                  <a:pt y="393" x="6602"/>
                  <a:pt y="379" x="6615"/>
                  <a:pt y="369" x="6632"/>
                </a:cubicBezTo>
                <a:cubicBezTo>
                  <a:pt y="359" x="6649"/>
                  <a:pt y="354" x="6668"/>
                  <a:pt y="354" x="6690"/>
                </a:cubicBezTo>
                <a:close/>
                <a:moveTo>
                  <a:pt y="354" x="8561"/>
                </a:moveTo>
                <a:cubicBezTo>
                  <a:pt y="354" x="8585"/>
                  <a:pt y="358" x="8606"/>
                  <a:pt y="367" x="8624"/>
                </a:cubicBezTo>
                <a:cubicBezTo>
                  <a:pt y="376" x="8642"/>
                  <a:pt y="389" x="8657"/>
                  <a:pt y="406" x="8668"/>
                </a:cubicBezTo>
                <a:cubicBezTo>
                  <a:pt y="423" x="8679"/>
                  <a:pt y="443" x="8687"/>
                  <a:pt y="465" x="8693"/>
                </a:cubicBezTo>
                <a:cubicBezTo>
                  <a:pt y="488" x="8699"/>
                  <a:pt y="513" x="8702"/>
                  <a:pt y="541" x="8702"/>
                </a:cubicBezTo>
                <a:cubicBezTo>
                  <a:pt y="597" x="8702"/>
                  <a:pt y="643" x="8690"/>
                  <a:pt y="677" x="8666"/>
                </a:cubicBezTo>
                <a:cubicBezTo>
                  <a:pt y="711" x="8642"/>
                  <a:pt y="728" x="8607"/>
                  <a:pt y="728" x="8562"/>
                </a:cubicBezTo>
                <a:cubicBezTo>
                  <a:pt y="728" x="8539"/>
                  <a:pt y="723" x="8519"/>
                  <a:pt y="713" x="8502"/>
                </a:cubicBezTo>
                <a:cubicBezTo>
                  <a:pt y="703" x="8486"/>
                  <a:pt y="689" x="8472"/>
                  <a:pt y="672" x="8463"/>
                </a:cubicBezTo>
                <a:cubicBezTo>
                  <a:pt y="654" x="8453"/>
                  <a:pt y="634" x="8445"/>
                  <a:pt y="611" x="8440"/>
                </a:cubicBezTo>
                <a:cubicBezTo>
                  <a:pt y="589" x="8435"/>
                  <a:pt y="564" x="8433"/>
                  <a:pt y="538" x="8433"/>
                </a:cubicBezTo>
                <a:cubicBezTo>
                  <a:pt y="514" x="8433"/>
                  <a:pt y="491" x="8435"/>
                  <a:pt y="469" x="8440"/>
                </a:cubicBezTo>
                <a:cubicBezTo>
                  <a:pt y="448" x="8446"/>
                  <a:pt y="428" x="8453"/>
                  <a:pt y="410" x="8463"/>
                </a:cubicBezTo>
                <a:cubicBezTo>
                  <a:pt y="393" x="8472"/>
                  <a:pt y="379" x="8486"/>
                  <a:pt y="369" x="8502"/>
                </a:cubicBezTo>
                <a:cubicBezTo>
                  <a:pt y="359" x="8519"/>
                  <a:pt y="354" x="8539"/>
                  <a:pt y="354" x="8561"/>
                </a:cubicBezTo>
                <a:close/>
                <a:moveTo>
                  <a:pt y="354" x="13998"/>
                </a:moveTo>
                <a:cubicBezTo>
                  <a:pt y="354" x="14023"/>
                  <a:pt y="358" x="14044"/>
                  <a:pt y="367" x="14062"/>
                </a:cubicBezTo>
                <a:cubicBezTo>
                  <a:pt y="376" x="14080"/>
                  <a:pt y="389" x="14094"/>
                  <a:pt y="406" x="14105"/>
                </a:cubicBezTo>
                <a:cubicBezTo>
                  <a:pt y="423" x="14117"/>
                  <a:pt y="443" x="14125"/>
                  <a:pt y="465" x="14131"/>
                </a:cubicBezTo>
                <a:cubicBezTo>
                  <a:pt y="488" x="14137"/>
                  <a:pt y="513" x="14140"/>
                  <a:pt y="541" x="14140"/>
                </a:cubicBezTo>
                <a:cubicBezTo>
                  <a:pt y="597" x="14140"/>
                  <a:pt y="643" x="14128"/>
                  <a:pt y="677" x="14103"/>
                </a:cubicBezTo>
                <a:cubicBezTo>
                  <a:pt y="711" x="14079"/>
                  <a:pt y="728" x="14045"/>
                  <a:pt y="728" x="13999"/>
                </a:cubicBezTo>
                <a:cubicBezTo>
                  <a:pt y="728" x="13976"/>
                  <a:pt y="723" x="13957"/>
                  <a:pt y="713" x="13940"/>
                </a:cubicBezTo>
                <a:cubicBezTo>
                  <a:pt y="703" x="13923"/>
                  <a:pt y="689" x="13910"/>
                  <a:pt y="672" x="13900"/>
                </a:cubicBezTo>
                <a:cubicBezTo>
                  <a:pt y="654" x="13890"/>
                  <a:pt y="634" x="13883"/>
                  <a:pt y="611" x="13878"/>
                </a:cubicBezTo>
                <a:cubicBezTo>
                  <a:pt y="589" x="13873"/>
                  <a:pt y="564" x="13870"/>
                  <a:pt y="538" x="13870"/>
                </a:cubicBezTo>
                <a:cubicBezTo>
                  <a:pt y="514" x="13870"/>
                  <a:pt y="491" x="13873"/>
                  <a:pt y="469" x="13878"/>
                </a:cubicBezTo>
                <a:cubicBezTo>
                  <a:pt y="448" x="13883"/>
                  <a:pt y="428" x="13890"/>
                  <a:pt y="410" x="13900"/>
                </a:cubicBezTo>
                <a:cubicBezTo>
                  <a:pt y="393" x="13910"/>
                  <a:pt y="379" x="13923"/>
                  <a:pt y="369" x="13940"/>
                </a:cubicBezTo>
                <a:cubicBezTo>
                  <a:pt y="359" x="13957"/>
                  <a:pt y="354" x="13976"/>
                  <a:pt y="354" x="13998"/>
                </a:cubicBezTo>
                <a:close/>
                <a:moveTo>
                  <a:pt y="351" x="2781"/>
                </a:moveTo>
                <a:cubicBezTo>
                  <a:pt y="351" x="2799"/>
                  <a:pt y="355" x="2815"/>
                  <a:pt y="362" x="2830"/>
                </a:cubicBezTo>
                <a:cubicBezTo>
                  <a:pt y="369" x="2845"/>
                  <a:pt y="378" x="2857"/>
                  <a:pt y="390" x="2867"/>
                </a:cubicBezTo>
                <a:cubicBezTo>
                  <a:pt y="402" x="2877"/>
                  <a:pt y="417" x="2885"/>
                  <a:pt y="434" x="2892"/>
                </a:cubicBezTo>
                <a:cubicBezTo>
                  <a:pt y="451" x="2899"/>
                  <a:pt y="469" x="2905"/>
                  <a:pt y="487" x="2908"/>
                </a:cubicBezTo>
                <a:cubicBezTo>
                  <a:pt y="505" x="2911"/>
                  <a:pt y="523" x="2912"/>
                  <a:pt y="542" x="2912"/>
                </a:cubicBezTo>
                <a:cubicBezTo>
                  <a:pt y="566" x="2912"/>
                  <a:pt y="589" x="2909"/>
                  <a:pt y="611" x="2904"/>
                </a:cubicBezTo>
                <a:cubicBezTo>
                  <a:pt y="634" x="2899"/>
                  <a:pt y="654" x="2892"/>
                  <a:pt y="672" x="2881"/>
                </a:cubicBezTo>
                <a:cubicBezTo>
                  <a:pt y="691" x="2872"/>
                  <a:pt y="705" x="2858"/>
                  <a:pt y="715" x="2841"/>
                </a:cubicBezTo>
                <a:cubicBezTo>
                  <a:pt y="726" x="2823"/>
                  <a:pt y="731" x="2803"/>
                  <a:pt y="731" x="2781"/>
                </a:cubicBezTo>
                <a:cubicBezTo>
                  <a:pt y="731" x="2757"/>
                  <a:pt y="727" x="2737"/>
                  <a:pt y="717" x="2720"/>
                </a:cubicBezTo>
                <a:cubicBezTo>
                  <a:pt y="708" x="2702"/>
                  <a:pt y="695" x="2689"/>
                  <a:pt y="678" x="2678"/>
                </a:cubicBezTo>
                <a:cubicBezTo>
                  <a:pt y="661" x="2668"/>
                  <a:pt y="641" x="2660"/>
                  <a:pt y="618" x="2655"/>
                </a:cubicBezTo>
                <a:cubicBezTo>
                  <a:pt y="596" x="2649"/>
                  <a:pt y="570" x="2647"/>
                  <a:pt y="542" x="2647"/>
                </a:cubicBezTo>
                <a:cubicBezTo>
                  <a:pt y="514" x="2647"/>
                  <a:pt y="488" x="2649"/>
                  <a:pt y="465" x="2655"/>
                </a:cubicBezTo>
                <a:cubicBezTo>
                  <a:pt y="442" x="2660"/>
                  <a:pt y="422" x="2668"/>
                  <a:pt y="405" x="2678"/>
                </a:cubicBezTo>
                <a:cubicBezTo>
                  <a:pt y="388" x="2689"/>
                  <a:pt y="374" x="2703"/>
                  <a:pt y="365" x="2720"/>
                </a:cubicBezTo>
                <a:cubicBezTo>
                  <a:pt y="356" x="2737"/>
                  <a:pt y="351" x="2757"/>
                  <a:pt y="351" x="2781"/>
                </a:cubicBezTo>
                <a:close/>
                <a:moveTo>
                  <a:pt y="351" x="15383"/>
                </a:moveTo>
                <a:cubicBezTo>
                  <a:pt y="351" x="15401"/>
                  <a:pt y="355" x="15418"/>
                  <a:pt y="362" x="15432"/>
                </a:cubicBezTo>
                <a:cubicBezTo>
                  <a:pt y="369" x="15447"/>
                  <a:pt y="378" x="15459"/>
                  <a:pt y="390" x="15469"/>
                </a:cubicBezTo>
                <a:cubicBezTo>
                  <a:pt y="402" x="15479"/>
                  <a:pt y="417" x="15487"/>
                  <a:pt y="434" x="15494"/>
                </a:cubicBezTo>
                <a:cubicBezTo>
                  <a:pt y="451" x="15501"/>
                  <a:pt y="469" x="15507"/>
                  <a:pt y="487" x="15510"/>
                </a:cubicBezTo>
                <a:cubicBezTo>
                  <a:pt y="505" x="15513"/>
                  <a:pt y="523" x="15514"/>
                  <a:pt y="542" x="15514"/>
                </a:cubicBezTo>
                <a:cubicBezTo>
                  <a:pt y="566" x="15514"/>
                  <a:pt y="589" x="15512"/>
                  <a:pt y="611" x="15506"/>
                </a:cubicBezTo>
                <a:cubicBezTo>
                  <a:pt y="634" x="15501"/>
                  <a:pt y="654" x="15494"/>
                  <a:pt y="672" x="15484"/>
                </a:cubicBezTo>
                <a:cubicBezTo>
                  <a:pt y="691" x="15474"/>
                  <a:pt y="705" x="15460"/>
                  <a:pt y="715" x="15443"/>
                </a:cubicBezTo>
                <a:cubicBezTo>
                  <a:pt y="726" x="15425"/>
                  <a:pt y="731" x="15405"/>
                  <a:pt y="731" x="15383"/>
                </a:cubicBezTo>
                <a:cubicBezTo>
                  <a:pt y="731" x="15359"/>
                  <a:pt y="727" x="15339"/>
                  <a:pt y="717" x="15322"/>
                </a:cubicBezTo>
                <a:cubicBezTo>
                  <a:pt y="708" x="15304"/>
                  <a:pt y="695" x="15291"/>
                  <a:pt y="678" x="15280"/>
                </a:cubicBezTo>
                <a:cubicBezTo>
                  <a:pt y="661" x="15270"/>
                  <a:pt y="641" x="15262"/>
                  <a:pt y="618" x="15257"/>
                </a:cubicBezTo>
                <a:cubicBezTo>
                  <a:pt y="596" x="15251"/>
                  <a:pt y="570" x="15249"/>
                  <a:pt y="542" x="15249"/>
                </a:cubicBezTo>
                <a:cubicBezTo>
                  <a:pt y="514" x="15249"/>
                  <a:pt y="488" x="15251"/>
                  <a:pt y="465" x="15257"/>
                </a:cubicBezTo>
                <a:cubicBezTo>
                  <a:pt y="442" x="15262"/>
                  <a:pt y="422" x="15270"/>
                  <a:pt y="405" x="15280"/>
                </a:cubicBezTo>
                <a:cubicBezTo>
                  <a:pt y="388" x="15291"/>
                  <a:pt y="374" x="15305"/>
                  <a:pt y="365" x="15322"/>
                </a:cubicBezTo>
                <a:cubicBezTo>
                  <a:pt y="356" x="15339"/>
                  <a:pt y="351" x="15359"/>
                  <a:pt y="351" x="15383"/>
                </a:cubicBezTo>
                <a:close/>
                <a:moveTo>
                  <a:pt y="351" x="19493"/>
                </a:moveTo>
                <a:cubicBezTo>
                  <a:pt y="351" x="19511"/>
                  <a:pt y="355" x="19528"/>
                  <a:pt y="362" x="19543"/>
                </a:cubicBezTo>
                <a:cubicBezTo>
                  <a:pt y="369" x="19557"/>
                  <a:pt y="378" x="19570"/>
                  <a:pt y="390" x="19579"/>
                </a:cubicBezTo>
                <a:cubicBezTo>
                  <a:pt y="402" x="19589"/>
                  <a:pt y="417" x="19598"/>
                  <a:pt y="434" x="19605"/>
                </a:cubicBezTo>
                <a:cubicBezTo>
                  <a:pt y="451" x="19612"/>
                  <a:pt y="469" x="19617"/>
                  <a:pt y="487" x="19620"/>
                </a:cubicBezTo>
                <a:cubicBezTo>
                  <a:pt y="505" x="19623"/>
                  <a:pt y="523" x="19625"/>
                  <a:pt y="542" x="19625"/>
                </a:cubicBezTo>
                <a:cubicBezTo>
                  <a:pt y="566" x="19625"/>
                  <a:pt y="589" x="19622"/>
                  <a:pt y="611" x="19617"/>
                </a:cubicBezTo>
                <a:cubicBezTo>
                  <a:pt y="634" x="19612"/>
                  <a:pt y="654" x="19604"/>
                  <a:pt y="672" x="19594"/>
                </a:cubicBezTo>
                <a:cubicBezTo>
                  <a:pt y="691" x="19584"/>
                  <a:pt y="705" x="19570"/>
                  <a:pt y="715" x="19553"/>
                </a:cubicBezTo>
                <a:cubicBezTo>
                  <a:pt y="726" x="19536"/>
                  <a:pt y="731" x="19516"/>
                  <a:pt y="731" x="19493"/>
                </a:cubicBezTo>
                <a:cubicBezTo>
                  <a:pt y="731" x="19469"/>
                  <a:pt y="727" x="19449"/>
                  <a:pt y="717" x="19432"/>
                </a:cubicBezTo>
                <a:cubicBezTo>
                  <a:pt y="708" x="19415"/>
                  <a:pt y="695" x="19401"/>
                  <a:pt y="678" x="19391"/>
                </a:cubicBezTo>
                <a:cubicBezTo>
                  <a:pt y="661" x="19380"/>
                  <a:pt y="641" x="19373"/>
                  <a:pt y="618" x="19367"/>
                </a:cubicBezTo>
                <a:cubicBezTo>
                  <a:pt y="596" x="19362"/>
                  <a:pt y="570" x="19359"/>
                  <a:pt y="542" x="19359"/>
                </a:cubicBezTo>
                <a:cubicBezTo>
                  <a:pt y="514" x="19359"/>
                  <a:pt y="488" x="19362"/>
                  <a:pt y="465" x="19367"/>
                </a:cubicBezTo>
                <a:cubicBezTo>
                  <a:pt y="442" x="19373"/>
                  <a:pt y="422" x="19380"/>
                  <a:pt y="405" x="19391"/>
                </a:cubicBezTo>
                <a:cubicBezTo>
                  <a:pt y="388" x="19401"/>
                  <a:pt y="374" x="19415"/>
                  <a:pt y="365" x="19432"/>
                </a:cubicBezTo>
                <a:cubicBezTo>
                  <a:pt y="356" x="19449"/>
                  <a:pt y="351" x="19470"/>
                  <a:pt y="351" x="19493"/>
                </a:cubicBezTo>
                <a:close/>
                <a:moveTo>
                  <a:pt y="349" x="3614"/>
                </a:moveTo>
                <a:cubicBezTo>
                  <a:pt y="349" x="3639"/>
                  <a:pt y="354" x="3661"/>
                  <a:pt y="364" x="3680"/>
                </a:cubicBezTo>
                <a:cubicBezTo>
                  <a:pt y="373" x="3698"/>
                  <a:pt y="387" x="3713"/>
                  <a:pt y="405" x="3723"/>
                </a:cubicBezTo>
                <a:cubicBezTo>
                  <a:pt y="423" x="3734"/>
                  <a:pt y="443" x="3742"/>
                  <a:pt y="466" x="3748"/>
                </a:cubicBezTo>
                <a:cubicBezTo>
                  <a:pt y="489" x="3753"/>
                  <a:pt y="515" x="3756"/>
                  <a:pt y="543" x="3756"/>
                </a:cubicBezTo>
                <a:cubicBezTo>
                  <a:pt y="569" x="3756"/>
                  <a:pt y="594" x="3753"/>
                  <a:pt y="617" x="3747"/>
                </a:cubicBezTo>
                <a:cubicBezTo>
                  <a:pt y="640" x="3741"/>
                  <a:pt y="660" x="3733"/>
                  <a:pt y="677" x="3722"/>
                </a:cubicBezTo>
                <a:cubicBezTo>
                  <a:pt y="695" x="3712"/>
                  <a:pt y="709" x="3697"/>
                  <a:pt y="719" x="3679"/>
                </a:cubicBezTo>
                <a:cubicBezTo>
                  <a:pt y="729" x="3661"/>
                  <a:pt y="734" x="3639"/>
                  <a:pt y="734" x="3615"/>
                </a:cubicBezTo>
                <a:cubicBezTo>
                  <a:pt y="734" x="3590"/>
                  <a:pt y="729" x="3568"/>
                  <a:pt y="719" x="3549"/>
                </a:cubicBezTo>
                <a:cubicBezTo>
                  <a:pt y="708" x="3530"/>
                  <a:pt y="695" x="3515"/>
                  <a:pt y="677" x="3503"/>
                </a:cubicBezTo>
                <a:cubicBezTo>
                  <a:pt y="660" x="3491"/>
                  <a:pt y="640" x="3482"/>
                  <a:pt y="617" x="3476"/>
                </a:cubicBezTo>
                <a:cubicBezTo>
                  <a:pt y="594" x="3470"/>
                  <a:pt y="570" x="3466"/>
                  <a:pt y="544" x="3466"/>
                </a:cubicBezTo>
                <a:cubicBezTo>
                  <a:pt y="518" x="3466"/>
                  <a:pt y="493" x="3470"/>
                  <a:pt y="470" x="3476"/>
                </a:cubicBezTo>
                <a:cubicBezTo>
                  <a:pt y="446" x="3482"/>
                  <a:pt y="425" x="3491"/>
                  <a:pt y="407" x="3503"/>
                </a:cubicBezTo>
                <a:cubicBezTo>
                  <a:pt y="389" x="3515"/>
                  <a:pt y="375" x="3530"/>
                  <a:pt y="365" x="3549"/>
                </a:cubicBezTo>
                <a:cubicBezTo>
                  <a:pt y="354" x="3568"/>
                  <a:pt y="349" x="3590"/>
                  <a:pt y="349" x="3614"/>
                </a:cubicBezTo>
                <a:close/>
                <a:moveTo>
                  <a:pt y="349" x="6134"/>
                </a:moveTo>
                <a:cubicBezTo>
                  <a:pt y="349" x="6159"/>
                  <a:pt y="354" x="6181"/>
                  <a:pt y="364" x="6200"/>
                </a:cubicBezTo>
                <a:cubicBezTo>
                  <a:pt y="373" x="6218"/>
                  <a:pt y="387" x="6233"/>
                  <a:pt y="405" x="6243"/>
                </a:cubicBezTo>
                <a:cubicBezTo>
                  <a:pt y="423" x="6254"/>
                  <a:pt y="443" x="6262"/>
                  <a:pt y="466" x="6268"/>
                </a:cubicBezTo>
                <a:cubicBezTo>
                  <a:pt y="489" x="6273"/>
                  <a:pt y="515" x="6276"/>
                  <a:pt y="543" x="6276"/>
                </a:cubicBezTo>
                <a:cubicBezTo>
                  <a:pt y="569" x="6276"/>
                  <a:pt y="594" x="6273"/>
                  <a:pt y="617" x="6267"/>
                </a:cubicBezTo>
                <a:cubicBezTo>
                  <a:pt y="640" x="6261"/>
                  <a:pt y="660" x="6253"/>
                  <a:pt y="677" x="6242"/>
                </a:cubicBezTo>
                <a:cubicBezTo>
                  <a:pt y="695" x="6232"/>
                  <a:pt y="709" x="6217"/>
                  <a:pt y="719" x="6199"/>
                </a:cubicBezTo>
                <a:cubicBezTo>
                  <a:pt y="729" x="6181"/>
                  <a:pt y="734" x="6159"/>
                  <a:pt y="734" x="6135"/>
                </a:cubicBezTo>
                <a:cubicBezTo>
                  <a:pt y="734" x="6110"/>
                  <a:pt y="729" x="6088"/>
                  <a:pt y="719" x="6069"/>
                </a:cubicBezTo>
                <a:cubicBezTo>
                  <a:pt y="708" x="6050"/>
                  <a:pt y="695" x="6035"/>
                  <a:pt y="677" x="6023"/>
                </a:cubicBezTo>
                <a:cubicBezTo>
                  <a:pt y="660" x="6011"/>
                  <a:pt y="640" x="6002"/>
                  <a:pt y="617" x="5996"/>
                </a:cubicBezTo>
                <a:cubicBezTo>
                  <a:pt y="594" x="5990"/>
                  <a:pt y="570" x="5986"/>
                  <a:pt y="544" x="5986"/>
                </a:cubicBezTo>
                <a:cubicBezTo>
                  <a:pt y="518" x="5986"/>
                  <a:pt y="493" x="5990"/>
                  <a:pt y="470" x="5996"/>
                </a:cubicBezTo>
                <a:cubicBezTo>
                  <a:pt y="446" x="6002"/>
                  <a:pt y="425" x="6011"/>
                  <a:pt y="407" x="6023"/>
                </a:cubicBezTo>
                <a:cubicBezTo>
                  <a:pt y="389" x="6035"/>
                  <a:pt y="375" x="6050"/>
                  <a:pt y="365" x="6069"/>
                </a:cubicBezTo>
                <a:cubicBezTo>
                  <a:pt y="354" x="6088"/>
                  <a:pt y="349" x="6110"/>
                  <a:pt y="349" x="6134"/>
                </a:cubicBezTo>
                <a:close/>
                <a:moveTo>
                  <a:pt y="349" x="7282"/>
                </a:moveTo>
                <a:cubicBezTo>
                  <a:pt y="349" x="7308"/>
                  <a:pt y="354" x="7330"/>
                  <a:pt y="364" x="7348"/>
                </a:cubicBezTo>
                <a:cubicBezTo>
                  <a:pt y="373" x="7366"/>
                  <a:pt y="387" x="7381"/>
                  <a:pt y="405" x="7392"/>
                </a:cubicBezTo>
                <a:cubicBezTo>
                  <a:pt y="423" x="7403"/>
                  <a:pt y="443" x="7411"/>
                  <a:pt y="466" x="7416"/>
                </a:cubicBezTo>
                <a:cubicBezTo>
                  <a:pt y="489" x="7422"/>
                  <a:pt y="515" x="7424"/>
                  <a:pt y="543" x="7424"/>
                </a:cubicBezTo>
                <a:cubicBezTo>
                  <a:pt y="569" x="7424"/>
                  <a:pt y="594" x="7421"/>
                  <a:pt y="617" x="7416"/>
                </a:cubicBezTo>
                <a:cubicBezTo>
                  <a:pt y="640" x="7410"/>
                  <a:pt y="660" x="7402"/>
                  <a:pt y="677" x="7391"/>
                </a:cubicBezTo>
                <a:cubicBezTo>
                  <a:pt y="695" x="7380"/>
                  <a:pt y="709" x="7366"/>
                  <a:pt y="719" x="7347"/>
                </a:cubicBezTo>
                <a:cubicBezTo>
                  <a:pt y="729" x="7329"/>
                  <a:pt y="734" x="7308"/>
                  <a:pt y="734" x="7284"/>
                </a:cubicBezTo>
                <a:cubicBezTo>
                  <a:pt y="734" x="7259"/>
                  <a:pt y="729" x="7237"/>
                  <a:pt y="719" x="7218"/>
                </a:cubicBezTo>
                <a:cubicBezTo>
                  <a:pt y="708" x="7199"/>
                  <a:pt y="695" x="7183"/>
                  <a:pt y="677" x="7171"/>
                </a:cubicBezTo>
                <a:cubicBezTo>
                  <a:pt y="660" x="7160"/>
                  <a:pt y="640" x="7151"/>
                  <a:pt y="617" x="7144"/>
                </a:cubicBezTo>
                <a:cubicBezTo>
                  <a:pt y="594" x="7138"/>
                  <a:pt y="570" x="7135"/>
                  <a:pt y="544" x="7135"/>
                </a:cubicBezTo>
                <a:cubicBezTo>
                  <a:pt y="518" x="7135"/>
                  <a:pt y="493" x="7138"/>
                  <a:pt y="470" x="7144"/>
                </a:cubicBezTo>
                <a:cubicBezTo>
                  <a:pt y="446" x="7151"/>
                  <a:pt y="425" x="7160"/>
                  <a:pt y="407" x="7172"/>
                </a:cubicBezTo>
                <a:cubicBezTo>
                  <a:pt y="389" x="7183"/>
                  <a:pt y="375" x="7199"/>
                  <a:pt y="365" x="7218"/>
                </a:cubicBezTo>
                <a:cubicBezTo>
                  <a:pt y="354" x="7236"/>
                  <a:pt y="349" x="7258"/>
                  <a:pt y="349" x="7282"/>
                </a:cubicBezTo>
                <a:close/>
                <a:moveTo>
                  <a:pt y="349" x="10083"/>
                </a:moveTo>
                <a:cubicBezTo>
                  <a:pt y="349" x="10108"/>
                  <a:pt y="354" x="10130"/>
                  <a:pt y="364" x="10149"/>
                </a:cubicBezTo>
                <a:cubicBezTo>
                  <a:pt y="373" x="10167"/>
                  <a:pt y="387" x="10182"/>
                  <a:pt y="405" x="10193"/>
                </a:cubicBezTo>
                <a:cubicBezTo>
                  <a:pt y="423" x="10203"/>
                  <a:pt y="443" x="10212"/>
                  <a:pt y="466" x="10217"/>
                </a:cubicBezTo>
                <a:cubicBezTo>
                  <a:pt y="489" x="10222"/>
                  <a:pt y="515" x="10225"/>
                  <a:pt y="543" x="10225"/>
                </a:cubicBezTo>
                <a:cubicBezTo>
                  <a:pt y="569" x="10225"/>
                  <a:pt y="594" x="10222"/>
                  <a:pt y="617" x="10216"/>
                </a:cubicBezTo>
                <a:cubicBezTo>
                  <a:pt y="640" x="10211"/>
                  <a:pt y="660" x="10202"/>
                  <a:pt y="677" x="10192"/>
                </a:cubicBezTo>
                <a:cubicBezTo>
                  <a:pt y="695" x="10181"/>
                  <a:pt y="709" x="10166"/>
                  <a:pt y="719" x="10148"/>
                </a:cubicBezTo>
                <a:cubicBezTo>
                  <a:pt y="729" x="10130"/>
                  <a:pt y="734" x="10109"/>
                  <a:pt y="734" x="10084"/>
                </a:cubicBezTo>
                <a:cubicBezTo>
                  <a:pt y="734" x="10059"/>
                  <a:pt y="729" x="10037"/>
                  <a:pt y="719" x="10018"/>
                </a:cubicBezTo>
                <a:cubicBezTo>
                  <a:pt y="708" x="9999"/>
                  <a:pt y="695" x="9984"/>
                  <a:pt y="677" x="9972"/>
                </a:cubicBezTo>
                <a:cubicBezTo>
                  <a:pt y="660" x="9960"/>
                  <a:pt y="640" x="9951"/>
                  <a:pt y="617" x="9945"/>
                </a:cubicBezTo>
                <a:cubicBezTo>
                  <a:pt y="594" x="9939"/>
                  <a:pt y="570" x="9936"/>
                  <a:pt y="544" x="9936"/>
                </a:cubicBezTo>
                <a:cubicBezTo>
                  <a:pt y="518" x="9936"/>
                  <a:pt y="493" x="9939"/>
                  <a:pt y="470" x="9945"/>
                </a:cubicBezTo>
                <a:cubicBezTo>
                  <a:pt y="446" x="9952"/>
                  <a:pt y="425" x="9961"/>
                  <a:pt y="407" x="9972"/>
                </a:cubicBezTo>
                <a:cubicBezTo>
                  <a:pt y="389" x="9984"/>
                  <a:pt y="375" x="10000"/>
                  <a:pt y="365" x="10018"/>
                </a:cubicBezTo>
                <a:cubicBezTo>
                  <a:pt y="354" x="10037"/>
                  <a:pt y="349" x="10059"/>
                  <a:pt y="349" x="10083"/>
                </a:cubicBezTo>
                <a:close/>
                <a:moveTo>
                  <a:pt y="349" x="14590"/>
                </a:moveTo>
                <a:cubicBezTo>
                  <a:pt y="349" x="14616"/>
                  <a:pt y="354" x="14638"/>
                  <a:pt y="364" x="14656"/>
                </a:cubicBezTo>
                <a:cubicBezTo>
                  <a:pt y="373" x="14675"/>
                  <a:pt y="387" x="14689"/>
                  <a:pt y="405" x="14700"/>
                </a:cubicBezTo>
                <a:cubicBezTo>
                  <a:pt y="423" x="14711"/>
                  <a:pt y="443" x="14719"/>
                  <a:pt y="466" x="14724"/>
                </a:cubicBezTo>
                <a:cubicBezTo>
                  <a:pt y="489" x="14730"/>
                  <a:pt y="515" x="14732"/>
                  <a:pt y="543" x="14732"/>
                </a:cubicBezTo>
                <a:cubicBezTo>
                  <a:pt y="569" x="14732"/>
                  <a:pt y="594" x="14730"/>
                  <a:pt y="617" x="14724"/>
                </a:cubicBezTo>
                <a:cubicBezTo>
                  <a:pt y="640" x="14718"/>
                  <a:pt y="660" x="14710"/>
                  <a:pt y="677" x="14699"/>
                </a:cubicBezTo>
                <a:cubicBezTo>
                  <a:pt y="695" x="14688"/>
                  <a:pt y="709" x="14674"/>
                  <a:pt y="719" x="14655"/>
                </a:cubicBezTo>
                <a:cubicBezTo>
                  <a:pt y="729" x="14637"/>
                  <a:pt y="734" x="14616"/>
                  <a:pt y="734" x="14592"/>
                </a:cubicBezTo>
                <a:cubicBezTo>
                  <a:pt y="734" x="14567"/>
                  <a:pt y="729" x="14545"/>
                  <a:pt y="719" x="14526"/>
                </a:cubicBezTo>
                <a:cubicBezTo>
                  <a:pt y="708" x="14507"/>
                  <a:pt y="695" x="14491"/>
                  <a:pt y="677" x="14479"/>
                </a:cubicBezTo>
                <a:cubicBezTo>
                  <a:pt y="660" x="14468"/>
                  <a:pt y="640" x="14459"/>
                  <a:pt y="617" x="14452"/>
                </a:cubicBezTo>
                <a:cubicBezTo>
                  <a:pt y="594" x="14446"/>
                  <a:pt y="570" x="14443"/>
                  <a:pt y="544" x="14443"/>
                </a:cubicBezTo>
                <a:cubicBezTo>
                  <a:pt y="518" x="14443"/>
                  <a:pt y="493" x="14446"/>
                  <a:pt y="470" x="14452"/>
                </a:cubicBezTo>
                <a:cubicBezTo>
                  <a:pt y="446" x="14459"/>
                  <a:pt y="425" x="14468"/>
                  <a:pt y="407" x="14480"/>
                </a:cubicBezTo>
                <a:cubicBezTo>
                  <a:pt y="389" x="14491"/>
                  <a:pt y="375" x="14507"/>
                  <a:pt y="365" x="14526"/>
                </a:cubicBezTo>
                <a:cubicBezTo>
                  <a:pt y="354" x="14545"/>
                  <a:pt y="349" x="14566"/>
                  <a:pt y="349" x="14590"/>
                </a:cubicBezTo>
                <a:close/>
                <a:moveTo>
                  <a:pt y="349" x="15947"/>
                </a:moveTo>
                <a:cubicBezTo>
                  <a:pt y="349" x="15973"/>
                  <a:pt y="354" x="15995"/>
                  <a:pt y="364" x="16013"/>
                </a:cubicBezTo>
                <a:cubicBezTo>
                  <a:pt y="373" x="16031"/>
                  <a:pt y="387" x="16046"/>
                  <a:pt y="405" x="16057"/>
                </a:cubicBezTo>
                <a:cubicBezTo>
                  <a:pt y="423" x="16068"/>
                  <a:pt y="443" x="16076"/>
                  <a:pt y="466" x="16081"/>
                </a:cubicBezTo>
                <a:cubicBezTo>
                  <a:pt y="489" x="16087"/>
                  <a:pt y="515" x="16089"/>
                  <a:pt y="543" x="16089"/>
                </a:cubicBezTo>
                <a:cubicBezTo>
                  <a:pt y="569" x="16089"/>
                  <a:pt y="594" x="16086"/>
                  <a:pt y="617" x="16081"/>
                </a:cubicBezTo>
                <a:cubicBezTo>
                  <a:pt y="640" x="16075"/>
                  <a:pt y="660" x="16067"/>
                  <a:pt y="677" x="16056"/>
                </a:cubicBezTo>
                <a:cubicBezTo>
                  <a:pt y="695" x="16045"/>
                  <a:pt y="709" x="16031"/>
                  <a:pt y="719" x="16012"/>
                </a:cubicBezTo>
                <a:cubicBezTo>
                  <a:pt y="729" x="15994"/>
                  <a:pt y="734" x="15973"/>
                  <a:pt y="734" x="15949"/>
                </a:cubicBezTo>
                <a:cubicBezTo>
                  <a:pt y="734" x="15924"/>
                  <a:pt y="729" x="15902"/>
                  <a:pt y="719" x="15883"/>
                </a:cubicBezTo>
                <a:cubicBezTo>
                  <a:pt y="708" x="15864"/>
                  <a:pt y="695" x="15848"/>
                  <a:pt y="677" x="15836"/>
                </a:cubicBezTo>
                <a:cubicBezTo>
                  <a:pt y="660" x="15825"/>
                  <a:pt y="640" x="15816"/>
                  <a:pt y="617" x="15809"/>
                </a:cubicBezTo>
                <a:cubicBezTo>
                  <a:pt y="594" x="15803"/>
                  <a:pt y="570" x="15800"/>
                  <a:pt y="544" x="15800"/>
                </a:cubicBezTo>
                <a:cubicBezTo>
                  <a:pt y="518" x="15800"/>
                  <a:pt y="493" x="15803"/>
                  <a:pt y="470" x="15809"/>
                </a:cubicBezTo>
                <a:cubicBezTo>
                  <a:pt y="446" x="15816"/>
                  <a:pt y="425" x="15825"/>
                  <a:pt y="407" x="15837"/>
                </a:cubicBezTo>
                <a:cubicBezTo>
                  <a:pt y="389" x="15848"/>
                  <a:pt y="375" x="15864"/>
                  <a:pt y="365" x="15883"/>
                </a:cubicBezTo>
                <a:cubicBezTo>
                  <a:pt y="354" x="15902"/>
                  <a:pt y="349" x="15923"/>
                  <a:pt y="349" x="15947"/>
                </a:cubicBezTo>
                <a:close/>
                <a:moveTo>
                  <a:pt y="349" x="20057"/>
                </a:moveTo>
                <a:cubicBezTo>
                  <a:pt y="349" x="20083"/>
                  <a:pt y="354" x="20105"/>
                  <a:pt y="364" x="20123"/>
                </a:cubicBezTo>
                <a:cubicBezTo>
                  <a:pt y="373" x="20142"/>
                  <a:pt y="387" x="20156"/>
                  <a:pt y="405" x="20167"/>
                </a:cubicBezTo>
                <a:cubicBezTo>
                  <a:pt y="423" x="20178"/>
                  <a:pt y="443" x="20186"/>
                  <a:pt y="466" x="20192"/>
                </a:cubicBezTo>
                <a:cubicBezTo>
                  <a:pt y="489" x="20197"/>
                  <a:pt y="515" x="20200"/>
                  <a:pt y="543" x="20200"/>
                </a:cubicBezTo>
                <a:cubicBezTo>
                  <a:pt y="569" x="20200"/>
                  <a:pt y="594" x="20197"/>
                  <a:pt y="617" x="20191"/>
                </a:cubicBezTo>
                <a:cubicBezTo>
                  <a:pt y="640" x="20185"/>
                  <a:pt y="660" x="20177"/>
                  <a:pt y="677" x="20166"/>
                </a:cubicBezTo>
                <a:cubicBezTo>
                  <a:pt y="695" x="20155"/>
                  <a:pt y="709" x="20141"/>
                  <a:pt y="719" x="20123"/>
                </a:cubicBezTo>
                <a:cubicBezTo>
                  <a:pt y="729" x="20105"/>
                  <a:pt y="734" x="20083"/>
                  <a:pt y="734" x="20059"/>
                </a:cubicBezTo>
                <a:cubicBezTo>
                  <a:pt y="734" x="20034"/>
                  <a:pt y="729" x="20012"/>
                  <a:pt y="719" x="19993"/>
                </a:cubicBezTo>
                <a:cubicBezTo>
                  <a:pt y="708" x="19974"/>
                  <a:pt y="695" x="19958"/>
                  <a:pt y="677" x="19947"/>
                </a:cubicBezTo>
                <a:cubicBezTo>
                  <a:pt y="660" x="19935"/>
                  <a:pt y="640" x="19926"/>
                  <a:pt y="617" x="19920"/>
                </a:cubicBezTo>
                <a:cubicBezTo>
                  <a:pt y="594" x="19913"/>
                  <a:pt y="570" x="19910"/>
                  <a:pt y="544" x="19910"/>
                </a:cubicBezTo>
                <a:cubicBezTo>
                  <a:pt y="518" x="19910"/>
                  <a:pt y="493" x="19913"/>
                  <a:pt y="470" x="19920"/>
                </a:cubicBezTo>
                <a:cubicBezTo>
                  <a:pt y="446" x="19926"/>
                  <a:pt y="425" x="19935"/>
                  <a:pt y="407" x="19947"/>
                </a:cubicBezTo>
                <a:cubicBezTo>
                  <a:pt y="389" x="19959"/>
                  <a:pt y="375" x="19974"/>
                  <a:pt y="365" x="19993"/>
                </a:cubicBezTo>
                <a:cubicBezTo>
                  <a:pt y="354" x="20012"/>
                  <a:pt y="349" x="20033"/>
                  <a:pt y="349" x="20057"/>
                </a:cubicBezTo>
                <a:close/>
                <a:moveTo>
                  <a:pt y="568" x="8145"/>
                </a:moveTo>
                <a:lnTo>
                  <a:pt y="672" x="8128"/>
                </a:lnTo>
                <a:cubicBezTo>
                  <a:pt y="689" x="8116"/>
                  <a:pt y="704" x="8096"/>
                  <a:pt y="717" x="8069"/>
                </a:cubicBezTo>
                <a:cubicBezTo>
                  <a:pt y="730" x="8041"/>
                  <a:pt y="737" x="8016"/>
                  <a:pt y="737" x="7993"/>
                </a:cubicBezTo>
                <a:cubicBezTo>
                  <a:pt y="737" x="7970"/>
                  <a:pt y="732" x="7953"/>
                  <a:pt y="722" x="7942"/>
                </a:cubicBezTo>
                <a:cubicBezTo>
                  <a:pt y="711" x="7930"/>
                  <a:pt y="695" x="7924"/>
                  <a:pt y="673" x="7924"/>
                </a:cubicBezTo>
                <a:cubicBezTo>
                  <a:pt y="660" x="7924"/>
                  <a:pt y="650" x="7925"/>
                  <a:pt y="641" x="7929"/>
                </a:cubicBezTo>
                <a:cubicBezTo>
                  <a:pt y="633" x="7932"/>
                  <a:pt y="625" x="7937"/>
                  <a:pt y="619" x="7943"/>
                </a:cubicBezTo>
                <a:cubicBezTo>
                  <a:pt y="613" x="7950"/>
                  <a:pt y="607" x="7960"/>
                  <a:pt y="601" x="7974"/>
                </a:cubicBezTo>
                <a:cubicBezTo>
                  <a:pt y="596" x="7988"/>
                  <a:pt y="591" x="8005"/>
                  <a:pt y="587" x="8026"/>
                </a:cubicBezTo>
                <a:cubicBezTo>
                  <a:pt y="582" x="8046"/>
                  <a:pt y="578" x="8071"/>
                  <a:pt y="574" x="8101"/>
                </a:cubicBezTo>
                <a:cubicBezTo>
                  <a:pt y="574" x="8102"/>
                  <a:pt y="573" x="8114"/>
                  <a:pt y="570" x="8136"/>
                </a:cubicBezTo>
                <a:cubicBezTo>
                  <a:pt y="569" x="8140"/>
                  <a:pt y="569" x="8143"/>
                  <a:pt y="568" x="8145"/>
                </a:cubicBezTo>
                <a:close/>
                <a:moveTo>
                  <a:pt y="568" x="11277"/>
                </a:moveTo>
                <a:lnTo>
                  <a:pt y="672" x="11260"/>
                </a:lnTo>
                <a:cubicBezTo>
                  <a:pt y="689" x="11248"/>
                  <a:pt y="704" x="11229"/>
                  <a:pt y="717" x="11201"/>
                </a:cubicBezTo>
                <a:cubicBezTo>
                  <a:pt y="730" x="11174"/>
                  <a:pt y="737" x="11148"/>
                  <a:pt y="737" x="11125"/>
                </a:cubicBezTo>
                <a:cubicBezTo>
                  <a:pt y="737" x="11103"/>
                  <a:pt y="732" x="11086"/>
                  <a:pt y="722" x="11074"/>
                </a:cubicBezTo>
                <a:cubicBezTo>
                  <a:pt y="711" x="11062"/>
                  <a:pt y="695" x="11056"/>
                  <a:pt y="673" x="11056"/>
                </a:cubicBezTo>
                <a:cubicBezTo>
                  <a:pt y="660" x="11056"/>
                  <a:pt y="650" x="11058"/>
                  <a:pt y="641" x="11061"/>
                </a:cubicBezTo>
                <a:cubicBezTo>
                  <a:pt y="633" x="11064"/>
                  <a:pt y="625" x="11069"/>
                  <a:pt y="619" x="11075"/>
                </a:cubicBezTo>
                <a:cubicBezTo>
                  <a:pt y="613" x="11082"/>
                  <a:pt y="607" x="11092"/>
                  <a:pt y="601" x="11106"/>
                </a:cubicBezTo>
                <a:cubicBezTo>
                  <a:pt y="596" x="11120"/>
                  <a:pt y="591" x="11137"/>
                  <a:pt y="587" x="11158"/>
                </a:cubicBezTo>
                <a:cubicBezTo>
                  <a:pt y="582" x="11178"/>
                  <a:pt y="578" x="11204"/>
                  <a:pt y="574" x="11234"/>
                </a:cubicBezTo>
                <a:cubicBezTo>
                  <a:pt y="574" x="11235"/>
                  <a:pt y="573" x="11246"/>
                  <a:pt y="570" x="11269"/>
                </a:cubicBezTo>
                <a:cubicBezTo>
                  <a:pt y="569" x="11272"/>
                  <a:pt y="569" x="11275"/>
                  <a:pt y="568" x="11277"/>
                </a:cubicBezTo>
                <a:close/>
                <a:moveTo>
                  <a:pt y="568" x="13583"/>
                </a:moveTo>
                <a:lnTo>
                  <a:pt y="672" x="13565"/>
                </a:lnTo>
                <a:cubicBezTo>
                  <a:pt y="689" x="13553"/>
                  <a:pt y="704" x="13534"/>
                  <a:pt y="717" x="13506"/>
                </a:cubicBezTo>
                <a:cubicBezTo>
                  <a:pt y="730" x="13479"/>
                  <a:pt y="737" x="13454"/>
                  <a:pt y="737" x="13430"/>
                </a:cubicBezTo>
                <a:cubicBezTo>
                  <a:pt y="737" x="13408"/>
                  <a:pt y="732" x="13391"/>
                  <a:pt y="722" x="13379"/>
                </a:cubicBezTo>
                <a:cubicBezTo>
                  <a:pt y="711" x="13367"/>
                  <a:pt y="695" x="13361"/>
                  <a:pt y="673" x="13361"/>
                </a:cubicBezTo>
                <a:cubicBezTo>
                  <a:pt y="660" x="13361"/>
                  <a:pt y="650" x="13363"/>
                  <a:pt y="641" x="13366"/>
                </a:cubicBezTo>
                <a:cubicBezTo>
                  <a:pt y="633" x="13369"/>
                  <a:pt y="625" x="13374"/>
                  <a:pt y="619" x="13381"/>
                </a:cubicBezTo>
                <a:cubicBezTo>
                  <a:pt y="613" x="13387"/>
                  <a:pt y="607" x="13397"/>
                  <a:pt y="601" x="13411"/>
                </a:cubicBezTo>
                <a:cubicBezTo>
                  <a:pt y="596" x="13425"/>
                  <a:pt y="591" x="13443"/>
                  <a:pt y="587" x="13463"/>
                </a:cubicBezTo>
                <a:cubicBezTo>
                  <a:pt y="582" x="13483"/>
                  <a:pt y="578" x="13509"/>
                  <a:pt y="574" x="13539"/>
                </a:cubicBezTo>
                <a:cubicBezTo>
                  <a:pt y="574" x="13540"/>
                  <a:pt y="573" x="13551"/>
                  <a:pt y="570" x="13574"/>
                </a:cubicBezTo>
                <a:cubicBezTo>
                  <a:pt y="569" x="13577"/>
                  <a:pt y="569" x="13580"/>
                  <a:pt y="568" x="13583"/>
                </a:cubicBezTo>
                <a:close/>
                <a:moveTo>
                  <a:pt y="787" x="18187"/>
                </a:moveTo>
                <a:cubicBezTo>
                  <a:pt y="787" x="18188"/>
                  <a:pt y="787" x="18188"/>
                  <a:pt y="789" x="18187"/>
                </a:cubicBezTo>
                <a:lnTo>
                  <a:pt y="787" x="18187"/>
                </a:lnTo>
                <a:close/>
                <a:moveTo>
                  <a:pt y="58" x="363"/>
                </a:moveTo>
                <a:lnTo>
                  <a:pt y="831" x="363"/>
                </a:lnTo>
                <a:lnTo>
                  <a:pt y="831" x="840"/>
                </a:lnTo>
                <a:lnTo>
                  <a:pt y="713" x="851"/>
                </a:lnTo>
                <a:lnTo>
                  <a:pt y="713" x="491"/>
                </a:lnTo>
                <a:lnTo>
                  <a:pt y="493" x="491"/>
                </a:lnTo>
                <a:lnTo>
                  <a:pt y="493" x="815"/>
                </a:lnTo>
                <a:lnTo>
                  <a:pt y="376" x="815"/>
                </a:lnTo>
                <a:lnTo>
                  <a:pt y="376" x="491"/>
                </a:lnTo>
                <a:lnTo>
                  <a:pt y="176" x="491"/>
                </a:lnTo>
                <a:lnTo>
                  <a:pt y="176" x="826"/>
                </a:lnTo>
                <a:lnTo>
                  <a:pt y="58" x="837"/>
                </a:lnTo>
                <a:close/>
                <a:moveTo>
                  <a:pt y="240" x="1929"/>
                </a:moveTo>
                <a:cubicBezTo>
                  <a:pt y="240" x="1892"/>
                  <a:pt y="247" x="1856"/>
                  <a:pt y="262" x="1822"/>
                </a:cubicBezTo>
                <a:cubicBezTo>
                  <a:pt y="277" x="1788"/>
                  <a:pt y="286" x="1769"/>
                  <a:pt y="289" x="1767"/>
                </a:cubicBezTo>
                <a:lnTo>
                  <a:pt y="253" x="1763"/>
                </a:lnTo>
                <a:lnTo>
                  <a:pt y="253" x="1652"/>
                </a:lnTo>
                <a:cubicBezTo>
                  <a:pt y="327" x="1654"/>
                  <a:pt y="379" x="1654"/>
                  <a:pt y="409" x="1654"/>
                </a:cubicBezTo>
                <a:lnTo>
                  <a:pt y="831" x="1654"/>
                </a:lnTo>
                <a:lnTo>
                  <a:pt y="831" x="1778"/>
                </a:lnTo>
                <a:lnTo>
                  <a:pt y="437" x="1778"/>
                </a:lnTo>
                <a:cubicBezTo>
                  <a:pt y="415" x="1785"/>
                  <a:pt y="395" x="1802"/>
                  <a:pt y="378" x="1827"/>
                </a:cubicBezTo>
                <a:cubicBezTo>
                  <a:pt y="361" x="1852"/>
                  <a:pt y="353" x="1885"/>
                  <a:pt y="353" x="1925"/>
                </a:cubicBezTo>
                <a:cubicBezTo>
                  <a:pt y="353" x="1955"/>
                  <a:pt y="364" x="1975"/>
                  <a:pt y="386" x="1985"/>
                </a:cubicBezTo>
                <a:cubicBezTo>
                  <a:pt y="407" x="1996"/>
                  <a:pt y="447" x="2001"/>
                  <a:pt y="503" x="2001"/>
                </a:cubicBezTo>
                <a:lnTo>
                  <a:pt y="831" x="2001"/>
                </a:lnTo>
                <a:lnTo>
                  <a:pt y="831" x="2125"/>
                </a:lnTo>
                <a:lnTo>
                  <a:pt y="442" x="2125"/>
                </a:lnTo>
                <a:cubicBezTo>
                  <a:pt y="416" x="2134"/>
                  <a:pt y="394" x="2150"/>
                  <a:pt y="378" x="2174"/>
                </a:cubicBezTo>
                <a:cubicBezTo>
                  <a:pt y="361" x="2198"/>
                  <a:pt y="353" x="2226"/>
                  <a:pt y="353" x="2256"/>
                </a:cubicBezTo>
                <a:cubicBezTo>
                  <a:pt y="353" x="2266"/>
                  <a:pt y="354" x="2275"/>
                  <a:pt y="356" x="2283"/>
                </a:cubicBezTo>
                <a:cubicBezTo>
                  <a:pt y="359" x="2291"/>
                  <a:pt y="362" x="2297"/>
                  <a:pt y="366" x="2301"/>
                </a:cubicBezTo>
                <a:cubicBezTo>
                  <a:pt y="369" x="2306"/>
                  <a:pt y="374" x="2310"/>
                  <a:pt y="382" x="2314"/>
                </a:cubicBezTo>
                <a:cubicBezTo>
                  <a:pt y="389" x="2318"/>
                  <a:pt y="396" x="2321"/>
                  <a:pt y="403" x="2323"/>
                </a:cubicBezTo>
                <a:cubicBezTo>
                  <a:pt y="410" x="2325"/>
                  <a:pt y="420" x="2327"/>
                  <a:pt y="432" x="2328"/>
                </a:cubicBezTo>
                <a:cubicBezTo>
                  <a:pt y="444" x="2329"/>
                  <a:pt y="455" x="2330"/>
                  <a:pt y="465" x="2331"/>
                </a:cubicBezTo>
                <a:cubicBezTo>
                  <a:pt y="475" x="2331"/>
                  <a:pt y="487" x="2331"/>
                  <a:pt y="502" x="2331"/>
                </a:cubicBezTo>
                <a:lnTo>
                  <a:pt y="831" x="2331"/>
                </a:lnTo>
                <a:lnTo>
                  <a:pt y="831" x="2455"/>
                </a:lnTo>
                <a:lnTo>
                  <a:pt y="484" x="2455"/>
                </a:lnTo>
                <a:cubicBezTo>
                  <a:pt y="321" x="2455"/>
                  <a:pt y="240" x="2394"/>
                  <a:pt y="240" x="2273"/>
                </a:cubicBezTo>
                <a:cubicBezTo>
                  <a:pt y="240" x="2186"/>
                  <a:pt y="265" x="2123"/>
                  <a:pt y="313" x="2084"/>
                </a:cubicBezTo>
                <a:cubicBezTo>
                  <a:pt y="265" x="2065"/>
                  <a:pt y="240" x="2013"/>
                  <a:pt y="240" x="1929"/>
                </a:cubicBezTo>
                <a:close/>
                <a:moveTo>
                  <a:pt y="240" x="4420"/>
                </a:moveTo>
                <a:cubicBezTo>
                  <a:pt y="240" x="4383"/>
                  <a:pt y="247" x="4348"/>
                  <a:pt y="262" x="4313"/>
                </a:cubicBezTo>
                <a:cubicBezTo>
                  <a:pt y="277" x="4279"/>
                  <a:pt y="286" x="4261"/>
                  <a:pt y="289" x="4258"/>
                </a:cubicBezTo>
                <a:lnTo>
                  <a:pt y="253" x="4254"/>
                </a:lnTo>
                <a:lnTo>
                  <a:pt y="253" x="4144"/>
                </a:lnTo>
                <a:cubicBezTo>
                  <a:pt y="327" x="4145"/>
                  <a:pt y="379" x="4145"/>
                  <a:pt y="409" x="4145"/>
                </a:cubicBezTo>
                <a:lnTo>
                  <a:pt y="831" x="4145"/>
                </a:lnTo>
                <a:lnTo>
                  <a:pt y="831" x="4269"/>
                </a:lnTo>
                <a:lnTo>
                  <a:pt y="437" x="4269"/>
                </a:lnTo>
                <a:cubicBezTo>
                  <a:pt y="415" x="4277"/>
                  <a:pt y="395" x="4293"/>
                  <a:pt y="378" x="4318"/>
                </a:cubicBezTo>
                <a:cubicBezTo>
                  <a:pt y="361" x="4344"/>
                  <a:pt y="353" x="4376"/>
                  <a:pt y="353" x="4416"/>
                </a:cubicBezTo>
                <a:cubicBezTo>
                  <a:pt y="353" x="4446"/>
                  <a:pt y="364" x="4466"/>
                  <a:pt y="386" x="4477"/>
                </a:cubicBezTo>
                <a:cubicBezTo>
                  <a:pt y="407" x="4487"/>
                  <a:pt y="447" x="4493"/>
                  <a:pt y="503" x="4493"/>
                </a:cubicBezTo>
                <a:lnTo>
                  <a:pt y="831" x="4493"/>
                </a:lnTo>
                <a:lnTo>
                  <a:pt y="831" x="4616"/>
                </a:lnTo>
                <a:lnTo>
                  <a:pt y="442" x="4616"/>
                </a:lnTo>
                <a:cubicBezTo>
                  <a:pt y="416" x="4625"/>
                  <a:pt y="394" x="4641"/>
                  <a:pt y="378" x="4665"/>
                </a:cubicBezTo>
                <a:cubicBezTo>
                  <a:pt y="361" x="4690"/>
                  <a:pt y="353" x="4717"/>
                  <a:pt y="353" x="4747"/>
                </a:cubicBezTo>
                <a:cubicBezTo>
                  <a:pt y="353" x="4757"/>
                  <a:pt y="354" x="4766"/>
                  <a:pt y="356" x="4774"/>
                </a:cubicBezTo>
                <a:cubicBezTo>
                  <a:pt y="359" x="4782"/>
                  <a:pt y="362" x="4788"/>
                  <a:pt y="366" x="4793"/>
                </a:cubicBezTo>
                <a:cubicBezTo>
                  <a:pt y="369" x="4797"/>
                  <a:pt y="374" x="4801"/>
                  <a:pt y="382" x="4805"/>
                </a:cubicBezTo>
                <a:cubicBezTo>
                  <a:pt y="389" x="4809"/>
                  <a:pt y="396" x="4812"/>
                  <a:pt y="403" x="4814"/>
                </a:cubicBezTo>
                <a:cubicBezTo>
                  <a:pt y="410" x="4816"/>
                  <a:pt y="420" x="4818"/>
                  <a:pt y="432" x="4819"/>
                </a:cubicBezTo>
                <a:cubicBezTo>
                  <a:pt y="444" x="4821"/>
                  <a:pt y="455" x="4821"/>
                  <a:pt y="465" x="4822"/>
                </a:cubicBezTo>
                <a:cubicBezTo>
                  <a:pt y="475" x="4822"/>
                  <a:pt y="487" x="4822"/>
                  <a:pt y="502" x="4822"/>
                </a:cubicBezTo>
                <a:lnTo>
                  <a:pt y="831" x="4822"/>
                </a:lnTo>
                <a:lnTo>
                  <a:pt y="831" x="4946"/>
                </a:lnTo>
                <a:lnTo>
                  <a:pt y="484" x="4946"/>
                </a:lnTo>
                <a:cubicBezTo>
                  <a:pt y="321" x="4946"/>
                  <a:pt y="240" x="4885"/>
                  <a:pt y="240" x="4764"/>
                </a:cubicBezTo>
                <a:cubicBezTo>
                  <a:pt y="240" x="4677"/>
                  <a:pt y="265" x="4614"/>
                  <a:pt y="313" x="4575"/>
                </a:cubicBezTo>
                <a:cubicBezTo>
                  <a:pt y="265" x="4556"/>
                  <a:pt y="240" x="4504"/>
                  <a:pt y="240" x="4420"/>
                </a:cubicBezTo>
                <a:close/>
                <a:moveTo>
                  <a:pt y="253" x="8919"/>
                </a:moveTo>
                <a:lnTo>
                  <a:pt y="831" x="8919"/>
                </a:lnTo>
                <a:lnTo>
                  <a:pt y="831" x="9043"/>
                </a:lnTo>
                <a:lnTo>
                  <a:pt y="253" x="9043"/>
                </a:lnTo>
                <a:close/>
                <a:moveTo>
                  <a:pt y="253" x="9617"/>
                </a:moveTo>
                <a:lnTo>
                  <a:pt y="831" x="9617"/>
                </a:lnTo>
                <a:lnTo>
                  <a:pt y="831" x="9741"/>
                </a:lnTo>
                <a:lnTo>
                  <a:pt y="253" x="9741"/>
                </a:lnTo>
                <a:close/>
                <a:moveTo>
                  <a:pt y="240" x="10691"/>
                </a:moveTo>
                <a:cubicBezTo>
                  <a:pt y="240" x="10649"/>
                  <a:pt y="248" x="10610"/>
                  <a:pt y="263" x="10573"/>
                </a:cubicBezTo>
                <a:cubicBezTo>
                  <a:pt y="277" x="10536"/>
                  <a:pt y="286" x="10517"/>
                  <a:pt y="287" x="10515"/>
                </a:cubicBezTo>
                <a:lnTo>
                  <a:pt y="253" x="10512"/>
                </a:lnTo>
                <a:lnTo>
                  <a:pt y="253" x="10402"/>
                </a:lnTo>
                <a:lnTo>
                  <a:pt y="404" x="10403"/>
                </a:lnTo>
                <a:lnTo>
                  <a:pt y="831" x="10403"/>
                </a:lnTo>
                <a:lnTo>
                  <a:pt y="831" x="10527"/>
                </a:lnTo>
                <a:lnTo>
                  <a:pt y="436" x="10527"/>
                </a:lnTo>
                <a:cubicBezTo>
                  <a:pt y="416" x="10532"/>
                  <a:pt y="398" x="10549"/>
                  <a:pt y="379" x="10576"/>
                </a:cubicBezTo>
                <a:cubicBezTo>
                  <a:pt y="361" x="10603"/>
                  <a:pt y="352" x="10636"/>
                  <a:pt y="352" x="10674"/>
                </a:cubicBezTo>
                <a:cubicBezTo>
                  <a:pt y="352" x="10686"/>
                  <a:pt y="353" x="10696"/>
                  <a:pt y="356" x="10705"/>
                </a:cubicBezTo>
                <a:cubicBezTo>
                  <a:pt y="358" x="10713"/>
                  <a:pt y="361" x="10720"/>
                  <a:pt y="365" x="10725"/>
                </a:cubicBezTo>
                <a:cubicBezTo>
                  <a:pt y="368" x="10730"/>
                  <a:pt y="374" x="10735"/>
                  <a:pt y="381" x="10739"/>
                </a:cubicBezTo>
                <a:cubicBezTo>
                  <a:pt y="389" x="10743"/>
                  <a:pt y="397" x="10746"/>
                  <a:pt y="405" x="10748"/>
                </a:cubicBezTo>
                <a:cubicBezTo>
                  <a:pt y="414" x="10751"/>
                  <a:pt y="426" x="10753"/>
                  <a:pt y="441" x="10754"/>
                </a:cubicBezTo>
                <a:cubicBezTo>
                  <a:pt y="457" x="10756"/>
                  <a:pt y="472" x="10756"/>
                  <a:pt y="486" x="10757"/>
                </a:cubicBezTo>
                <a:cubicBezTo>
                  <a:pt y="499" x="10757"/>
                  <a:pt y="518" x="10757"/>
                  <a:pt y="541" x="10757"/>
                </a:cubicBezTo>
                <a:lnTo>
                  <a:pt y="831" x="10757"/>
                </a:lnTo>
                <a:lnTo>
                  <a:pt y="831" x="10881"/>
                </a:lnTo>
                <a:lnTo>
                  <a:pt y="489" x="10881"/>
                </a:lnTo>
                <a:cubicBezTo>
                  <a:pt y="408" x="10881"/>
                  <a:pt y="347" x="10866"/>
                  <a:pt y="304" x="10835"/>
                </a:cubicBezTo>
                <a:cubicBezTo>
                  <a:pt y="261" x="10804"/>
                  <a:pt y="240" x="10756"/>
                  <a:pt y="240" x="10691"/>
                </a:cubicBezTo>
                <a:close/>
                <a:moveTo>
                  <a:pt y="253" x="12405"/>
                </a:moveTo>
                <a:cubicBezTo>
                  <a:pt y="280" x="12405"/>
                  <a:pt y="307" x="12405"/>
                  <a:pt y="335" x="12406"/>
                </a:cubicBezTo>
                <a:cubicBezTo>
                  <a:pt y="362" x="12406"/>
                  <a:pt y="383" x="12407"/>
                  <a:pt y="397" x="12407"/>
                </a:cubicBezTo>
                <a:lnTo>
                  <a:pt y="831" x="12407"/>
                </a:lnTo>
                <a:lnTo>
                  <a:pt y="831" x="12530"/>
                </a:lnTo>
                <a:lnTo>
                  <a:pt y="495" x="12530"/>
                </a:lnTo>
                <a:cubicBezTo>
                  <a:pt y="458" x="12530"/>
                  <a:pt y="428" x="12542"/>
                  <a:pt y="405" x="12564"/>
                </a:cubicBezTo>
                <a:cubicBezTo>
                  <a:pt y="381" x="12586"/>
                  <a:pt y="369" x="12618"/>
                  <a:pt y="369" x="12660"/>
                </a:cubicBezTo>
                <a:lnTo>
                  <a:pt y="369" x="12702"/>
                </a:lnTo>
                <a:lnTo>
                  <a:pt y="253" x="12693"/>
                </a:lnTo>
                <a:lnTo>
                  <a:pt y="253" x="12658"/>
                </a:lnTo>
                <a:cubicBezTo>
                  <a:pt y="253" x="12579"/>
                  <a:pt y="266" x="12533"/>
                  <a:pt y="294" x="12518"/>
                </a:cubicBezTo>
                <a:lnTo>
                  <a:pt y="253" x="12515"/>
                </a:lnTo>
                <a:close/>
                <a:moveTo>
                  <a:pt y="253" x="16270"/>
                </a:moveTo>
                <a:cubicBezTo>
                  <a:pt y="280" x="16270"/>
                  <a:pt y="307" x="16271"/>
                  <a:pt y="335" x="16271"/>
                </a:cubicBezTo>
                <a:cubicBezTo>
                  <a:pt y="362" x="16272"/>
                  <a:pt y="383" x="16272"/>
                  <a:pt y="397" x="16272"/>
                </a:cubicBezTo>
                <a:lnTo>
                  <a:pt y="831" x="16272"/>
                </a:lnTo>
                <a:lnTo>
                  <a:pt y="831" x="16396"/>
                </a:lnTo>
                <a:lnTo>
                  <a:pt y="495" x="16396"/>
                </a:lnTo>
                <a:cubicBezTo>
                  <a:pt y="458" x="16396"/>
                  <a:pt y="428" x="16407"/>
                  <a:pt y="405" x="16429"/>
                </a:cubicBezTo>
                <a:cubicBezTo>
                  <a:pt y="381" x="16451"/>
                  <a:pt y="369" x="16483"/>
                  <a:pt y="369" x="16525"/>
                </a:cubicBezTo>
                <a:lnTo>
                  <a:pt y="369" x="16567"/>
                </a:lnTo>
                <a:lnTo>
                  <a:pt y="253" x="16558"/>
                </a:lnTo>
                <a:lnTo>
                  <a:pt y="253" x="16523"/>
                </a:lnTo>
                <a:cubicBezTo>
                  <a:pt y="253" x="16445"/>
                  <a:pt y="266" x="16398"/>
                  <a:pt y="294" x="16383"/>
                </a:cubicBezTo>
                <a:lnTo>
                  <a:pt y="253" x="16380"/>
                </a:lnTo>
                <a:close/>
                <a:moveTo>
                  <a:pt y="253" x="18380"/>
                </a:moveTo>
                <a:cubicBezTo>
                  <a:pt y="280" x="18380"/>
                  <a:pt y="307" x="18380"/>
                  <a:pt y="335" x="18381"/>
                </a:cubicBezTo>
                <a:cubicBezTo>
                  <a:pt y="362" x="18381"/>
                  <a:pt y="383" x="18381"/>
                  <a:pt y="397" x="18381"/>
                </a:cubicBezTo>
                <a:lnTo>
                  <a:pt y="831" x="18381"/>
                </a:lnTo>
                <a:lnTo>
                  <a:pt y="831" x="18505"/>
                </a:lnTo>
                <a:lnTo>
                  <a:pt y="495" x="18505"/>
                </a:lnTo>
                <a:cubicBezTo>
                  <a:pt y="458" x="18505"/>
                  <a:pt y="428" x="18516"/>
                  <a:pt y="405" x="18538"/>
                </a:cubicBezTo>
                <a:cubicBezTo>
                  <a:pt y="381" x="18561"/>
                  <a:pt y="369" x="18593"/>
                  <a:pt y="369" x="18635"/>
                </a:cubicBezTo>
                <a:lnTo>
                  <a:pt y="369" x="18677"/>
                </a:lnTo>
                <a:lnTo>
                  <a:pt y="253" x="18667"/>
                </a:lnTo>
                <a:lnTo>
                  <a:pt y="253" x="18633"/>
                </a:lnTo>
                <a:cubicBezTo>
                  <a:pt y="253" x="18554"/>
                  <a:pt y="266" x="18507"/>
                  <a:pt y="294" x="18492"/>
                </a:cubicBezTo>
                <a:lnTo>
                  <a:pt y="253" x="18489"/>
                </a:lnTo>
                <a:close/>
                <a:moveTo>
                  <a:pt y="73" x="5702"/>
                </a:moveTo>
                <a:lnTo>
                  <a:pt y="81" x="5602"/>
                </a:lnTo>
                <a:lnTo>
                  <a:pt y="253" x="5581"/>
                </a:lnTo>
                <a:lnTo>
                  <a:pt y="253" x="5505"/>
                </a:lnTo>
                <a:lnTo>
                  <a:pt y="352" x="5494"/>
                </a:lnTo>
                <a:lnTo>
                  <a:pt y="352" x="5578"/>
                </a:lnTo>
                <a:lnTo>
                  <a:pt y="592" x="5578"/>
                </a:lnTo>
                <a:cubicBezTo>
                  <a:pt y="613" x="5578"/>
                  <a:pt y="630" x="5578"/>
                  <a:pt y="644" x="5579"/>
                </a:cubicBezTo>
                <a:cubicBezTo>
                  <a:pt y="658" x="5579"/>
                  <a:pt y="673" x="5580"/>
                  <a:pt y="689" x="5581"/>
                </a:cubicBezTo>
                <a:cubicBezTo>
                  <a:pt y="704" x="5582"/>
                  <a:pt y="717" x="5584"/>
                  <a:pt y="728" x="5586"/>
                </a:cubicBezTo>
                <a:cubicBezTo>
                  <a:pt y="739" x="5588"/>
                  <a:pt y="750" x="5592"/>
                  <a:pt y="762" x="5596"/>
                </a:cubicBezTo>
                <a:cubicBezTo>
                  <a:pt y="773" x="5599"/>
                  <a:pt y="783" x="5604"/>
                  <a:pt y="791" x="5611"/>
                </a:cubicBezTo>
                <a:cubicBezTo>
                  <a:pt y="799" x="5617"/>
                  <a:pt y="806" x="5624"/>
                  <a:pt y="813" x="5633"/>
                </a:cubicBezTo>
                <a:cubicBezTo>
                  <a:pt y="820" x="5641"/>
                  <a:pt y="826" x="5651"/>
                  <a:pt y="829" x="5662"/>
                </a:cubicBezTo>
                <a:cubicBezTo>
                  <a:pt y="833" x="5673"/>
                  <a:pt y="835" x="5685"/>
                  <a:pt y="837" x="5697"/>
                </a:cubicBezTo>
                <a:cubicBezTo>
                  <a:pt y="839" x="5710"/>
                  <a:pt y="840" x="5724"/>
                  <a:pt y="840" x="5740"/>
                </a:cubicBezTo>
                <a:cubicBezTo>
                  <a:pt y="840" x="5754"/>
                  <a:pt y="838" x="5793"/>
                  <a:pt y="832" x="5855"/>
                </a:cubicBezTo>
                <a:lnTo>
                  <a:pt y="725" x="5844"/>
                </a:lnTo>
                <a:cubicBezTo>
                  <a:pt y="726" x="5820"/>
                  <a:pt y="727" x="5803"/>
                  <a:pt y="729" x="5792"/>
                </a:cubicBezTo>
                <a:cubicBezTo>
                  <a:pt y="729" x="5782"/>
                  <a:pt y="730" x="5774"/>
                  <a:pt y="731" x="5769"/>
                </a:cubicBezTo>
                <a:cubicBezTo>
                  <a:pt y="731" x="5764"/>
                  <a:pt y="731" x="5761"/>
                  <a:pt y="731" x="5759"/>
                </a:cubicBezTo>
                <a:cubicBezTo>
                  <a:pt y="731" x="5734"/>
                  <a:pt y="726" x="5718"/>
                  <a:pt y="716" x="5712"/>
                </a:cubicBezTo>
                <a:cubicBezTo>
                  <a:pt y="705" x="5705"/>
                  <a:pt y="677" x="5702"/>
                  <a:pt y="631" x="5702"/>
                </a:cubicBezTo>
                <a:lnTo>
                  <a:pt y="352" x="5702"/>
                </a:lnTo>
                <a:lnTo>
                  <a:pt y="352" x="5844"/>
                </a:lnTo>
                <a:lnTo>
                  <a:pt y="253" x="5844"/>
                </a:lnTo>
                <a:lnTo>
                  <a:pt y="253" x="5702"/>
                </a:lnTo>
                <a:lnTo>
                  <a:pt y="73" x="5702"/>
                </a:lnTo>
                <a:close/>
                <a:moveTo>
                  <a:pt y="49" x="3228"/>
                </a:moveTo>
                <a:lnTo>
                  <a:pt y="64" x="3104"/>
                </a:lnTo>
                <a:lnTo>
                  <a:pt y="581" x="3104"/>
                </a:lnTo>
                <a:cubicBezTo>
                  <a:pt y="612" x="3104"/>
                  <a:pt y="635" x="3104"/>
                  <a:pt y="652" x="3104"/>
                </a:cubicBezTo>
                <a:cubicBezTo>
                  <a:pt y="668" x="3105"/>
                  <a:pt y="687" x="3106"/>
                  <a:pt y="708" x="3108"/>
                </a:cubicBezTo>
                <a:cubicBezTo>
                  <a:pt y="730" x="3109"/>
                  <a:pt y="746" x="3112"/>
                  <a:pt y="757" x="3117"/>
                </a:cubicBezTo>
                <a:cubicBezTo>
                  <a:pt y="768" x="3121"/>
                  <a:pt y="781" x="3127"/>
                  <a:pt y="794" x="3134"/>
                </a:cubicBezTo>
                <a:cubicBezTo>
                  <a:pt y="808" x="3142"/>
                  <a:pt y="817" x="3152"/>
                  <a:pt y="823" x="3165"/>
                </a:cubicBezTo>
                <a:cubicBezTo>
                  <a:pt y="828" x="3177"/>
                  <a:pt y="832" x="3191"/>
                  <a:pt y="836" x="3206"/>
                </a:cubicBezTo>
                <a:cubicBezTo>
                  <a:pt y="839" x="3221"/>
                  <a:pt y="841" x="3239"/>
                  <a:pt y="841" x="3260"/>
                </a:cubicBezTo>
                <a:cubicBezTo>
                  <a:pt y="841" x="3274"/>
                  <a:pt y="837" x="3300"/>
                  <a:pt y="831" x="3338"/>
                </a:cubicBezTo>
                <a:lnTo>
                  <a:pt y="727" x="3329"/>
                </a:lnTo>
                <a:cubicBezTo>
                  <a:pt y="730" x="3290"/>
                  <a:pt y="732" x="3269"/>
                  <a:pt y="732" x="3266"/>
                </a:cubicBezTo>
                <a:cubicBezTo>
                  <a:pt y="732" x="3259"/>
                  <a:pt y="731" x="3253"/>
                  <a:pt y="730" x="3250"/>
                </a:cubicBezTo>
                <a:cubicBezTo>
                  <a:pt y="729" x="3247"/>
                  <a:pt y="727" x="3244"/>
                  <a:pt y="724" x="3241"/>
                </a:cubicBezTo>
                <a:cubicBezTo>
                  <a:pt y="721" x="3239"/>
                  <a:pt y="717" x="3237"/>
                  <a:pt y="712" x="3235"/>
                </a:cubicBezTo>
                <a:cubicBezTo>
                  <a:pt y="708" x="3233"/>
                  <a:pt y="699" x="3232"/>
                  <a:pt y="687" x="3230"/>
                </a:cubicBezTo>
                <a:cubicBezTo>
                  <a:pt y="675" x="3229"/>
                  <a:pt y="663" x="3229"/>
                  <a:pt y="651" x="3228"/>
                </a:cubicBezTo>
                <a:cubicBezTo>
                  <a:pt y="638" x="3228"/>
                  <a:pt y="621" x="3228"/>
                  <a:pt y="599" x="3228"/>
                </a:cubicBezTo>
                <a:lnTo>
                  <a:pt y="49" x="3228"/>
                </a:lnTo>
                <a:close/>
                <a:moveTo>
                  <a:pt y="49" x="11595"/>
                </a:moveTo>
                <a:lnTo>
                  <a:pt y="64" x="11471"/>
                </a:lnTo>
                <a:lnTo>
                  <a:pt y="581" x="11471"/>
                </a:lnTo>
                <a:cubicBezTo>
                  <a:pt y="612" x="11471"/>
                  <a:pt y="635" x="11471"/>
                  <a:pt y="652" x="11472"/>
                </a:cubicBezTo>
                <a:cubicBezTo>
                  <a:pt y="668" x="11472"/>
                  <a:pt y="687" x="11473"/>
                  <a:pt y="708" x="11475"/>
                </a:cubicBezTo>
                <a:cubicBezTo>
                  <a:pt y="730" x="11476"/>
                  <a:pt y="746" x="11479"/>
                  <a:pt y="757" x="11484"/>
                </a:cubicBezTo>
                <a:cubicBezTo>
                  <a:pt y="768" x="11488"/>
                  <a:pt y="781" x="11494"/>
                  <a:pt y="794" x="11502"/>
                </a:cubicBezTo>
                <a:cubicBezTo>
                  <a:pt y="808" x="11509"/>
                  <a:pt y="817" x="11519"/>
                  <a:pt y="823" x="11532"/>
                </a:cubicBezTo>
                <a:cubicBezTo>
                  <a:pt y="828" x="11545"/>
                  <a:pt y="832" x="11558"/>
                  <a:pt y="836" x="11574"/>
                </a:cubicBezTo>
                <a:cubicBezTo>
                  <a:pt y="839" x="11589"/>
                  <a:pt y="841" x="11606"/>
                  <a:pt y="841" x="11627"/>
                </a:cubicBezTo>
                <a:cubicBezTo>
                  <a:pt y="841" x="11641"/>
                  <a:pt y="837" x="11667"/>
                  <a:pt y="831" x="11705"/>
                </a:cubicBezTo>
                <a:lnTo>
                  <a:pt y="727" x="11696"/>
                </a:lnTo>
                <a:cubicBezTo>
                  <a:pt y="730" x="11657"/>
                  <a:pt y="732" x="11636"/>
                  <a:pt y="732" x="11633"/>
                </a:cubicBezTo>
                <a:cubicBezTo>
                  <a:pt y="732" x="11626"/>
                  <a:pt y="731" x="11620"/>
                  <a:pt y="730" x="11617"/>
                </a:cubicBezTo>
                <a:cubicBezTo>
                  <a:pt y="729" x="11614"/>
                  <a:pt y="727" x="11611"/>
                  <a:pt y="724" x="11608"/>
                </a:cubicBezTo>
                <a:cubicBezTo>
                  <a:pt y="721" x="11606"/>
                  <a:pt y="717" x="11604"/>
                  <a:pt y="712" x="11602"/>
                </a:cubicBezTo>
                <a:cubicBezTo>
                  <a:pt y="708" x="11600"/>
                  <a:pt y="699" x="11599"/>
                  <a:pt y="687" x="11598"/>
                </a:cubicBezTo>
                <a:cubicBezTo>
                  <a:pt y="675" x="11596"/>
                  <a:pt y="663" x="11596"/>
                  <a:pt y="651" x="11595"/>
                </a:cubicBezTo>
                <a:cubicBezTo>
                  <a:pt y="638" x="11595"/>
                  <a:pt y="621" x="11595"/>
                  <a:pt y="599" x="11595"/>
                </a:cubicBezTo>
                <a:lnTo>
                  <a:pt y="49" x="11595"/>
                </a:lnTo>
                <a:close/>
                <a:moveTo>
                  <a:pt y="49" x="17466"/>
                </a:moveTo>
                <a:lnTo>
                  <a:pt y="64" x="17342"/>
                </a:lnTo>
                <a:lnTo>
                  <a:pt y="581" x="17342"/>
                </a:lnTo>
                <a:cubicBezTo>
                  <a:pt y="612" x="17342"/>
                  <a:pt y="635" x="17342"/>
                  <a:pt y="652" x="17343"/>
                </a:cubicBezTo>
                <a:cubicBezTo>
                  <a:pt y="668" x="17343"/>
                  <a:pt y="687" x="17344"/>
                  <a:pt y="708" x="17346"/>
                </a:cubicBezTo>
                <a:cubicBezTo>
                  <a:pt y="730" x="17348"/>
                  <a:pt y="746" x="17351"/>
                  <a:pt y="757" x="17355"/>
                </a:cubicBezTo>
                <a:cubicBezTo>
                  <a:pt y="768" x="17359"/>
                  <a:pt y="781" x="17365"/>
                  <a:pt y="794" x="17373"/>
                </a:cubicBezTo>
                <a:cubicBezTo>
                  <a:pt y="808" x="17380"/>
                  <a:pt y="817" x="17390"/>
                  <a:pt y="823" x="17403"/>
                </a:cubicBezTo>
                <a:cubicBezTo>
                  <a:pt y="828" x="17416"/>
                  <a:pt y="832" x="17430"/>
                  <a:pt y="836" x="17445"/>
                </a:cubicBezTo>
                <a:cubicBezTo>
                  <a:pt y="839" x="17460"/>
                  <a:pt y="841" x="17477"/>
                  <a:pt y="841" x="17498"/>
                </a:cubicBezTo>
                <a:cubicBezTo>
                  <a:pt y="841" x="17512"/>
                  <a:pt y="837" x="17538"/>
                  <a:pt y="831" x="17576"/>
                </a:cubicBezTo>
                <a:lnTo>
                  <a:pt y="727" x="17567"/>
                </a:lnTo>
                <a:cubicBezTo>
                  <a:pt y="730" x="17529"/>
                  <a:pt y="732" x="17508"/>
                  <a:pt y="732" x="17504"/>
                </a:cubicBezTo>
                <a:cubicBezTo>
                  <a:pt y="732" x="17497"/>
                  <a:pt y="731" x="17491"/>
                  <a:pt y="730" x="17488"/>
                </a:cubicBezTo>
                <a:cubicBezTo>
                  <a:pt y="729" x="17485"/>
                  <a:pt y="727" x="17482"/>
                  <a:pt y="724" x="17479"/>
                </a:cubicBezTo>
                <a:cubicBezTo>
                  <a:pt y="721" x="17477"/>
                  <a:pt y="717" x="17475"/>
                  <a:pt y="712" x="17473"/>
                </a:cubicBezTo>
                <a:cubicBezTo>
                  <a:pt y="708" x="17471"/>
                  <a:pt y="699" x="17470"/>
                  <a:pt y="687" x="17469"/>
                </a:cubicBezTo>
                <a:cubicBezTo>
                  <a:pt y="675" x="17468"/>
                  <a:pt y="663" x="17467"/>
                  <a:pt y="651" x="17466"/>
                </a:cubicBezTo>
                <a:cubicBezTo>
                  <a:pt y="638" x="17466"/>
                  <a:pt y="621" x="17466"/>
                  <a:pt y="599" x="17466"/>
                </a:cubicBezTo>
                <a:lnTo>
                  <a:pt y="49" x="17466"/>
                </a:lnTo>
                <a:close/>
                <a:moveTo>
                  <a:pt y="49" x="6955"/>
                </a:moveTo>
                <a:lnTo>
                  <a:pt y="64" x="6831"/>
                </a:lnTo>
                <a:lnTo>
                  <a:pt y="352" x="6852"/>
                </a:lnTo>
                <a:cubicBezTo>
                  <a:pt y="314" x="6849"/>
                  <a:pt y="286" x="6830"/>
                  <a:pt y="267" x="6795"/>
                </a:cubicBezTo>
                <a:cubicBezTo>
                  <a:pt y="249" x="6760"/>
                  <a:pt y="240" x="6723"/>
                  <a:pt y="240" x="6683"/>
                </a:cubicBezTo>
                <a:cubicBezTo>
                  <a:pt y="240" x="6634"/>
                  <a:pt y="253" x="6591"/>
                  <a:pt y="280" x="6553"/>
                </a:cubicBezTo>
                <a:cubicBezTo>
                  <a:pt y="307" x="6515"/>
                  <a:pt y="343" x="6486"/>
                  <a:pt y="388" x="6466"/>
                </a:cubicBezTo>
                <a:cubicBezTo>
                  <a:pt y="433" x="6446"/>
                  <a:pt y="482" x="6436"/>
                  <a:pt y="535" x="6436"/>
                </a:cubicBezTo>
                <a:cubicBezTo>
                  <a:pt y="625" x="6436"/>
                  <a:pt y="699" x="6458"/>
                  <a:pt y="756" x="6503"/>
                </a:cubicBezTo>
                <a:cubicBezTo>
                  <a:pt y="814" x="6547"/>
                  <a:pt y="842" x="6608"/>
                  <a:pt y="842" x="6686"/>
                </a:cubicBezTo>
                <a:cubicBezTo>
                  <a:pt y="842" x="6726"/>
                  <a:pt y="833" x="6762"/>
                  <a:pt y="813" x="6794"/>
                </a:cubicBezTo>
                <a:cubicBezTo>
                  <a:pt y="798" x="6819"/>
                  <a:pt y="790" x="6834"/>
                  <a:pt y="790" x="6838"/>
                </a:cubicBezTo>
                <a:cubicBezTo>
                  <a:pt y="790" x="6838"/>
                  <a:pt y="791" x="6839"/>
                  <a:pt y="792" x="6838"/>
                </a:cubicBezTo>
                <a:lnTo>
                  <a:pt y="831" x="6843"/>
                </a:lnTo>
                <a:lnTo>
                  <a:pt y="831" x="6955"/>
                </a:lnTo>
                <a:lnTo>
                  <a:pt y="49" x="6955"/>
                </a:lnTo>
                <a:close/>
                <a:moveTo>
                  <a:pt y="49" x="8825"/>
                </a:moveTo>
                <a:lnTo>
                  <a:pt y="64" x="8702"/>
                </a:lnTo>
                <a:lnTo>
                  <a:pt y="352" x="8722"/>
                </a:lnTo>
                <a:cubicBezTo>
                  <a:pt y="314" x="8719"/>
                  <a:pt y="286" x="8700"/>
                  <a:pt y="267" x="8665"/>
                </a:cubicBezTo>
                <a:cubicBezTo>
                  <a:pt y="249" x="8630"/>
                  <a:pt y="240" x="8593"/>
                  <a:pt y="240" x="8554"/>
                </a:cubicBezTo>
                <a:cubicBezTo>
                  <a:pt y="240" x="8505"/>
                  <a:pt y="253" x="8461"/>
                  <a:pt y="280" x="8423"/>
                </a:cubicBezTo>
                <a:cubicBezTo>
                  <a:pt y="307" x="8385"/>
                  <a:pt y="343" x="8356"/>
                  <a:pt y="388" x="8336"/>
                </a:cubicBezTo>
                <a:cubicBezTo>
                  <a:pt y="433" x="8317"/>
                  <a:pt y="482" x="8307"/>
                  <a:pt y="535" x="8307"/>
                </a:cubicBezTo>
                <a:cubicBezTo>
                  <a:pt y="625" x="8307"/>
                  <a:pt y="699" x="8329"/>
                  <a:pt y="756" x="8373"/>
                </a:cubicBezTo>
                <a:cubicBezTo>
                  <a:pt y="814" x="8418"/>
                  <a:pt y="842" x="8479"/>
                  <a:pt y="842" x="8556"/>
                </a:cubicBezTo>
                <a:cubicBezTo>
                  <a:pt y="842" x="8596"/>
                  <a:pt y="833" x="8632"/>
                  <a:pt y="813" x="8665"/>
                </a:cubicBezTo>
                <a:cubicBezTo>
                  <a:pt y="798" x="8690"/>
                  <a:pt y="790" x="8704"/>
                  <a:pt y="790" x="8708"/>
                </a:cubicBezTo>
                <a:cubicBezTo>
                  <a:pt y="790" x="8709"/>
                  <a:pt y="791" x="8709"/>
                  <a:pt y="792" x="8709"/>
                </a:cubicBezTo>
                <a:lnTo>
                  <a:pt y="831" x="8713"/>
                </a:lnTo>
                <a:lnTo>
                  <a:pt y="831" x="8825"/>
                </a:lnTo>
                <a:lnTo>
                  <a:pt y="49" x="8825"/>
                </a:lnTo>
                <a:close/>
                <a:moveTo>
                  <a:pt y="49" x="14263"/>
                </a:moveTo>
                <a:lnTo>
                  <a:pt y="64" x="14139"/>
                </a:lnTo>
                <a:lnTo>
                  <a:pt y="352" x="14160"/>
                </a:lnTo>
                <a:cubicBezTo>
                  <a:pt y="314" x="14157"/>
                  <a:pt y="286" x="14138"/>
                  <a:pt y="267" x="14103"/>
                </a:cubicBezTo>
                <a:cubicBezTo>
                  <a:pt y="249" x="14068"/>
                  <a:pt y="240" x="14031"/>
                  <a:pt y="240" x="13991"/>
                </a:cubicBezTo>
                <a:cubicBezTo>
                  <a:pt y="240" x="13942"/>
                  <a:pt y="253" x="13899"/>
                  <a:pt y="280" x="13861"/>
                </a:cubicBezTo>
                <a:cubicBezTo>
                  <a:pt y="307" x="13823"/>
                  <a:pt y="343" x="13794"/>
                  <a:pt y="388" x="13774"/>
                </a:cubicBezTo>
                <a:cubicBezTo>
                  <a:pt y="433" x="13754"/>
                  <a:pt y="482" x="13744"/>
                  <a:pt y="535" x="13744"/>
                </a:cubicBezTo>
                <a:cubicBezTo>
                  <a:pt y="625" x="13744"/>
                  <a:pt y="699" x="13766"/>
                  <a:pt y="756" x="13811"/>
                </a:cubicBezTo>
                <a:cubicBezTo>
                  <a:pt y="814" x="13855"/>
                  <a:pt y="842" x="13916"/>
                  <a:pt y="842" x="13994"/>
                </a:cubicBezTo>
                <a:cubicBezTo>
                  <a:pt y="842" x="14034"/>
                  <a:pt y="833" x="14070"/>
                  <a:pt y="813" x="14102"/>
                </a:cubicBezTo>
                <a:cubicBezTo>
                  <a:pt y="798" x="14127"/>
                  <a:pt y="790" x="14142"/>
                  <a:pt y="790" x="14146"/>
                </a:cubicBezTo>
                <a:cubicBezTo>
                  <a:pt y="790" x="14147"/>
                  <a:pt y="791" x="14147"/>
                  <a:pt y="792" x="14146"/>
                </a:cubicBezTo>
                <a:lnTo>
                  <a:pt y="831" x="14151"/>
                </a:lnTo>
                <a:lnTo>
                  <a:pt y="831" x="14263"/>
                </a:lnTo>
                <a:lnTo>
                  <a:pt y="49" x="14263"/>
                </a:lnTo>
                <a:close/>
                <a:moveTo>
                  <a:pt y="240" x="1364"/>
                </a:moveTo>
                <a:cubicBezTo>
                  <a:pt y="242" x="1288"/>
                  <a:pt y="272" x="1226"/>
                  <a:pt y="328" x="1178"/>
                </a:cubicBezTo>
                <a:cubicBezTo>
                  <a:pt y="385" x="1131"/>
                  <a:pt y="456" x="1107"/>
                  <a:pt y="541" x="1107"/>
                </a:cubicBezTo>
                <a:cubicBezTo>
                  <a:pt y="632" x="1107"/>
                  <a:pt y="706" x="1131"/>
                  <a:pt y="761" x="1179"/>
                </a:cubicBezTo>
                <a:cubicBezTo>
                  <a:pt y="815" x="1226"/>
                  <a:pt y="843" x="1291"/>
                  <a:pt y="843" x="1374"/>
                </a:cubicBezTo>
                <a:cubicBezTo>
                  <a:pt y="843" x="1461"/>
                  <a:pt y="816" x="1535"/>
                  <a:pt y="763" x="1597"/>
                </a:cubicBezTo>
                <a:lnTo>
                  <a:pt y="666" x="1555"/>
                </a:lnTo>
                <a:cubicBezTo>
                  <a:pt y="709" x="1492"/>
                  <a:pt y="731" x="1433"/>
                  <a:pt y="731" x="1376"/>
                </a:cubicBezTo>
                <a:cubicBezTo>
                  <a:pt y="731" x="1335"/>
                  <a:pt y="715" x="1300"/>
                  <a:pt y="684" x="1273"/>
                </a:cubicBezTo>
                <a:cubicBezTo>
                  <a:pt y="653" x="1246"/>
                  <a:pt y="617" x="1233"/>
                  <a:pt y="577" x="1233"/>
                </a:cubicBezTo>
                <a:lnTo>
                  <a:pt y="577" x="1599"/>
                </a:lnTo>
                <a:cubicBezTo>
                  <a:pt y="560" x="1599"/>
                  <a:pt y="547" x="1599"/>
                  <a:pt y="538" x="1600"/>
                </a:cubicBezTo>
                <a:cubicBezTo>
                  <a:pt y="529" x="1600"/>
                  <a:pt y="523" x="1600"/>
                  <a:pt y="520" x="1600"/>
                </a:cubicBezTo>
                <a:cubicBezTo>
                  <a:pt y="435" x="1600"/>
                  <a:pt y="368" x="1579"/>
                  <a:pt y="317" x="1537"/>
                </a:cubicBezTo>
                <a:cubicBezTo>
                  <a:pt y="266" x="1495"/>
                  <a:pt y="240" x="1437"/>
                  <a:pt y="240" x="1364"/>
                </a:cubicBezTo>
                <a:close/>
                <a:moveTo>
                  <a:pt y="240" x="3615"/>
                </a:moveTo>
                <a:cubicBezTo>
                  <a:pt y="240" x="3558"/>
                  <a:pt y="254" x="3509"/>
                  <a:pt y="282" x="3466"/>
                </a:cubicBezTo>
                <a:cubicBezTo>
                  <a:pt y="310" x="3424"/>
                  <a:pt y="347" x="3392"/>
                  <a:pt y="392" x="3372"/>
                </a:cubicBezTo>
                <a:cubicBezTo>
                  <a:pt y="438" x="3351"/>
                  <a:pt y="488" x="3340"/>
                  <a:pt y="543" x="3340"/>
                </a:cubicBezTo>
                <a:cubicBezTo>
                  <a:pt y="598" x="3340"/>
                  <a:pt y="648" x="3351"/>
                  <a:pt y="693" x="3371"/>
                </a:cubicBezTo>
                <a:cubicBezTo>
                  <a:pt y="738" x="3392"/>
                  <a:pt y="774" x="3423"/>
                  <a:pt y="801" x="3465"/>
                </a:cubicBezTo>
                <a:cubicBezTo>
                  <a:pt y="829" x="3508"/>
                  <a:pt y="843" x="3557"/>
                  <a:pt y="843" x="3614"/>
                </a:cubicBezTo>
                <a:cubicBezTo>
                  <a:pt y="843" x="3656"/>
                  <a:pt y="835" x="3694"/>
                  <a:pt y="818" x="3729"/>
                </a:cubicBezTo>
                <a:cubicBezTo>
                  <a:pt y="801" x="3763"/>
                  <a:pt y="779" x="3792"/>
                  <a:pt y="751" x="3814"/>
                </a:cubicBezTo>
                <a:cubicBezTo>
                  <a:pt y="722" x="3836"/>
                  <a:pt y="690" x="3853"/>
                  <a:pt y="655" x="3865"/>
                </a:cubicBezTo>
                <a:cubicBezTo>
                  <a:pt y="619" x="3877"/>
                  <a:pt y="581" x="3882"/>
                  <a:pt y="542" x="3882"/>
                </a:cubicBezTo>
                <a:cubicBezTo>
                  <a:pt y="509" x="3882"/>
                  <a:pt y="478" x="3879"/>
                  <a:pt y="448" x="3872"/>
                </a:cubicBezTo>
                <a:cubicBezTo>
                  <a:pt y="418" x="3865"/>
                  <a:pt y="391" x="3854"/>
                  <a:pt y="366" x="3840"/>
                </a:cubicBezTo>
                <a:cubicBezTo>
                  <a:pt y="340" x="3825"/>
                  <a:pt y="318" x="3807"/>
                  <a:pt y="300" x="3786"/>
                </a:cubicBezTo>
                <a:cubicBezTo>
                  <a:pt y="281" x="3765"/>
                  <a:pt y="266" x="3740"/>
                  <a:pt y="256" x="3711"/>
                </a:cubicBezTo>
                <a:cubicBezTo>
                  <a:pt y="245" x="3682"/>
                  <a:pt y="240" x="3650"/>
                  <a:pt y="240" x="3615"/>
                </a:cubicBezTo>
                <a:close/>
                <a:moveTo>
                  <a:pt y="240" x="5250"/>
                </a:moveTo>
                <a:cubicBezTo>
                  <a:pt y="242" x="5174"/>
                  <a:pt y="272" x="5113"/>
                  <a:pt y="328" x="5065"/>
                </a:cubicBezTo>
                <a:cubicBezTo>
                  <a:pt y="385" x="5017"/>
                  <a:pt y="456" x="4994"/>
                  <a:pt y="541" x="4994"/>
                </a:cubicBezTo>
                <a:cubicBezTo>
                  <a:pt y="632" x="4994"/>
                  <a:pt y="706" x="5018"/>
                  <a:pt y="761" x="5065"/>
                </a:cubicBezTo>
                <a:cubicBezTo>
                  <a:pt y="815" x="5113"/>
                  <a:pt y="843" x="5178"/>
                  <a:pt y="843" x="5261"/>
                </a:cubicBezTo>
                <a:cubicBezTo>
                  <a:pt y="843" x="5347"/>
                  <a:pt y="816" x="5422"/>
                  <a:pt y="763" x="5484"/>
                </a:cubicBezTo>
                <a:lnTo>
                  <a:pt y="666" x="5442"/>
                </a:lnTo>
                <a:cubicBezTo>
                  <a:pt y="709" x="5379"/>
                  <a:pt y="731" x="5319"/>
                  <a:pt y="731" x="5263"/>
                </a:cubicBezTo>
                <a:cubicBezTo>
                  <a:pt y="731" x="5221"/>
                  <a:pt y="715" x="5187"/>
                  <a:pt y="684" x="5160"/>
                </a:cubicBezTo>
                <a:cubicBezTo>
                  <a:pt y="653" x="5133"/>
                  <a:pt y="617" x="5119"/>
                  <a:pt y="577" x="5119"/>
                </a:cubicBezTo>
                <a:lnTo>
                  <a:pt y="577" x="5486"/>
                </a:lnTo>
                <a:cubicBezTo>
                  <a:pt y="560" x="5486"/>
                  <a:pt y="547" x="5486"/>
                  <a:pt y="538" x="5486"/>
                </a:cubicBezTo>
                <a:cubicBezTo>
                  <a:pt y="529" x="5487"/>
                  <a:pt y="523" x="5487"/>
                  <a:pt y="520" x="5487"/>
                </a:cubicBezTo>
                <a:cubicBezTo>
                  <a:pt y="435" x="5487"/>
                  <a:pt y="368" x="5466"/>
                  <a:pt y="317" x="5423"/>
                </a:cubicBezTo>
                <a:cubicBezTo>
                  <a:pt y="266" x="5381"/>
                  <a:pt y="240" x="5324"/>
                  <a:pt y="240" x="5250"/>
                </a:cubicBezTo>
                <a:close/>
                <a:moveTo>
                  <a:pt y="240" x="6135"/>
                </a:moveTo>
                <a:cubicBezTo>
                  <a:pt y="240" x="6078"/>
                  <a:pt y="254" x="6029"/>
                  <a:pt y="282" x="5986"/>
                </a:cubicBezTo>
                <a:cubicBezTo>
                  <a:pt y="310" x="5944"/>
                  <a:pt y="347" x="5912"/>
                  <a:pt y="392" x="5892"/>
                </a:cubicBezTo>
                <a:cubicBezTo>
                  <a:pt y="438" x="5871"/>
                  <a:pt y="488" x="5860"/>
                  <a:pt y="543" x="5860"/>
                </a:cubicBezTo>
                <a:cubicBezTo>
                  <a:pt y="598" x="5860"/>
                  <a:pt y="648" x="5871"/>
                  <a:pt y="693" x="5891"/>
                </a:cubicBezTo>
                <a:cubicBezTo>
                  <a:pt y="738" x="5912"/>
                  <a:pt y="774" x="5943"/>
                  <a:pt y="801" x="5986"/>
                </a:cubicBezTo>
                <a:cubicBezTo>
                  <a:pt y="829" x="6028"/>
                  <a:pt y="843" x="6077"/>
                  <a:pt y="843" x="6134"/>
                </a:cubicBezTo>
                <a:cubicBezTo>
                  <a:pt y="843" x="6176"/>
                  <a:pt y="835" x="6214"/>
                  <a:pt y="818" x="6249"/>
                </a:cubicBezTo>
                <a:cubicBezTo>
                  <a:pt y="801" x="6283"/>
                  <a:pt y="779" x="6312"/>
                  <a:pt y="751" x="6334"/>
                </a:cubicBezTo>
                <a:cubicBezTo>
                  <a:pt y="722" x="6356"/>
                  <a:pt y="690" x="6373"/>
                  <a:pt y="655" x="6385"/>
                </a:cubicBezTo>
                <a:cubicBezTo>
                  <a:pt y="619" x="6397"/>
                  <a:pt y="581" x="6402"/>
                  <a:pt y="542" x="6402"/>
                </a:cubicBezTo>
                <a:cubicBezTo>
                  <a:pt y="509" x="6402"/>
                  <a:pt y="478" x="6399"/>
                  <a:pt y="448" x="6392"/>
                </a:cubicBezTo>
                <a:cubicBezTo>
                  <a:pt y="418" x="6385"/>
                  <a:pt y="391" x="6374"/>
                  <a:pt y="366" x="6360"/>
                </a:cubicBezTo>
                <a:cubicBezTo>
                  <a:pt y="340" x="6345"/>
                  <a:pt y="318" x="6327"/>
                  <a:pt y="300" x="6306"/>
                </a:cubicBezTo>
                <a:cubicBezTo>
                  <a:pt y="281" x="6285"/>
                  <a:pt y="266" x="6260"/>
                  <a:pt y="256" x="6231"/>
                </a:cubicBezTo>
                <a:cubicBezTo>
                  <a:pt y="245" x="6202"/>
                  <a:pt y="240" x="6170"/>
                  <a:pt y="240" x="6135"/>
                </a:cubicBezTo>
                <a:close/>
                <a:moveTo>
                  <a:pt y="240" x="7284"/>
                </a:moveTo>
                <a:cubicBezTo>
                  <a:pt y="240" x="7227"/>
                  <a:pt y="254" x="7177"/>
                  <a:pt y="282" x="7135"/>
                </a:cubicBezTo>
                <a:cubicBezTo>
                  <a:pt y="310" x="7092"/>
                  <a:pt y="347" x="7061"/>
                  <a:pt y="392" x="7040"/>
                </a:cubicBezTo>
                <a:cubicBezTo>
                  <a:pt y="438" x="7019"/>
                  <a:pt y="488" x="7009"/>
                  <a:pt y="543" x="7009"/>
                </a:cubicBezTo>
                <a:cubicBezTo>
                  <a:pt y="598" x="7009"/>
                  <a:pt y="648" x="7019"/>
                  <a:pt y="693" x="7040"/>
                </a:cubicBezTo>
                <a:cubicBezTo>
                  <a:pt y="738" x="7060"/>
                  <a:pt y="774" x="7092"/>
                  <a:pt y="801" x="7134"/>
                </a:cubicBezTo>
                <a:cubicBezTo>
                  <a:pt y="829" x="7176"/>
                  <a:pt y="843" x="7226"/>
                  <a:pt y="843" x="7282"/>
                </a:cubicBezTo>
                <a:cubicBezTo>
                  <a:pt y="843" x="7324"/>
                  <a:pt y="835" x="7363"/>
                  <a:pt y="818" x="7397"/>
                </a:cubicBezTo>
                <a:cubicBezTo>
                  <a:pt y="801" x="7432"/>
                  <a:pt y="779" x="7460"/>
                  <a:pt y="751" x="7483"/>
                </a:cubicBezTo>
                <a:cubicBezTo>
                  <a:pt y="722" x="7505"/>
                  <a:pt y="690" x="7522"/>
                  <a:pt y="655" x="7534"/>
                </a:cubicBezTo>
                <a:cubicBezTo>
                  <a:pt y="619" x="7545"/>
                  <a:pt y="581" x="7551"/>
                  <a:pt y="542" x="7551"/>
                </a:cubicBezTo>
                <a:cubicBezTo>
                  <a:pt y="509" x="7551"/>
                  <a:pt y="478" x="7547"/>
                  <a:pt y="448" x="7541"/>
                </a:cubicBezTo>
                <a:cubicBezTo>
                  <a:pt y="418" x="7534"/>
                  <a:pt y="391" x="7523"/>
                  <a:pt y="366" x="7508"/>
                </a:cubicBezTo>
                <a:cubicBezTo>
                  <a:pt y="340" x="7494"/>
                  <a:pt y="318" x="7476"/>
                  <a:pt y="300" x="7455"/>
                </a:cubicBezTo>
                <a:cubicBezTo>
                  <a:pt y="281" x="7434"/>
                  <a:pt y="266" x="7409"/>
                  <a:pt y="256" x="7379"/>
                </a:cubicBezTo>
                <a:cubicBezTo>
                  <a:pt y="245" x="7350"/>
                  <a:pt y="240" x="7318"/>
                  <a:pt y="240" x="7284"/>
                </a:cubicBezTo>
                <a:close/>
                <a:moveTo>
                  <a:pt y="240" x="8041"/>
                </a:moveTo>
                <a:cubicBezTo>
                  <a:pt y="240" x="8003"/>
                  <a:pt y="244" x="7967"/>
                  <a:pt y="252" x="7931"/>
                </a:cubicBezTo>
                <a:cubicBezTo>
                  <a:pt y="260" x="7895"/>
                  <a:pt y="273" x="7861"/>
                  <a:pt y="292" x="7828"/>
                </a:cubicBezTo>
                <a:lnTo>
                  <a:pt y="395" x="7864"/>
                </a:lnTo>
                <a:cubicBezTo>
                  <a:pt y="378" x="7899"/>
                  <a:pt y="366" x="7931"/>
                  <a:pt y="360" x="7959"/>
                </a:cubicBezTo>
                <a:cubicBezTo>
                  <a:pt y="354" x="7988"/>
                  <a:pt y="351" x="8016"/>
                  <a:pt y="351" x="8043"/>
                </a:cubicBezTo>
                <a:cubicBezTo>
                  <a:pt y="351" x="8074"/>
                  <a:pt y="357" x="8096"/>
                  <a:pt y="369" x="8109"/>
                </a:cubicBezTo>
                <a:cubicBezTo>
                  <a:pt y="382" x="8122"/>
                  <a:pt y="401" x="8128"/>
                  <a:pt y="428" x="8128"/>
                </a:cubicBezTo>
                <a:lnTo>
                  <a:pt y="471" x="8128"/>
                </a:lnTo>
                <a:lnTo>
                  <a:pt y="475" x="8092"/>
                </a:lnTo>
                <a:cubicBezTo>
                  <a:pt y="477" x="8078"/>
                  <a:pt y="479" x="8067"/>
                  <a:pt y="479" x="8060"/>
                </a:cubicBezTo>
                <a:cubicBezTo>
                  <a:pt y="491" x="7985"/>
                  <a:pt y="505" x="7930"/>
                  <a:pt y="522" x="7896"/>
                </a:cubicBezTo>
                <a:cubicBezTo>
                  <a:pt y="554" x="7832"/>
                  <a:pt y="605" x="7800"/>
                  <a:pt y="675" x="7800"/>
                </a:cubicBezTo>
                <a:cubicBezTo>
                  <a:pt y="703" x="7800"/>
                  <a:pt y="728" x="7805"/>
                  <a:pt y="749" x="7815"/>
                </a:cubicBezTo>
                <a:cubicBezTo>
                  <a:pt y="771" x="7825"/>
                  <a:pt y="789" x="7839"/>
                  <a:pt y="802" x="7856"/>
                </a:cubicBezTo>
                <a:cubicBezTo>
                  <a:pt y="816" x="7873"/>
                  <a:pt y="826" x="7893"/>
                  <a:pt y="833" x="7915"/>
                </a:cubicBezTo>
                <a:cubicBezTo>
                  <a:pt y="839" x="7936"/>
                  <a:pt y="843" x="7959"/>
                  <a:pt y="843" x="7984"/>
                </a:cubicBezTo>
                <a:cubicBezTo>
                  <a:pt y="843" x="8060"/>
                  <a:pt y="827" x="8111"/>
                  <a:pt y="796" x="8139"/>
                </a:cubicBezTo>
                <a:lnTo>
                  <a:pt y="831" x="8146"/>
                </a:lnTo>
                <a:lnTo>
                  <a:pt y="831" x="8251"/>
                </a:lnTo>
                <a:lnTo>
                  <a:pt y="416" x="8251"/>
                </a:lnTo>
                <a:cubicBezTo>
                  <a:pt y="299" x="8251"/>
                  <a:pt y="240" x="8181"/>
                  <a:pt y="240" x="8041"/>
                </a:cubicBezTo>
                <a:close/>
                <a:moveTo>
                  <a:pt y="240" x="9390"/>
                </a:moveTo>
                <a:cubicBezTo>
                  <a:pt y="240" x="9348"/>
                  <a:pt y="248" x="9310"/>
                  <a:pt y="265" x="9274"/>
                </a:cubicBezTo>
                <a:cubicBezTo>
                  <a:pt y="282" x="9238"/>
                  <a:pt y="304" x="9209"/>
                  <a:pt y="332" x="9186"/>
                </a:cubicBezTo>
                <a:cubicBezTo>
                  <a:pt y="360" x="9162"/>
                  <a:pt y="392" x="9144"/>
                  <a:pt y="428" x="9131"/>
                </a:cubicBezTo>
                <a:cubicBezTo>
                  <a:pt y="464" x="9119"/>
                  <a:pt y="502" x="9112"/>
                  <a:pt y="541" x="9112"/>
                </a:cubicBezTo>
                <a:cubicBezTo>
                  <a:pt y="582" x="9112"/>
                  <a:pt y="620" x="9118"/>
                  <a:pt y="656" x="9130"/>
                </a:cubicBezTo>
                <a:cubicBezTo>
                  <a:pt y="691" x="9143"/>
                  <a:pt y="723" x="9160"/>
                  <a:pt y="751" x="9184"/>
                </a:cubicBezTo>
                <a:cubicBezTo>
                  <a:pt y="779" x="9207"/>
                  <a:pt y="802" x="9236"/>
                  <a:pt y="818" x="9272"/>
                </a:cubicBezTo>
                <a:cubicBezTo>
                  <a:pt y="835" x="9308"/>
                  <a:pt y="843" x="9348"/>
                  <a:pt y="843" x="9391"/>
                </a:cubicBezTo>
                <a:cubicBezTo>
                  <a:pt y="843" x="9421"/>
                  <a:pt y="838" x="9450"/>
                  <a:pt y="829" x="9479"/>
                </a:cubicBezTo>
                <a:cubicBezTo>
                  <a:pt y="820" x="9508"/>
                  <a:pt y="803" x="9535"/>
                  <a:pt y="779" x="9561"/>
                </a:cubicBezTo>
                <a:lnTo>
                  <a:pt y="681" x="9527"/>
                </a:lnTo>
                <a:cubicBezTo>
                  <a:pt y="716" x="9477"/>
                  <a:pt y="734" x="9434"/>
                  <a:pt y="734" x="9395"/>
                </a:cubicBezTo>
                <a:cubicBezTo>
                  <a:pt y="734" x="9348"/>
                  <a:pt y="716" x="9310"/>
                  <a:pt y="681" x="9281"/>
                </a:cubicBezTo>
                <a:cubicBezTo>
                  <a:pt y="646" x="9252"/>
                  <a:pt y="600" x="9237"/>
                  <a:pt y="543" x="9237"/>
                </a:cubicBezTo>
                <a:cubicBezTo>
                  <a:pt y="487" x="9237"/>
                  <a:pt y="440" x="9252"/>
                  <a:pt y="404" x="9281"/>
                </a:cubicBezTo>
                <a:cubicBezTo>
                  <a:pt y="367" x="9310"/>
                  <a:pt y="349" x="9346"/>
                  <a:pt y="349" x="9389"/>
                </a:cubicBezTo>
                <a:cubicBezTo>
                  <a:pt y="349" x="9432"/>
                  <a:pt y="365" x="9478"/>
                  <a:pt y="397" x="9526"/>
                </a:cubicBezTo>
                <a:lnTo>
                  <a:pt y="302" x="9560"/>
                </a:lnTo>
                <a:cubicBezTo>
                  <a:pt y="278" x="9536"/>
                  <a:pt y="262" x="9510"/>
                  <a:pt y="254" x="9482"/>
                </a:cubicBezTo>
                <a:cubicBezTo>
                  <a:pt y="245" x="9454"/>
                  <a:pt y="240" x="9423"/>
                  <a:pt y="240" x="9390"/>
                </a:cubicBezTo>
                <a:close/>
                <a:moveTo>
                  <a:pt y="240" x="10084"/>
                </a:moveTo>
                <a:cubicBezTo>
                  <a:pt y="240" x="10028"/>
                  <a:pt y="254" x="9978"/>
                  <a:pt y="282" x="9936"/>
                </a:cubicBezTo>
                <a:cubicBezTo>
                  <a:pt y="310" x="9893"/>
                  <a:pt y="347" x="9862"/>
                  <a:pt y="392" x="9841"/>
                </a:cubicBezTo>
                <a:cubicBezTo>
                  <a:pt y="438" x="9820"/>
                  <a:pt y="488" x="9810"/>
                  <a:pt y="543" x="9810"/>
                </a:cubicBezTo>
                <a:cubicBezTo>
                  <a:pt y="598" x="9810"/>
                  <a:pt y="648" x="9820"/>
                  <a:pt y="693" x="9840"/>
                </a:cubicBezTo>
                <a:cubicBezTo>
                  <a:pt y="738" x="9861"/>
                  <a:pt y="774" x="9893"/>
                  <a:pt y="801" x="9935"/>
                </a:cubicBezTo>
                <a:cubicBezTo>
                  <a:pt y="829" x="9977"/>
                  <a:pt y="843" x="10026"/>
                  <a:pt y="843" x="10083"/>
                </a:cubicBezTo>
                <a:cubicBezTo>
                  <a:pt y="843" x="10125"/>
                  <a:pt y="835" x="10163"/>
                  <a:pt y="818" x="10198"/>
                </a:cubicBezTo>
                <a:cubicBezTo>
                  <a:pt y="801" x="10233"/>
                  <a:pt y="779" x="10261"/>
                  <a:pt y="751" x="10283"/>
                </a:cubicBezTo>
                <a:cubicBezTo>
                  <a:pt y="722" x="10306"/>
                  <a:pt y="690" x="10323"/>
                  <a:pt y="655" x="10334"/>
                </a:cubicBezTo>
                <a:cubicBezTo>
                  <a:pt y="619" x="10346"/>
                  <a:pt y="581" x="10352"/>
                  <a:pt y="542" x="10352"/>
                </a:cubicBezTo>
                <a:cubicBezTo>
                  <a:pt y="509" x="10352"/>
                  <a:pt y="478" x="10348"/>
                  <a:pt y="448" x="10341"/>
                </a:cubicBezTo>
                <a:cubicBezTo>
                  <a:pt y="418" x="10334"/>
                  <a:pt y="391" x="10324"/>
                  <a:pt y="366" x="10309"/>
                </a:cubicBezTo>
                <a:cubicBezTo>
                  <a:pt y="340" x="10295"/>
                  <a:pt y="318" x="10277"/>
                  <a:pt y="300" x="10256"/>
                </a:cubicBezTo>
                <a:cubicBezTo>
                  <a:pt y="281" x="10234"/>
                  <a:pt y="266" x="10209"/>
                  <a:pt y="256" x="10180"/>
                </a:cubicBezTo>
                <a:cubicBezTo>
                  <a:pt y="245" x="10151"/>
                  <a:pt y="240" x="10119"/>
                  <a:pt y="240" x="10084"/>
                </a:cubicBezTo>
                <a:close/>
                <a:moveTo>
                  <a:pt y="240" x="11174"/>
                </a:moveTo>
                <a:cubicBezTo>
                  <a:pt y="240" x="11136"/>
                  <a:pt y="244" x="11099"/>
                  <a:pt y="252" x="11063"/>
                </a:cubicBezTo>
                <a:cubicBezTo>
                  <a:pt y="260" x="11028"/>
                  <a:pt y="273" x="10993"/>
                  <a:pt y="292" x="10960"/>
                </a:cubicBezTo>
                <a:lnTo>
                  <a:pt y="395" x="10996"/>
                </a:lnTo>
                <a:cubicBezTo>
                  <a:pt y="378" x="11031"/>
                  <a:pt y="366" x="11063"/>
                  <a:pt y="360" x="11091"/>
                </a:cubicBezTo>
                <a:cubicBezTo>
                  <a:pt y="354" x="11120"/>
                  <a:pt y="351" x="11148"/>
                  <a:pt y="351" x="11176"/>
                </a:cubicBezTo>
                <a:cubicBezTo>
                  <a:pt y="351" x="11206"/>
                  <a:pt y="357" x="11228"/>
                  <a:pt y="369" x="11241"/>
                </a:cubicBezTo>
                <a:cubicBezTo>
                  <a:pt y="382" x="11254"/>
                  <a:pt y="401" x="11260"/>
                  <a:pt y="428" x="11260"/>
                </a:cubicBezTo>
                <a:lnTo>
                  <a:pt y="471" x="11260"/>
                </a:lnTo>
                <a:lnTo>
                  <a:pt y="475" x="11225"/>
                </a:lnTo>
                <a:cubicBezTo>
                  <a:pt y="477" x="11210"/>
                  <a:pt y="479" x="11199"/>
                  <a:pt y="479" x="11193"/>
                </a:cubicBezTo>
                <a:cubicBezTo>
                  <a:pt y="491" x="11117"/>
                  <a:pt y="505" x="11063"/>
                  <a:pt y="522" x="11028"/>
                </a:cubicBezTo>
                <a:cubicBezTo>
                  <a:pt y="554" x="10964"/>
                  <a:pt y="605" x="10933"/>
                  <a:pt y="675" x="10933"/>
                </a:cubicBezTo>
                <a:cubicBezTo>
                  <a:pt y="703" x="10933"/>
                  <a:pt y="728" x="10938"/>
                  <a:pt y="749" x="10947"/>
                </a:cubicBezTo>
                <a:cubicBezTo>
                  <a:pt y="771" x="10957"/>
                  <a:pt y="789" x="10971"/>
                  <a:pt y="802" x="10988"/>
                </a:cubicBezTo>
                <a:cubicBezTo>
                  <a:pt y="816" x="11006"/>
                  <a:pt y="826" x="11025"/>
                  <a:pt y="833" x="11047"/>
                </a:cubicBezTo>
                <a:cubicBezTo>
                  <a:pt y="839" x="11068"/>
                  <a:pt y="843" x="11092"/>
                  <a:pt y="843" x="11116"/>
                </a:cubicBezTo>
                <a:cubicBezTo>
                  <a:pt y="843" x="11192"/>
                  <a:pt y="827" x="11244"/>
                  <a:pt y="796" x="11272"/>
                </a:cubicBezTo>
                <a:lnTo>
                  <a:pt y="831" x="11279"/>
                </a:lnTo>
                <a:lnTo>
                  <a:pt y="831" x="11383"/>
                </a:lnTo>
                <a:lnTo>
                  <a:pt y="416" x="11383"/>
                </a:lnTo>
                <a:cubicBezTo>
                  <a:pt y="299" x="11383"/>
                  <a:pt y="240" x="11314"/>
                  <a:pt y="240" x="11174"/>
                </a:cubicBezTo>
                <a:close/>
                <a:moveTo>
                  <a:pt y="240" x="12197"/>
                </a:moveTo>
                <a:cubicBezTo>
                  <a:pt y="240" x="12155"/>
                  <a:pt y="248" x="12117"/>
                  <a:pt y="265" x="12081"/>
                </a:cubicBezTo>
                <a:cubicBezTo>
                  <a:pt y="282" x="12046"/>
                  <a:pt y="304" x="12016"/>
                  <a:pt y="332" x="11993"/>
                </a:cubicBezTo>
                <a:cubicBezTo>
                  <a:pt y="360" x="11970"/>
                  <a:pt y="392" x="11952"/>
                  <a:pt y="428" x="11939"/>
                </a:cubicBezTo>
                <a:cubicBezTo>
                  <a:pt y="464" x="11926"/>
                  <a:pt y="502" x="11919"/>
                  <a:pt y="541" x="11919"/>
                </a:cubicBezTo>
                <a:cubicBezTo>
                  <a:pt y="582" x="11919"/>
                  <a:pt y="620" x="11925"/>
                  <a:pt y="656" x="11937"/>
                </a:cubicBezTo>
                <a:cubicBezTo>
                  <a:pt y="691" x="11950"/>
                  <a:pt y="723" x="11968"/>
                  <a:pt y="751" x="11991"/>
                </a:cubicBezTo>
                <a:cubicBezTo>
                  <a:pt y="779" x="12014"/>
                  <a:pt y="802" x="12043"/>
                  <a:pt y="818" x="12079"/>
                </a:cubicBezTo>
                <a:cubicBezTo>
                  <a:pt y="835" x="12115"/>
                  <a:pt y="843" x="12155"/>
                  <a:pt y="843" x="12199"/>
                </a:cubicBezTo>
                <a:cubicBezTo>
                  <a:pt y="843" x="12228"/>
                  <a:pt y="838" x="12258"/>
                  <a:pt y="829" x="12286"/>
                </a:cubicBezTo>
                <a:cubicBezTo>
                  <a:pt y="820" x="12315"/>
                  <a:pt y="803" x="12342"/>
                  <a:pt y="779" x="12368"/>
                </a:cubicBezTo>
                <a:lnTo>
                  <a:pt y="681" x="12334"/>
                </a:lnTo>
                <a:cubicBezTo>
                  <a:pt y="716" x="12284"/>
                  <a:pt y="734" x="12241"/>
                  <a:pt y="734" x="12202"/>
                </a:cubicBezTo>
                <a:cubicBezTo>
                  <a:pt y="734" x="12156"/>
                  <a:pt y="716" x="12117"/>
                  <a:pt y="681" x="12088"/>
                </a:cubicBezTo>
                <a:cubicBezTo>
                  <a:pt y="646" x="12059"/>
                  <a:pt y="600" x="12044"/>
                  <a:pt y="543" x="12044"/>
                </a:cubicBezTo>
                <a:cubicBezTo>
                  <a:pt y="487" x="12044"/>
                  <a:pt y="440" x="12059"/>
                  <a:pt y="404" x="12088"/>
                </a:cubicBezTo>
                <a:cubicBezTo>
                  <a:pt y="367" x="12118"/>
                  <a:pt y="349" x="12154"/>
                  <a:pt y="349" x="12196"/>
                </a:cubicBezTo>
                <a:cubicBezTo>
                  <a:pt y="349" x="12239"/>
                  <a:pt y="365" x="12285"/>
                  <a:pt y="397" x="12333"/>
                </a:cubicBezTo>
                <a:lnTo>
                  <a:pt y="302" x="12367"/>
                </a:lnTo>
                <a:cubicBezTo>
                  <a:pt y="278" x="12343"/>
                  <a:pt y="262" x="12317"/>
                  <a:pt y="254" x="12289"/>
                </a:cubicBezTo>
                <a:cubicBezTo>
                  <a:pt y="245" x="12261"/>
                  <a:pt y="240" x="12230"/>
                  <a:pt y="240" x="12197"/>
                </a:cubicBezTo>
                <a:close/>
                <a:moveTo>
                  <a:pt y="240" x="12961"/>
                </a:moveTo>
                <a:cubicBezTo>
                  <a:pt y="242" x="12885"/>
                  <a:pt y="272" x="12823"/>
                  <a:pt y="328" x="12775"/>
                </a:cubicBezTo>
                <a:cubicBezTo>
                  <a:pt y="385" x="12728"/>
                  <a:pt y="456" x="12704"/>
                  <a:pt y="541" x="12704"/>
                </a:cubicBezTo>
                <a:cubicBezTo>
                  <a:pt y="632" x="12704"/>
                  <a:pt y="706" x="12728"/>
                  <a:pt y="761" x="12776"/>
                </a:cubicBezTo>
                <a:cubicBezTo>
                  <a:pt y="815" x="12823"/>
                  <a:pt y="843" x="12889"/>
                  <a:pt y="843" x="12971"/>
                </a:cubicBezTo>
                <a:cubicBezTo>
                  <a:pt y="843" x="13058"/>
                  <a:pt y="816" x="13132"/>
                  <a:pt y="763" x="13194"/>
                </a:cubicBezTo>
                <a:lnTo>
                  <a:pt y="666" x="13153"/>
                </a:lnTo>
                <a:cubicBezTo>
                  <a:pt y="709" x="13090"/>
                  <a:pt y="731" x="13030"/>
                  <a:pt y="731" x="12973"/>
                </a:cubicBezTo>
                <a:cubicBezTo>
                  <a:pt y="731" x="12932"/>
                  <a:pt y="715" x="12898"/>
                  <a:pt y="684" x="12870"/>
                </a:cubicBezTo>
                <a:cubicBezTo>
                  <a:pt y="653" x="12843"/>
                  <a:pt y="617" x="12830"/>
                  <a:pt y="577" x="12830"/>
                </a:cubicBezTo>
                <a:lnTo>
                  <a:pt y="577" x="13196"/>
                </a:lnTo>
                <a:cubicBezTo>
                  <a:pt y="560" x="13196"/>
                  <a:pt y="547" x="13197"/>
                  <a:pt y="538" x="13197"/>
                </a:cubicBezTo>
                <a:cubicBezTo>
                  <a:pt y="529" x="13197"/>
                  <a:pt y="523" x="13197"/>
                  <a:pt y="520" x="13197"/>
                </a:cubicBezTo>
                <a:cubicBezTo>
                  <a:pt y="435" x="13197"/>
                  <a:pt y="368" x="13176"/>
                  <a:pt y="317" x="13134"/>
                </a:cubicBezTo>
                <a:cubicBezTo>
                  <a:pt y="266" x="13092"/>
                  <a:pt y="240" x="13034"/>
                  <a:pt y="240" x="12961"/>
                </a:cubicBezTo>
                <a:close/>
                <a:moveTo>
                  <a:pt y="240" x="13479"/>
                </a:moveTo>
                <a:cubicBezTo>
                  <a:pt y="240" x="13441"/>
                  <a:pt y="244" x="13404"/>
                  <a:pt y="252" x="13368"/>
                </a:cubicBezTo>
                <a:cubicBezTo>
                  <a:pt y="260" x="13333"/>
                  <a:pt y="273" x="13299"/>
                  <a:pt y="292" x="13265"/>
                </a:cubicBezTo>
                <a:lnTo>
                  <a:pt y="395" x="13301"/>
                </a:lnTo>
                <a:cubicBezTo>
                  <a:pt y="378" x="13336"/>
                  <a:pt y="366" x="13368"/>
                  <a:pt y="360" x="13397"/>
                </a:cubicBezTo>
                <a:cubicBezTo>
                  <a:pt y="354" x="13425"/>
                  <a:pt y="351" x="13453"/>
                  <a:pt y="351" x="13481"/>
                </a:cubicBezTo>
                <a:cubicBezTo>
                  <a:pt y="351" x="13512"/>
                  <a:pt y="357" x="13533"/>
                  <a:pt y="369" x="13546"/>
                </a:cubicBezTo>
                <a:cubicBezTo>
                  <a:pt y="382" x="13559"/>
                  <a:pt y="401" x="13565"/>
                  <a:pt y="428" x="13565"/>
                </a:cubicBezTo>
                <a:lnTo>
                  <a:pt y="471" x="13565"/>
                </a:lnTo>
                <a:lnTo>
                  <a:pt y="475" x="13530"/>
                </a:lnTo>
                <a:cubicBezTo>
                  <a:pt y="477" x="13515"/>
                  <a:pt y="479" x="13504"/>
                  <a:pt y="479" x="13498"/>
                </a:cubicBezTo>
                <a:cubicBezTo>
                  <a:pt y="491" x="13423"/>
                  <a:pt y="505" x="13368"/>
                  <a:pt y="522" x="13333"/>
                </a:cubicBezTo>
                <a:cubicBezTo>
                  <a:pt y="554" x="13270"/>
                  <a:pt y="605" x="13238"/>
                  <a:pt y="675" x="13238"/>
                </a:cubicBezTo>
                <a:cubicBezTo>
                  <a:pt y="703" x="13238"/>
                  <a:pt y="728" x="13243"/>
                  <a:pt y="749" x="13253"/>
                </a:cubicBezTo>
                <a:cubicBezTo>
                  <a:pt y="771" x="13263"/>
                  <a:pt y="789" x="13276"/>
                  <a:pt y="802" x="13294"/>
                </a:cubicBezTo>
                <a:cubicBezTo>
                  <a:pt y="816" x="13311"/>
                  <a:pt y="826" x="13330"/>
                  <a:pt y="833" x="13352"/>
                </a:cubicBezTo>
                <a:cubicBezTo>
                  <a:pt y="839" x="13374"/>
                  <a:pt y="843" x="13397"/>
                  <a:pt y="843" x="13421"/>
                </a:cubicBezTo>
                <a:cubicBezTo>
                  <a:pt y="843" x="13497"/>
                  <a:pt y="827" x="13549"/>
                  <a:pt y="796" x="13577"/>
                </a:cubicBezTo>
                <a:lnTo>
                  <a:pt y="831" x="13584"/>
                </a:lnTo>
                <a:lnTo>
                  <a:pt y="831" x="13689"/>
                </a:lnTo>
                <a:lnTo>
                  <a:pt y="416" x="13689"/>
                </a:lnTo>
                <a:cubicBezTo>
                  <a:pt y="299" x="13689"/>
                  <a:pt y="240" x="13619"/>
                  <a:pt y="240" x="13479"/>
                </a:cubicBezTo>
                <a:close/>
                <a:moveTo>
                  <a:pt y="240" x="14592"/>
                </a:moveTo>
                <a:cubicBezTo>
                  <a:pt y="240" x="14535"/>
                  <a:pt y="254" x="14485"/>
                  <a:pt y="282" x="14443"/>
                </a:cubicBezTo>
                <a:cubicBezTo>
                  <a:pt y="310" x="14401"/>
                  <a:pt y="347" x="14369"/>
                  <a:pt y="392" x="14348"/>
                </a:cubicBezTo>
                <a:cubicBezTo>
                  <a:pt y="438" x="14327"/>
                  <a:pt y="488" x="14317"/>
                  <a:pt y="543" x="14317"/>
                </a:cubicBezTo>
                <a:cubicBezTo>
                  <a:pt y="598" x="14317"/>
                  <a:pt y="648" x="14327"/>
                  <a:pt y="693" x="14348"/>
                </a:cubicBezTo>
                <a:cubicBezTo>
                  <a:pt y="738" x="14369"/>
                  <a:pt y="774" x="14400"/>
                  <a:pt y="801" x="14442"/>
                </a:cubicBezTo>
                <a:cubicBezTo>
                  <a:pt y="829" x="14484"/>
                  <a:pt y="843" x="14534"/>
                  <a:pt y="843" x="14590"/>
                </a:cubicBezTo>
                <a:cubicBezTo>
                  <a:pt y="843" x="14632"/>
                  <a:pt y="835" x="14671"/>
                  <a:pt y="818" x="14705"/>
                </a:cubicBezTo>
                <a:cubicBezTo>
                  <a:pt y="801" x="14740"/>
                  <a:pt y="779" x="14768"/>
                  <a:pt y="751" x="14791"/>
                </a:cubicBezTo>
                <a:cubicBezTo>
                  <a:pt y="722" x="14813"/>
                  <a:pt y="690" x="14830"/>
                  <a:pt y="655" x="14842"/>
                </a:cubicBezTo>
                <a:cubicBezTo>
                  <a:pt y="619" x="14853"/>
                  <a:pt y="581" x="14859"/>
                  <a:pt y="542" x="14859"/>
                </a:cubicBezTo>
                <a:cubicBezTo>
                  <a:pt y="509" x="14859"/>
                  <a:pt y="478" x="14856"/>
                  <a:pt y="448" x="14849"/>
                </a:cubicBezTo>
                <a:cubicBezTo>
                  <a:pt y="418" x="14842"/>
                  <a:pt y="391" x="14831"/>
                  <a:pt y="366" x="14816"/>
                </a:cubicBezTo>
                <a:cubicBezTo>
                  <a:pt y="340" x="14802"/>
                  <a:pt y="318" x="14784"/>
                  <a:pt y="300" x="14763"/>
                </a:cubicBezTo>
                <a:cubicBezTo>
                  <a:pt y="281" x="14742"/>
                  <a:pt y="266" x="14717"/>
                  <a:pt y="256" x="14687"/>
                </a:cubicBezTo>
                <a:cubicBezTo>
                  <a:pt y="245" x="14658"/>
                  <a:pt y="240" x="14626"/>
                  <a:pt y="240" x="14592"/>
                </a:cubicBezTo>
                <a:close/>
                <a:moveTo>
                  <a:pt y="240" x="15949"/>
                </a:moveTo>
                <a:cubicBezTo>
                  <a:pt y="240" x="15892"/>
                  <a:pt y="254" x="15842"/>
                  <a:pt y="282" x="15800"/>
                </a:cubicBezTo>
                <a:cubicBezTo>
                  <a:pt y="310" x="15758"/>
                  <a:pt y="347" x="15726"/>
                  <a:pt y="392" x="15705"/>
                </a:cubicBezTo>
                <a:cubicBezTo>
                  <a:pt y="438" x="15684"/>
                  <a:pt y="488" x="15674"/>
                  <a:pt y="543" x="15674"/>
                </a:cubicBezTo>
                <a:cubicBezTo>
                  <a:pt y="598" x="15674"/>
                  <a:pt y="648" x="15684"/>
                  <a:pt y="693" x="15705"/>
                </a:cubicBezTo>
                <a:cubicBezTo>
                  <a:pt y="738" x="15725"/>
                  <a:pt y="774" x="15757"/>
                  <a:pt y="801" x="15799"/>
                </a:cubicBezTo>
                <a:cubicBezTo>
                  <a:pt y="829" x="15841"/>
                  <a:pt y="843" x="15891"/>
                  <a:pt y="843" x="15947"/>
                </a:cubicBezTo>
                <a:cubicBezTo>
                  <a:pt y="843" x="15989"/>
                  <a:pt y="835" x="16028"/>
                  <a:pt y="818" x="16062"/>
                </a:cubicBezTo>
                <a:cubicBezTo>
                  <a:pt y="801" x="16097"/>
                  <a:pt y="779" x="16125"/>
                  <a:pt y="751" x="16148"/>
                </a:cubicBezTo>
                <a:cubicBezTo>
                  <a:pt y="722" x="16170"/>
                  <a:pt y="690" x="16187"/>
                  <a:pt y="655" x="16199"/>
                </a:cubicBezTo>
                <a:cubicBezTo>
                  <a:pt y="619" x="16210"/>
                  <a:pt y="581" x="16216"/>
                  <a:pt y="542" x="16216"/>
                </a:cubicBezTo>
                <a:cubicBezTo>
                  <a:pt y="509" x="16216"/>
                  <a:pt y="478" x="16212"/>
                  <a:pt y="448" x="16206"/>
                </a:cubicBezTo>
                <a:cubicBezTo>
                  <a:pt y="418" x="16199"/>
                  <a:pt y="391" x="16188"/>
                  <a:pt y="366" x="16173"/>
                </a:cubicBezTo>
                <a:cubicBezTo>
                  <a:pt y="340" x="16159"/>
                  <a:pt y="318" x="16141"/>
                  <a:pt y="300" x="16120"/>
                </a:cubicBezTo>
                <a:cubicBezTo>
                  <a:pt y="281" x="16099"/>
                  <a:pt y="266" x="16074"/>
                  <a:pt y="256" x="16044"/>
                </a:cubicBezTo>
                <a:cubicBezTo>
                  <a:pt y="245" x="16015"/>
                  <a:pt y="240" x="15983"/>
                  <a:pt y="240" x="15949"/>
                </a:cubicBezTo>
                <a:close/>
                <a:moveTo>
                  <a:pt y="240" x="17038"/>
                </a:moveTo>
                <a:cubicBezTo>
                  <a:pt y="242" x="16962"/>
                  <a:pt y="272" x="16900"/>
                  <a:pt y="328" x="16852"/>
                </a:cubicBezTo>
                <a:cubicBezTo>
                  <a:pt y="385" x="16805"/>
                  <a:pt y="456" x="16781"/>
                  <a:pt y="541" x="16781"/>
                </a:cubicBezTo>
                <a:cubicBezTo>
                  <a:pt y="632" x="16781"/>
                  <a:pt y="706" x="16805"/>
                  <a:pt y="761" x="16852"/>
                </a:cubicBezTo>
                <a:cubicBezTo>
                  <a:pt y="815" x="16900"/>
                  <a:pt y="843" x="16965"/>
                  <a:pt y="843" x="17048"/>
                </a:cubicBezTo>
                <a:cubicBezTo>
                  <a:pt y="843" x="17134"/>
                  <a:pt y="816" x="17209"/>
                  <a:pt y="763" x="17271"/>
                </a:cubicBezTo>
                <a:lnTo>
                  <a:pt y="666" x="17229"/>
                </a:lnTo>
                <a:cubicBezTo>
                  <a:pt y="709" x="17166"/>
                  <a:pt y="731" x="17106"/>
                  <a:pt y="731" x="17050"/>
                </a:cubicBezTo>
                <a:cubicBezTo>
                  <a:pt y="731" x="17009"/>
                  <a:pt y="715" x="16974"/>
                  <a:pt y="684" x="16947"/>
                </a:cubicBezTo>
                <a:cubicBezTo>
                  <a:pt y="653" x="16920"/>
                  <a:pt y="617" x="16906"/>
                  <a:pt y="577" x="16906"/>
                </a:cubicBezTo>
                <a:lnTo>
                  <a:pt y="577" x="17273"/>
                </a:lnTo>
                <a:cubicBezTo>
                  <a:pt y="560" x="17273"/>
                  <a:pt y="547" x="17273"/>
                  <a:pt y="538" x="17274"/>
                </a:cubicBezTo>
                <a:cubicBezTo>
                  <a:pt y="529" x="17274"/>
                  <a:pt y="523" x="17274"/>
                  <a:pt y="520" x="17274"/>
                </a:cubicBezTo>
                <a:cubicBezTo>
                  <a:pt y="435" x="17274"/>
                  <a:pt y="368" x="17253"/>
                  <a:pt y="317" x="17211"/>
                </a:cubicBezTo>
                <a:cubicBezTo>
                  <a:pt y="266" x="17168"/>
                  <a:pt y="240" x="17111"/>
                  <a:pt y="240" x="17038"/>
                </a:cubicBezTo>
                <a:close/>
                <a:moveTo>
                  <a:pt y="253" x="18693"/>
                </a:moveTo>
                <a:lnTo>
                  <a:pt y="625" x="18693"/>
                </a:lnTo>
                <a:cubicBezTo>
                  <a:pt y="701" x="18693"/>
                  <a:pt y="756" x="18714"/>
                  <a:pt y="791" x="18754"/>
                </a:cubicBezTo>
                <a:cubicBezTo>
                  <a:pt y="825" x="18795"/>
                  <a:pt y="843" x="18854"/>
                  <a:pt y="843" x="18930"/>
                </a:cubicBezTo>
                <a:cubicBezTo>
                  <a:pt y="843" x="19006"/>
                  <a:pt y="826" x="19065"/>
                  <a:pt y="791" x="19105"/>
                </a:cubicBezTo>
                <a:cubicBezTo>
                  <a:pt y="757" x="19145"/>
                  <a:pt y="702" x="19165"/>
                  <a:pt y="625" x="19165"/>
                </a:cubicBezTo>
                <a:lnTo>
                  <a:pt y="253" x="19165"/>
                </a:lnTo>
                <a:lnTo>
                  <a:pt y="253" x="19041"/>
                </a:lnTo>
                <a:lnTo>
                  <a:pt y="626" x="19041"/>
                </a:lnTo>
                <a:cubicBezTo>
                  <a:pt y="668" x="19041"/>
                  <a:pt y="697" x="19033"/>
                  <a:pt y="711" x="19017"/>
                </a:cubicBezTo>
                <a:cubicBezTo>
                  <a:pt y="726" x="19001"/>
                  <a:pt y="734" x="18972"/>
                  <a:pt y="734" x="18930"/>
                </a:cubicBezTo>
                <a:cubicBezTo>
                  <a:pt y="734" x="18888"/>
                  <a:pt y="726" x="18858"/>
                  <a:pt y="712" x="18842"/>
                </a:cubicBezTo>
                <a:cubicBezTo>
                  <a:pt y="697" x="18825"/>
                  <a:pt y="668" x="18817"/>
                  <a:pt y="626" x="18817"/>
                </a:cubicBezTo>
                <a:lnTo>
                  <a:pt y="253" x="18817"/>
                </a:lnTo>
                <a:close/>
                <a:moveTo>
                  <a:pt y="240" x="20059"/>
                </a:moveTo>
                <a:cubicBezTo>
                  <a:pt y="240" x="20002"/>
                  <a:pt y="254" x="19953"/>
                  <a:pt y="282" x="19910"/>
                </a:cubicBezTo>
                <a:cubicBezTo>
                  <a:pt y="310" x="19868"/>
                  <a:pt y="347" x="19836"/>
                  <a:pt y="392" x="19815"/>
                </a:cubicBezTo>
                <a:cubicBezTo>
                  <a:pt y="438" x="19795"/>
                  <a:pt y="488" x="19784"/>
                  <a:pt y="543" x="19784"/>
                </a:cubicBezTo>
                <a:cubicBezTo>
                  <a:pt y="598" x="19784"/>
                  <a:pt y="648" x="19794"/>
                  <a:pt y="693" x="19815"/>
                </a:cubicBezTo>
                <a:cubicBezTo>
                  <a:pt y="738" x="19836"/>
                  <a:pt y="774" x="19867"/>
                  <a:pt y="801" x="19909"/>
                </a:cubicBezTo>
                <a:cubicBezTo>
                  <a:pt y="829" x="19952"/>
                  <a:pt y="843" x="20001"/>
                  <a:pt y="843" x="20057"/>
                </a:cubicBezTo>
                <a:cubicBezTo>
                  <a:pt y="843" x="20100"/>
                  <a:pt y="835" x="20138"/>
                  <a:pt y="818" x="20173"/>
                </a:cubicBezTo>
                <a:cubicBezTo>
                  <a:pt y="801" x="20207"/>
                  <a:pt y="779" x="20236"/>
                  <a:pt y="751" x="20258"/>
                </a:cubicBezTo>
                <a:cubicBezTo>
                  <a:pt y="722" x="20280"/>
                  <a:pt y="690" x="20297"/>
                  <a:pt y="655" x="20309"/>
                </a:cubicBezTo>
                <a:cubicBezTo>
                  <a:pt y="619" x="20321"/>
                  <a:pt y="581" x="20326"/>
                  <a:pt y="542" x="20326"/>
                </a:cubicBezTo>
                <a:cubicBezTo>
                  <a:pt y="509" x="20326"/>
                  <a:pt y="478" x="20323"/>
                  <a:pt y="448" x="20316"/>
                </a:cubicBezTo>
                <a:cubicBezTo>
                  <a:pt y="418" x="20309"/>
                  <a:pt y="391" x="20298"/>
                  <a:pt y="366" x="20284"/>
                </a:cubicBezTo>
                <a:cubicBezTo>
                  <a:pt y="340" x="20269"/>
                  <a:pt y="318" x="20251"/>
                  <a:pt y="300" x="20230"/>
                </a:cubicBezTo>
                <a:cubicBezTo>
                  <a:pt y="281" x="20209"/>
                  <a:pt y="266" x="20184"/>
                  <a:pt y="256" x="20155"/>
                </a:cubicBezTo>
                <a:cubicBezTo>
                  <a:pt y="245" x="20125"/>
                  <a:pt y="240" x="20094"/>
                  <a:pt y="240" x="20059"/>
                </a:cubicBezTo>
                <a:close/>
                <a:moveTo>
                  <a:pt y="687" x="20394"/>
                </a:moveTo>
                <a:lnTo>
                  <a:pt y="843" x="20394"/>
                </a:lnTo>
                <a:lnTo>
                  <a:pt y="843" x="20536"/>
                </a:lnTo>
                <a:lnTo>
                  <a:pt y="687" x="20536"/>
                </a:lnTo>
                <a:close/>
                <a:moveTo>
                  <a:pt y="240" x="2793"/>
                </a:moveTo>
                <a:cubicBezTo>
                  <a:pt y="240" x="2717"/>
                  <a:pt y="256" x="2668"/>
                  <a:pt y="288" x="2644"/>
                </a:cubicBezTo>
                <a:lnTo>
                  <a:pt y="253" x="2642"/>
                </a:lnTo>
                <a:lnTo>
                  <a:pt y="253" x="2524"/>
                </a:lnTo>
                <a:lnTo>
                  <a:pt y="1058" x="2524"/>
                </a:lnTo>
                <a:lnTo>
                  <a:pt y="1041" x="2648"/>
                </a:lnTo>
                <a:lnTo>
                  <a:pt y="807" x="2648"/>
                </a:lnTo>
                <a:cubicBezTo>
                  <a:pt y="831" x="2663"/>
                  <a:pt y="843" x="2711"/>
                  <a:pt y="843" x="2793"/>
                </a:cubicBezTo>
                <a:cubicBezTo>
                  <a:pt y="843" x="2830"/>
                  <a:pt y="835" x="2864"/>
                  <a:pt y="818" x="2896"/>
                </a:cubicBezTo>
                <a:cubicBezTo>
                  <a:pt y="802" x="2928"/>
                  <a:pt y="780" x="2954"/>
                  <a:pt y="752" x="2974"/>
                </a:cubicBezTo>
                <a:cubicBezTo>
                  <a:pt y="725" x="2995"/>
                  <a:pt y="693" x="3011"/>
                  <a:pt y="658" x="3022"/>
                </a:cubicBezTo>
                <a:cubicBezTo>
                  <a:pt y="623" x="3033"/>
                  <a:pt y="586" x="3038"/>
                  <a:pt y="548" x="3038"/>
                </a:cubicBezTo>
                <a:cubicBezTo>
                  <a:pt y="506" x="3038"/>
                  <a:pt y="467" x="3034"/>
                  <a:pt y="432" x="3024"/>
                </a:cubicBezTo>
                <a:cubicBezTo>
                  <a:pt y="396" x="3015"/>
                  <a:pt y="363" x="3001"/>
                  <a:pt y="334" x="2981"/>
                </a:cubicBezTo>
                <a:cubicBezTo>
                  <a:pt y="305" x="2962"/>
                  <a:pt y="282" x="2936"/>
                  <a:pt y="265" x="2904"/>
                </a:cubicBezTo>
                <a:cubicBezTo>
                  <a:pt y="248" x="2872"/>
                  <a:pt y="240" x="2835"/>
                  <a:pt y="240" x="2793"/>
                </a:cubicBezTo>
                <a:close/>
                <a:moveTo>
                  <a:pt y="240" x="15395"/>
                </a:moveTo>
                <a:cubicBezTo>
                  <a:pt y="240" x="15320"/>
                  <a:pt y="256" x="15270"/>
                  <a:pt y="288" x="15246"/>
                </a:cubicBezTo>
                <a:lnTo>
                  <a:pt y="253" x="15244"/>
                </a:lnTo>
                <a:lnTo>
                  <a:pt y="253" x="15126"/>
                </a:lnTo>
                <a:lnTo>
                  <a:pt y="1058" x="15126"/>
                </a:lnTo>
                <a:lnTo>
                  <a:pt y="1041" x="15250"/>
                </a:lnTo>
                <a:lnTo>
                  <a:pt y="807" x="15250"/>
                </a:lnTo>
                <a:cubicBezTo>
                  <a:pt y="831" x="15265"/>
                  <a:pt y="843" x="15313"/>
                  <a:pt y="843" x="15395"/>
                </a:cubicBezTo>
                <a:cubicBezTo>
                  <a:pt y="843" x="15432"/>
                  <a:pt y="835" x="15466"/>
                  <a:pt y="818" x="15498"/>
                </a:cubicBezTo>
                <a:cubicBezTo>
                  <a:pt y="802" x="15530"/>
                  <a:pt y="780" x="15556"/>
                  <a:pt y="752" x="15576"/>
                </a:cubicBezTo>
                <a:cubicBezTo>
                  <a:pt y="725" x="15597"/>
                  <a:pt y="693" x="15613"/>
                  <a:pt y="658" x="15624"/>
                </a:cubicBezTo>
                <a:cubicBezTo>
                  <a:pt y="623" x="15635"/>
                  <a:pt y="586" x="15640"/>
                  <a:pt y="548" x="15640"/>
                </a:cubicBezTo>
                <a:cubicBezTo>
                  <a:pt y="506" x="15640"/>
                  <a:pt y="467" x="15636"/>
                  <a:pt y="432" x="15626"/>
                </a:cubicBezTo>
                <a:cubicBezTo>
                  <a:pt y="396" x="15617"/>
                  <a:pt y="363" x="15603"/>
                  <a:pt y="334" x="15583"/>
                </a:cubicBezTo>
                <a:cubicBezTo>
                  <a:pt y="305" x="15564"/>
                  <a:pt y="282" x="15538"/>
                  <a:pt y="265" x="15506"/>
                </a:cubicBezTo>
                <a:cubicBezTo>
                  <a:pt y="248" x="15474"/>
                  <a:pt y="240" x="15437"/>
                  <a:pt y="240" x="15395"/>
                </a:cubicBezTo>
                <a:close/>
                <a:moveTo>
                  <a:pt y="240" x="19505"/>
                </a:moveTo>
                <a:cubicBezTo>
                  <a:pt y="240" x="19430"/>
                  <a:pt y="256" x="19380"/>
                  <a:pt y="288" x="19357"/>
                </a:cubicBezTo>
                <a:lnTo>
                  <a:pt y="253" x="19354"/>
                </a:lnTo>
                <a:lnTo>
                  <a:pt y="253" x="19237"/>
                </a:lnTo>
                <a:lnTo>
                  <a:pt y="1058" x="19237"/>
                </a:lnTo>
                <a:lnTo>
                  <a:pt y="1041" x="19361"/>
                </a:lnTo>
                <a:lnTo>
                  <a:pt y="807" x="19361"/>
                </a:lnTo>
                <a:cubicBezTo>
                  <a:pt y="831" x="19375"/>
                  <a:pt y="843" x="19423"/>
                  <a:pt y="843" x="19505"/>
                </a:cubicBezTo>
                <a:cubicBezTo>
                  <a:pt y="843" x="19542"/>
                  <a:pt y="835" x="19577"/>
                  <a:pt y="818" x="19608"/>
                </a:cubicBezTo>
                <a:cubicBezTo>
                  <a:pt y="802" x="19640"/>
                  <a:pt y="780" x="19666"/>
                  <a:pt y="752" x="19687"/>
                </a:cubicBezTo>
                <a:cubicBezTo>
                  <a:pt y="725" x="19707"/>
                  <a:pt y="693" x="19723"/>
                  <a:pt y="658" x="19734"/>
                </a:cubicBezTo>
                <a:cubicBezTo>
                  <a:pt y="623" x="19745"/>
                  <a:pt y="586" x="19751"/>
                  <a:pt y="548" x="19751"/>
                </a:cubicBezTo>
                <a:cubicBezTo>
                  <a:pt y="506" x="19751"/>
                  <a:pt y="467" x="19746"/>
                  <a:pt y="432" x="19737"/>
                </a:cubicBezTo>
                <a:cubicBezTo>
                  <a:pt y="396" x="19727"/>
                  <a:pt y="363" x="19713"/>
                  <a:pt y="334" x="19694"/>
                </a:cubicBezTo>
                <a:cubicBezTo>
                  <a:pt y="305" x="19675"/>
                  <a:pt y="282" x="19649"/>
                  <a:pt y="265" x="19616"/>
                </a:cubicBezTo>
                <a:cubicBezTo>
                  <a:pt y="248" x="19584"/>
                  <a:pt y="240" x="19547"/>
                  <a:pt y="240" x="19505"/>
                </a:cubicBezTo>
                <a:close/>
                <a:moveTo>
                  <a:pt y="253" x="931"/>
                </a:moveTo>
                <a:lnTo>
                  <a:pt y="869" x="931"/>
                </a:lnTo>
                <a:cubicBezTo>
                  <a:pt y="882" x="931"/>
                  <a:pt y="892" x="930"/>
                  <a:pt y="899" x="930"/>
                </a:cubicBezTo>
                <a:cubicBezTo>
                  <a:pt y="907" x="930"/>
                  <a:pt y="914" x="929"/>
                  <a:pt y="922" x="928"/>
                </a:cubicBezTo>
                <a:cubicBezTo>
                  <a:pt y="930" x="927"/>
                  <a:pt y="935" x="926"/>
                  <a:pt y="938" x="924"/>
                </a:cubicBezTo>
                <a:cubicBezTo>
                  <a:pt y="941" x="923"/>
                  <a:pt y="944" x="921"/>
                  <a:pt y="947" x="918"/>
                </a:cubicBezTo>
                <a:cubicBezTo>
                  <a:pt y="951" x="916"/>
                  <a:pt y="953" x="913"/>
                  <a:pt y="954" x="908"/>
                </a:cubicBezTo>
                <a:cubicBezTo>
                  <a:pt y="956" x="904"/>
                  <a:pt y="957" x="898"/>
                  <a:pt y="958" x="890"/>
                </a:cubicBezTo>
                <a:cubicBezTo>
                  <a:pt y="960" x="882"/>
                  <a:pt y="960" x="872"/>
                  <a:pt y="960" x="860"/>
                </a:cubicBezTo>
                <a:lnTo>
                  <a:pt y="960" x="811"/>
                </a:lnTo>
                <a:lnTo>
                  <a:pt y="1076" x="827"/>
                </a:lnTo>
                <a:lnTo>
                  <a:pt y="1076" x="871"/>
                </a:lnTo>
                <a:cubicBezTo>
                  <a:pt y="1076" x="906"/>
                  <a:pt y="1072" x="936"/>
                  <a:pt y="1066" x="960"/>
                </a:cubicBezTo>
                <a:cubicBezTo>
                  <a:pt y="1059" x="984"/>
                  <a:pt y="1047" x="1003"/>
                  <a:pt y="1029" x="1018"/>
                </a:cubicBezTo>
                <a:cubicBezTo>
                  <a:pt y="1011" x="1032"/>
                  <a:pt y="990" x="1042"/>
                  <a:pt y="967" x="1047"/>
                </a:cubicBezTo>
                <a:cubicBezTo>
                  <a:pt y="943" x="1052"/>
                  <a:pt y="914" x="1054"/>
                  <a:pt y="878" x="1054"/>
                </a:cubicBezTo>
                <a:lnTo>
                  <a:pt y="253" x="1054"/>
                </a:lnTo>
                <a:close/>
                <a:moveTo>
                  <a:pt y="240" x="18048"/>
                </a:moveTo>
                <a:cubicBezTo>
                  <a:pt y="240" x="18014"/>
                  <a:pt y="245" x="17983"/>
                  <a:pt y="256" x="17954"/>
                </a:cubicBezTo>
                <a:cubicBezTo>
                  <a:pt y="267" x="17925"/>
                  <a:pt y="282" x="17901"/>
                  <a:pt y="301" x="17881"/>
                </a:cubicBezTo>
                <a:cubicBezTo>
                  <a:pt y="320" x="17861"/>
                  <a:pt y="343" x="17844"/>
                  <a:pt y="368" x="17830"/>
                </a:cubicBezTo>
                <a:cubicBezTo>
                  <a:pt y="394" x="17817"/>
                  <a:pt y="422" x="17807"/>
                  <a:pt y="451" x="17801"/>
                </a:cubicBezTo>
                <a:cubicBezTo>
                  <a:pt y="480" x="17795"/>
                  <a:pt y="511" x="17791"/>
                  <a:pt y="544" x="17791"/>
                </a:cubicBezTo>
                <a:cubicBezTo>
                  <a:pt y="570" x="17791"/>
                  <a:pt y="597" x="17795"/>
                  <a:pt y="623" x="17801"/>
                </a:cubicBezTo>
                <a:cubicBezTo>
                  <a:pt y="650" x="17807"/>
                  <a:pt y="675" x="17816"/>
                  <a:pt y="700" x="17830"/>
                </a:cubicBezTo>
                <a:cubicBezTo>
                  <a:pt y="725" x="17843"/>
                  <a:pt y="747" x="17859"/>
                  <a:pt y="766" x="17878"/>
                </a:cubicBezTo>
                <a:cubicBezTo>
                  <a:pt y="786" x="17898"/>
                  <a:pt y="801" x="17922"/>
                  <a:pt y="813" x="17950"/>
                </a:cubicBezTo>
                <a:cubicBezTo>
                  <a:pt y="824" x="17978"/>
                  <a:pt y="830" x="18009"/>
                  <a:pt y="830" x="18042"/>
                </a:cubicBezTo>
                <a:cubicBezTo>
                  <a:pt y="830" x="18085"/>
                  <a:pt y="822" x="18121"/>
                  <a:pt y="805" x="18150"/>
                </a:cubicBezTo>
                <a:cubicBezTo>
                  <a:pt y="793" x="18171"/>
                  <a:pt y="787" x="18183"/>
                  <a:pt y="787" x="18186"/>
                </a:cubicBezTo>
                <a:cubicBezTo>
                  <a:pt y="787" x="18186"/>
                  <a:pt y="787" x="18186"/>
                  <a:pt y="787" x="18186"/>
                </a:cubicBezTo>
                <a:lnTo>
                  <a:pt y="787" x="18186"/>
                </a:lnTo>
                <a:cubicBezTo>
                  <a:pt y="803" x="18186"/>
                  <a:pt y="818" x="18185"/>
                  <a:pt y="830" x="18184"/>
                </a:cubicBezTo>
                <a:cubicBezTo>
                  <a:pt y="846" x="18183"/>
                  <a:pt y="862" x="18180"/>
                  <a:pt y="877" x="18176"/>
                </a:cubicBezTo>
                <a:cubicBezTo>
                  <a:pt y="893" x="18173"/>
                  <a:pt y="905" x="18167"/>
                  <a:pt y="914" x="18160"/>
                </a:cubicBezTo>
                <a:cubicBezTo>
                  <a:pt y="923" x="18153"/>
                  <a:pt y="931" x="18144"/>
                  <a:pt y="938" x="18133"/>
                </a:cubicBezTo>
                <a:cubicBezTo>
                  <a:pt y="946" x="18121"/>
                  <a:pt y="951" x="18106"/>
                  <a:pt y="955" x="18088"/>
                </a:cubicBezTo>
                <a:cubicBezTo>
                  <a:pt y="958" x="18069"/>
                  <a:pt y="960" x="18047"/>
                  <a:pt y="960" x="18020"/>
                </a:cubicBezTo>
                <a:lnTo>
                  <a:pt y="960" x="17897"/>
                </a:lnTo>
                <a:lnTo>
                  <a:pt y="1076" x="17913"/>
                </a:lnTo>
                <a:lnTo>
                  <a:pt y="1076" x="18018"/>
                </a:lnTo>
                <a:cubicBezTo>
                  <a:pt y="1076" x="18055"/>
                  <a:pt y="1073" x="18087"/>
                  <a:pt y="1066" x="18117"/>
                </a:cubicBezTo>
                <a:cubicBezTo>
                  <a:pt y="1060" x="18146"/>
                  <a:pt y="1052" x="18171"/>
                  <a:pt y="1042" x="18192"/>
                </a:cubicBezTo>
                <a:cubicBezTo>
                  <a:pt y="1031" x="18212"/>
                  <a:pt y="1018" x="18230"/>
                  <a:pt y="1001" x="18245"/>
                </a:cubicBezTo>
                <a:cubicBezTo>
                  <a:pt y="984" x="18260"/>
                  <a:pt y="967" x="18272"/>
                  <a:pt y="951" x="18280"/>
                </a:cubicBezTo>
                <a:cubicBezTo>
                  <a:pt y="934" x="18288"/>
                  <a:pt y="915" x="18295"/>
                  <a:pt y="893" x="18300"/>
                </a:cubicBezTo>
                <a:cubicBezTo>
                  <a:pt y="871" x="18304"/>
                  <a:pt y="851" x="18307"/>
                  <a:pt y="833" x="18308"/>
                </a:cubicBezTo>
                <a:cubicBezTo>
                  <a:pt y="815" x="18310"/>
                  <a:pt y="794" x="18310"/>
                  <a:pt y="771" x="18310"/>
                </a:cubicBezTo>
                <a:lnTo>
                  <a:pt y="253" x="18310"/>
                </a:lnTo>
                <a:lnTo>
                  <a:pt y="253" x="18189"/>
                </a:lnTo>
                <a:lnTo>
                  <a:pt y="282" x="18189"/>
                </a:lnTo>
                <a:cubicBezTo>
                  <a:pt y="254" x="18169"/>
                  <a:pt y="240" x="18122"/>
                  <a:pt y="240" x="18048"/>
                </a:cubicBezTo>
                <a:close/>
              </a:path>
            </a:pathLst>
          </a:custGeom>
          <a:solidFill>
            <a:srgbClr val="000000"/>
          </a:solidFill>
          <a:ln w="9525" cap="flat">
            <a:solidFill>
              <a:srgbClr val="EFEFEF"/>
            </a:solidFill>
            <a:prstDash val="solid"/>
            <a:round/>
            <a:headEnd w="med" len="med" type="none"/>
            <a:tailEnd w="med" len="med" type="none"/>
          </a:ln>
        </p:spPr>
      </p:sp>
      <p:sp>
        <p:nvSpPr>
          <p:cNvPr id="628" name="Shape 628"/>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629" name="Shape 629"/>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630" name="Shape 630"/>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631" name="Shape 631"/>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632" name="Shape 632"/>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633" name="Shape 633"/>
          <p:cNvCxnSpPr>
            <a:stCxn id="632" idx="6"/>
            <a:endCxn id="632"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634" name="Shape 634"/>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635" name="Shape 635"/>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636" name="Shape 636"/>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637" name="Shape 637"/>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638" name="Shape 638"/>
          <p:cNvCxnSpPr>
            <a:stCxn id="628" idx="7"/>
            <a:endCxn id="629"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639" name="Shape 639"/>
          <p:cNvCxnSpPr>
            <a:stCxn id="629" idx="6"/>
          </p:cNvCxnSpPr>
          <p:nvPr/>
        </p:nvCxnSpPr>
        <p:spPr>
          <a:xfrm>
            <a:off y="2568600" x="2105462"/>
            <a:ext cy="701999" cx="893099"/>
          </a:xfrm>
          <a:prstGeom prst="straightConnector1">
            <a:avLst/>
          </a:prstGeom>
          <a:noFill/>
          <a:ln w="28575" cap="flat">
            <a:solidFill>
              <a:srgbClr val="FF0000"/>
            </a:solidFill>
            <a:prstDash val="solid"/>
            <a:round/>
            <a:headEnd w="lg" len="lg" type="none"/>
            <a:tailEnd w="lg" len="lg" type="none"/>
          </a:ln>
        </p:spPr>
      </p:cxnSp>
      <p:cxnSp>
        <p:nvCxnSpPr>
          <p:cNvPr id="640" name="Shape 640"/>
          <p:cNvCxnSpPr>
            <a:stCxn id="628" idx="5"/>
            <a:endCxn id="630"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641" name="Shape 641"/>
          <p:cNvCxnSpPr>
            <a:stCxn id="630" idx="6"/>
            <a:endCxn id="632" idx="2"/>
          </p:cNvCxnSpPr>
          <p:nvPr/>
        </p:nvCxnSpPr>
        <p:spPr>
          <a:xfrm>
            <a:off y="4530750" x="1542337"/>
            <a:ext cy="0" cx="894725"/>
          </a:xfrm>
          <a:prstGeom prst="straightConnector1">
            <a:avLst/>
          </a:prstGeom>
          <a:noFill/>
          <a:ln w="28575" cap="flat">
            <a:solidFill>
              <a:srgbClr val="FF0000"/>
            </a:solidFill>
            <a:prstDash val="solid"/>
            <a:round/>
            <a:headEnd w="lg" len="lg" type="none"/>
            <a:tailEnd w="lg" len="lg" type="none"/>
          </a:ln>
        </p:spPr>
      </p:cxnSp>
      <p:cxnSp>
        <p:nvCxnSpPr>
          <p:cNvPr id="642" name="Shape 642"/>
          <p:cNvCxnSpPr>
            <a:stCxn id="632" idx="7"/>
            <a:endCxn id="631" idx="3"/>
          </p:cNvCxnSpPr>
          <p:nvPr/>
        </p:nvCxnSpPr>
        <p:spPr>
          <a:xfrm rot="10800000" flipH="1">
            <a:off y="3514600" x="2743061"/>
            <a:ext cy="894173" cx="255452"/>
          </a:xfrm>
          <a:prstGeom prst="straightConnector1">
            <a:avLst/>
          </a:prstGeom>
          <a:noFill/>
          <a:ln w="19050" cap="flat">
            <a:solidFill>
              <a:srgbClr val="000000"/>
            </a:solidFill>
            <a:prstDash val="solid"/>
            <a:round/>
            <a:headEnd w="lg" len="lg" type="none"/>
            <a:tailEnd w="lg" len="lg" type="none"/>
          </a:ln>
        </p:spPr>
      </p:cxnSp>
      <p:cxnSp>
        <p:nvCxnSpPr>
          <p:cNvPr id="643" name="Shape 643"/>
          <p:cNvCxnSpPr>
            <a:endCxn id="629"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644" name="Shape 644"/>
          <p:cNvCxnSpPr>
            <a:stCxn id="632" idx="0"/>
            <a:endCxn id="629"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645" name="Shape 645"/>
          <p:cNvCxnSpPr>
            <a:stCxn id="628" idx="6"/>
            <a:endCxn id="631"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646" name="Shape 646"/>
          <p:cNvCxnSpPr>
            <a:stCxn id="632"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647" name="Shape 647"/>
          <p:cNvCxnSpPr>
            <a:stCxn id="630" idx="7"/>
            <a:endCxn id="631" idx="2"/>
          </p:cNvCxnSpPr>
          <p:nvPr/>
        </p:nvCxnSpPr>
        <p:spPr>
          <a:xfrm rot="10800000" flipH="1">
            <a:off y="3392625" x="1489836"/>
            <a:ext cy="1016149" cx="1456176"/>
          </a:xfrm>
          <a:prstGeom prst="straightConnector1">
            <a:avLst/>
          </a:prstGeom>
          <a:noFill/>
          <a:ln w="28575" cap="flat">
            <a:solidFill>
              <a:srgbClr val="FF0000"/>
            </a:solidFill>
            <a:prstDash val="solid"/>
            <a:round/>
            <a:headEnd w="lg" len="lg" type="none"/>
            <a:tailEnd w="lg" len="lg" type="none"/>
          </a:ln>
        </p:spPr>
      </p:cxnSp>
      <p:sp>
        <p:nvSpPr>
          <p:cNvPr id="648" name="Shape 648"/>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49" name="Shape 649"/>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50" name="Shape 650"/>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51" name="Shape 651"/>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652" name="Shape 652"/>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653" name="Shape 653"/>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54" name="Shape 654"/>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55" name="Shape 655"/>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56" name="Shape 656"/>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657" name="Shape 657"/>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658" name="Shape 658"/>
          <p:cNvGraphicFramePr/>
          <p:nvPr/>
        </p:nvGraphicFramePr>
        <p:xfrm>
          <a:off y="2366462" x="5538812"/>
          <a:ext cy="3000000" cx="3000000"/>
        </p:xfrm>
        <a:graphic>
          <a:graphicData uri="http://schemas.openxmlformats.org/drawingml/2006/table">
            <a:tbl>
              <a:tblPr>
                <a:noFill/>
                <a:tableStyleId>{1E570079-620D-46DA-9B8D-4F9B3D2716B5}</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25525">
                <a:tc>
                  <a:txBody>
                    <a:bodyPr>
                      <a:noAutofit/>
                    </a:bodyPr>
                    <a:lstStyle/>
                    <a:p>
                      <a:pPr rtl="0" lvl="0">
                        <a:buNone/>
                      </a:pPr>
                      <a:r>
                        <a:rPr lang="es"/>
                        <a:t>1</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bl>
          </a:graphicData>
        </a:graphic>
      </p:graphicFrame>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y="0" x="0"/>
          <a:ext cy="0" cx="0"/>
          <a:chOff y="0" x="0"/>
          <a:chExt cy="0" cx="0"/>
        </a:xfrm>
      </p:grpSpPr>
      <p:sp>
        <p:nvSpPr>
          <p:cNvPr id="663" name="Shape 663"/>
          <p:cNvSpPr/>
          <p:nvPr/>
        </p:nvSpPr>
        <p:spPr>
          <a:xfrm>
            <a:off y="1680287" x="233000"/>
            <a:ext cy="309280" cx="6740748"/>
          </a:xfrm>
          <a:custGeom>
            <a:pathLst>
              <a:path w="22437" extrusionOk="0" h="1032">
                <a:moveTo>
                  <a:pt y="58" x="931"/>
                </a:moveTo>
                <a:lnTo>
                  <a:pt y="197" x="931"/>
                </a:lnTo>
                <a:lnTo>
                  <a:pt y="197" x="1054"/>
                </a:lnTo>
                <a:lnTo>
                  <a:pt y="58" x="1054"/>
                </a:lnTo>
                <a:close/>
                <a:moveTo>
                  <a:pt y="58" x="8919"/>
                </a:moveTo>
                <a:lnTo>
                  <a:pt y="197" x="8919"/>
                </a:lnTo>
                <a:lnTo>
                  <a:pt y="197" x="9043"/>
                </a:lnTo>
                <a:lnTo>
                  <a:pt y="58" x="9043"/>
                </a:lnTo>
                <a:close/>
                <a:moveTo>
                  <a:pt y="58" x="9617"/>
                </a:moveTo>
                <a:lnTo>
                  <a:pt y="197" x="9617"/>
                </a:lnTo>
                <a:lnTo>
                  <a:pt y="197" x="9741"/>
                </a:lnTo>
                <a:lnTo>
                  <a:pt y="58" x="9741"/>
                </a:lnTo>
                <a:close/>
                <a:moveTo>
                  <a:pt y="0" x="5294"/>
                </a:moveTo>
                <a:lnTo>
                  <a:pt y="231" x="5183"/>
                </a:lnTo>
                <a:lnTo>
                  <a:pt y="231" x="5281"/>
                </a:lnTo>
                <a:lnTo>
                  <a:pt y="0" x="5475"/>
                </a:lnTo>
                <a:close/>
                <a:moveTo>
                  <a:pt y="240" x="20394"/>
                </a:moveTo>
                <a:lnTo>
                  <a:pt y="395" x="20394"/>
                </a:lnTo>
                <a:lnTo>
                  <a:pt y="395" x="20536"/>
                </a:lnTo>
                <a:lnTo>
                  <a:pt y="240" x="20536"/>
                </a:lnTo>
                <a:close/>
                <a:moveTo>
                  <a:pt y="348" x="1364"/>
                </a:moveTo>
                <a:cubicBezTo>
                  <a:pt y="348" x="1398"/>
                  <a:pt y="361" x="1426"/>
                  <a:pt y="386" x="1447"/>
                </a:cubicBezTo>
                <a:cubicBezTo>
                  <a:pt y="412" x="1469"/>
                  <a:pt y="442" x="1479"/>
                  <a:pt y="479" x="1479"/>
                </a:cubicBezTo>
                <a:lnTo>
                  <a:pt y="479" x="1237"/>
                </a:lnTo>
                <a:cubicBezTo>
                  <a:pt y="446" x="1240"/>
                  <a:pt y="416" x="1253"/>
                  <a:pt y="389" x="1277"/>
                </a:cubicBezTo>
                <a:cubicBezTo>
                  <a:pt y="362" x="1300"/>
                  <a:pt y="348" x="1329"/>
                  <a:pt y="348" x="1364"/>
                </a:cubicBezTo>
                <a:close/>
                <a:moveTo>
                  <a:pt y="348" x="5250"/>
                </a:moveTo>
                <a:cubicBezTo>
                  <a:pt y="348" x="5285"/>
                  <a:pt y="361" x="5313"/>
                  <a:pt y="386" x="5334"/>
                </a:cubicBezTo>
                <a:cubicBezTo>
                  <a:pt y="412" x="5356"/>
                  <a:pt y="442" x="5366"/>
                  <a:pt y="479" x="5366"/>
                </a:cubicBezTo>
                <a:lnTo>
                  <a:pt y="479" x="5124"/>
                </a:lnTo>
                <a:cubicBezTo>
                  <a:pt y="446" x="5127"/>
                  <a:pt y="416" x="5140"/>
                  <a:pt y="389" x="5164"/>
                </a:cubicBezTo>
                <a:cubicBezTo>
                  <a:pt y="362" x="5187"/>
                  <a:pt y="348" x="5216"/>
                  <a:pt y="348" x="5250"/>
                </a:cubicBezTo>
                <a:close/>
                <a:moveTo>
                  <a:pt y="348" x="12961"/>
                </a:moveTo>
                <a:cubicBezTo>
                  <a:pt y="348" x="12995"/>
                  <a:pt y="361" x="13023"/>
                  <a:pt y="386" x="13045"/>
                </a:cubicBezTo>
                <a:cubicBezTo>
                  <a:pt y="412" x="13066"/>
                  <a:pt y="442" x="13077"/>
                  <a:pt y="479" x="13077"/>
                </a:cubicBezTo>
                <a:lnTo>
                  <a:pt y="479" x="12834"/>
                </a:lnTo>
                <a:cubicBezTo>
                  <a:pt y="446" x="12837"/>
                  <a:pt y="416" x="12851"/>
                  <a:pt y="389" x="12874"/>
                </a:cubicBezTo>
                <a:cubicBezTo>
                  <a:pt y="362" x="12897"/>
                  <a:pt y="348" x="12926"/>
                  <a:pt y="348" x="12961"/>
                </a:cubicBezTo>
                <a:close/>
                <a:moveTo>
                  <a:pt y="348" x="17037"/>
                </a:moveTo>
                <a:cubicBezTo>
                  <a:pt y="348" x="17072"/>
                  <a:pt y="361" x="17100"/>
                  <a:pt y="386" x="17121"/>
                </a:cubicBezTo>
                <a:cubicBezTo>
                  <a:pt y="412" x="17143"/>
                  <a:pt y="442" x="17153"/>
                  <a:pt y="479" x="17153"/>
                </a:cubicBezTo>
                <a:lnTo>
                  <a:pt y="479" x="16911"/>
                </a:lnTo>
                <a:cubicBezTo>
                  <a:pt y="446" x="16914"/>
                  <a:pt y="416" x="16927"/>
                  <a:pt y="389" x="16951"/>
                </a:cubicBezTo>
                <a:cubicBezTo>
                  <a:pt y="362" x="16974"/>
                  <a:pt y="348" x="17003"/>
                  <a:pt y="348" x="17037"/>
                </a:cubicBezTo>
                <a:close/>
                <a:moveTo>
                  <a:pt y="465" x="0"/>
                </a:moveTo>
                <a:lnTo>
                  <a:pt y="576" x="0"/>
                </a:lnTo>
                <a:lnTo>
                  <a:pt y="576" x="289"/>
                </a:lnTo>
                <a:lnTo>
                  <a:pt y="465" x="289"/>
                </a:lnTo>
                <a:close/>
                <a:moveTo>
                  <a:pt y="351" x="18055"/>
                </a:moveTo>
                <a:cubicBezTo>
                  <a:pt y="351" x="18079"/>
                  <a:pt y="355" x="18099"/>
                  <a:pt y="364" x="18116"/>
                </a:cubicBezTo>
                <a:cubicBezTo>
                  <a:pt y="372" x="18133"/>
                  <a:pt y="384" x="18147"/>
                  <a:pt y="399" x="18158"/>
                </a:cubicBezTo>
                <a:cubicBezTo>
                  <a:pt y="414" x="18168"/>
                  <a:pt y="432" x="18176"/>
                  <a:pt y="451" x="18181"/>
                </a:cubicBezTo>
                <a:cubicBezTo>
                  <a:pt y="471" x="18186"/>
                  <a:pt y="494" x="18189"/>
                  <a:pt y="518" x="18189"/>
                </a:cubicBezTo>
                <a:lnTo>
                  <a:pt y="558" x="18189"/>
                </a:lnTo>
                <a:cubicBezTo>
                  <a:pt y="576" x="18189"/>
                  <a:pt y="594" x="18187"/>
                  <a:pt y="609" x="18184"/>
                </a:cubicBezTo>
                <a:cubicBezTo>
                  <a:pt y="625" x="18181"/>
                  <a:pt y="640" x="18176"/>
                  <a:pt y="654" x="18170"/>
                </a:cubicBezTo>
                <a:cubicBezTo>
                  <a:pt y="667" x="18163"/>
                  <a:pt y="679" x="18155"/>
                  <a:pt y="688" x="18145"/>
                </a:cubicBezTo>
                <a:cubicBezTo>
                  <a:pt y="698" x="18135"/>
                  <a:pt y="705" x="18123"/>
                  <a:pt y="711" x="18107"/>
                </a:cubicBezTo>
                <a:cubicBezTo>
                  <a:pt y="716" x="18092"/>
                  <a:pt y="719" x="18074"/>
                  <a:pt y="719" x="18055"/>
                </a:cubicBezTo>
                <a:cubicBezTo>
                  <a:pt y="719" x="18036"/>
                  <a:pt y="716" x="18020"/>
                  <a:pt y="709" x="18004"/>
                </a:cubicBezTo>
                <a:cubicBezTo>
                  <a:pt y="702" x="17989"/>
                  <a:pt y="693" x="17976"/>
                  <a:pt y="681" x="17966"/>
                </a:cubicBezTo>
                <a:cubicBezTo>
                  <a:pt y="670" x="17956"/>
                  <a:pt y="656" x="17946"/>
                  <a:pt y="640" x="17939"/>
                </a:cubicBezTo>
                <a:cubicBezTo>
                  <a:pt y="625" x="17931"/>
                  <a:pt y="608" x="17926"/>
                  <a:pt y="591" x="17922"/>
                </a:cubicBezTo>
                <a:cubicBezTo>
                  <a:pt y="574" x="17919"/>
                  <a:pt y="557" x="17917"/>
                  <a:pt y="539" x="17917"/>
                </a:cubicBezTo>
                <a:cubicBezTo>
                  <a:pt y="517" x="17917"/>
                  <a:pt y="494" x="17920"/>
                  <a:pt y="472" x="17925"/>
                </a:cubicBezTo>
                <a:cubicBezTo>
                  <a:pt y="451" x="17931"/>
                  <a:pt y="430" x="17939"/>
                  <a:pt y="412" x="17950"/>
                </a:cubicBezTo>
                <a:cubicBezTo>
                  <a:pt y="393" x="17960"/>
                  <a:pt y="378" x="17975"/>
                  <a:pt y="368" x="17993"/>
                </a:cubicBezTo>
                <a:cubicBezTo>
                  <a:pt y="357" x="18011"/>
                  <a:pt y="351" x="18032"/>
                  <a:pt y="351" x="18055"/>
                </a:cubicBezTo>
                <a:close/>
                <a:moveTo>
                  <a:pt y="354" x="6690"/>
                </a:moveTo>
                <a:cubicBezTo>
                  <a:pt y="354" x="6715"/>
                  <a:pt y="358" x="6736"/>
                  <a:pt y="367" x="6754"/>
                </a:cubicBezTo>
                <a:cubicBezTo>
                  <a:pt y="376" x="6772"/>
                  <a:pt y="389" x="6786"/>
                  <a:pt y="406" x="6797"/>
                </a:cubicBezTo>
                <a:cubicBezTo>
                  <a:pt y="423" x="6808"/>
                  <a:pt y="443" x="6817"/>
                  <a:pt y="465" x="6823"/>
                </a:cubicBezTo>
                <a:cubicBezTo>
                  <a:pt y="488" x="6829"/>
                  <a:pt y="513" x="6832"/>
                  <a:pt y="541" x="6832"/>
                </a:cubicBezTo>
                <a:cubicBezTo>
                  <a:pt y="597" x="6832"/>
                  <a:pt y="643" x="6819"/>
                  <a:pt y="677" x="6795"/>
                </a:cubicBezTo>
                <a:cubicBezTo>
                  <a:pt y="711" x="6771"/>
                  <a:pt y="728" x="6736"/>
                  <a:pt y="728" x="6691"/>
                </a:cubicBezTo>
                <a:cubicBezTo>
                  <a:pt y="728" x="6668"/>
                  <a:pt y="723" x="6649"/>
                  <a:pt y="713" x="6632"/>
                </a:cubicBezTo>
                <a:cubicBezTo>
                  <a:pt y="703" x="6615"/>
                  <a:pt y="689" x="6602"/>
                  <a:pt y="672" x="6592"/>
                </a:cubicBezTo>
                <a:cubicBezTo>
                  <a:pt y="654" x="6582"/>
                  <a:pt y="634" x="6575"/>
                  <a:pt y="611" x="6570"/>
                </a:cubicBezTo>
                <a:cubicBezTo>
                  <a:pt y="589" x="6565"/>
                  <a:pt y="564" x="6562"/>
                  <a:pt y="538" x="6562"/>
                </a:cubicBezTo>
                <a:cubicBezTo>
                  <a:pt y="514" x="6562"/>
                  <a:pt y="491" x="6565"/>
                  <a:pt y="469" x="6570"/>
                </a:cubicBezTo>
                <a:cubicBezTo>
                  <a:pt y="448" x="6575"/>
                  <a:pt y="428" x="6582"/>
                  <a:pt y="410" x="6592"/>
                </a:cubicBezTo>
                <a:cubicBezTo>
                  <a:pt y="393" x="6602"/>
                  <a:pt y="379" x="6615"/>
                  <a:pt y="369" x="6632"/>
                </a:cubicBezTo>
                <a:cubicBezTo>
                  <a:pt y="359" x="6649"/>
                  <a:pt y="354" x="6668"/>
                  <a:pt y="354" x="6690"/>
                </a:cubicBezTo>
                <a:close/>
                <a:moveTo>
                  <a:pt y="354" x="8561"/>
                </a:moveTo>
                <a:cubicBezTo>
                  <a:pt y="354" x="8585"/>
                  <a:pt y="358" x="8606"/>
                  <a:pt y="367" x="8624"/>
                </a:cubicBezTo>
                <a:cubicBezTo>
                  <a:pt y="376" x="8642"/>
                  <a:pt y="389" x="8657"/>
                  <a:pt y="406" x="8668"/>
                </a:cubicBezTo>
                <a:cubicBezTo>
                  <a:pt y="423" x="8679"/>
                  <a:pt y="443" x="8687"/>
                  <a:pt y="465" x="8693"/>
                </a:cubicBezTo>
                <a:cubicBezTo>
                  <a:pt y="488" x="8699"/>
                  <a:pt y="513" x="8702"/>
                  <a:pt y="541" x="8702"/>
                </a:cubicBezTo>
                <a:cubicBezTo>
                  <a:pt y="597" x="8702"/>
                  <a:pt y="643" x="8690"/>
                  <a:pt y="677" x="8666"/>
                </a:cubicBezTo>
                <a:cubicBezTo>
                  <a:pt y="711" x="8642"/>
                  <a:pt y="728" x="8607"/>
                  <a:pt y="728" x="8562"/>
                </a:cubicBezTo>
                <a:cubicBezTo>
                  <a:pt y="728" x="8539"/>
                  <a:pt y="723" x="8519"/>
                  <a:pt y="713" x="8502"/>
                </a:cubicBezTo>
                <a:cubicBezTo>
                  <a:pt y="703" x="8486"/>
                  <a:pt y="689" x="8472"/>
                  <a:pt y="672" x="8463"/>
                </a:cubicBezTo>
                <a:cubicBezTo>
                  <a:pt y="654" x="8453"/>
                  <a:pt y="634" x="8445"/>
                  <a:pt y="611" x="8440"/>
                </a:cubicBezTo>
                <a:cubicBezTo>
                  <a:pt y="589" x="8435"/>
                  <a:pt y="564" x="8433"/>
                  <a:pt y="538" x="8433"/>
                </a:cubicBezTo>
                <a:cubicBezTo>
                  <a:pt y="514" x="8433"/>
                  <a:pt y="491" x="8435"/>
                  <a:pt y="469" x="8440"/>
                </a:cubicBezTo>
                <a:cubicBezTo>
                  <a:pt y="448" x="8446"/>
                  <a:pt y="428" x="8453"/>
                  <a:pt y="410" x="8463"/>
                </a:cubicBezTo>
                <a:cubicBezTo>
                  <a:pt y="393" x="8472"/>
                  <a:pt y="379" x="8486"/>
                  <a:pt y="369" x="8502"/>
                </a:cubicBezTo>
                <a:cubicBezTo>
                  <a:pt y="359" x="8519"/>
                  <a:pt y="354" x="8539"/>
                  <a:pt y="354" x="8561"/>
                </a:cubicBezTo>
                <a:close/>
                <a:moveTo>
                  <a:pt y="354" x="13998"/>
                </a:moveTo>
                <a:cubicBezTo>
                  <a:pt y="354" x="14023"/>
                  <a:pt y="358" x="14044"/>
                  <a:pt y="367" x="14062"/>
                </a:cubicBezTo>
                <a:cubicBezTo>
                  <a:pt y="376" x="14080"/>
                  <a:pt y="389" x="14094"/>
                  <a:pt y="406" x="14105"/>
                </a:cubicBezTo>
                <a:cubicBezTo>
                  <a:pt y="423" x="14117"/>
                  <a:pt y="443" x="14125"/>
                  <a:pt y="465" x="14131"/>
                </a:cubicBezTo>
                <a:cubicBezTo>
                  <a:pt y="488" x="14137"/>
                  <a:pt y="513" x="14140"/>
                  <a:pt y="541" x="14140"/>
                </a:cubicBezTo>
                <a:cubicBezTo>
                  <a:pt y="597" x="14140"/>
                  <a:pt y="643" x="14128"/>
                  <a:pt y="677" x="14103"/>
                </a:cubicBezTo>
                <a:cubicBezTo>
                  <a:pt y="711" x="14079"/>
                  <a:pt y="728" x="14045"/>
                  <a:pt y="728" x="13999"/>
                </a:cubicBezTo>
                <a:cubicBezTo>
                  <a:pt y="728" x="13976"/>
                  <a:pt y="723" x="13957"/>
                  <a:pt y="713" x="13940"/>
                </a:cubicBezTo>
                <a:cubicBezTo>
                  <a:pt y="703" x="13923"/>
                  <a:pt y="689" x="13910"/>
                  <a:pt y="672" x="13900"/>
                </a:cubicBezTo>
                <a:cubicBezTo>
                  <a:pt y="654" x="13890"/>
                  <a:pt y="634" x="13883"/>
                  <a:pt y="611" x="13878"/>
                </a:cubicBezTo>
                <a:cubicBezTo>
                  <a:pt y="589" x="13873"/>
                  <a:pt y="564" x="13870"/>
                  <a:pt y="538" x="13870"/>
                </a:cubicBezTo>
                <a:cubicBezTo>
                  <a:pt y="514" x="13870"/>
                  <a:pt y="491" x="13873"/>
                  <a:pt y="469" x="13878"/>
                </a:cubicBezTo>
                <a:cubicBezTo>
                  <a:pt y="448" x="13883"/>
                  <a:pt y="428" x="13890"/>
                  <a:pt y="410" x="13900"/>
                </a:cubicBezTo>
                <a:cubicBezTo>
                  <a:pt y="393" x="13910"/>
                  <a:pt y="379" x="13923"/>
                  <a:pt y="369" x="13940"/>
                </a:cubicBezTo>
                <a:cubicBezTo>
                  <a:pt y="359" x="13957"/>
                  <a:pt y="354" x="13976"/>
                  <a:pt y="354" x="13998"/>
                </a:cubicBezTo>
                <a:close/>
                <a:moveTo>
                  <a:pt y="351" x="2781"/>
                </a:moveTo>
                <a:cubicBezTo>
                  <a:pt y="351" x="2799"/>
                  <a:pt y="355" x="2815"/>
                  <a:pt y="362" x="2830"/>
                </a:cubicBezTo>
                <a:cubicBezTo>
                  <a:pt y="369" x="2845"/>
                  <a:pt y="378" x="2857"/>
                  <a:pt y="390" x="2867"/>
                </a:cubicBezTo>
                <a:cubicBezTo>
                  <a:pt y="402" x="2877"/>
                  <a:pt y="417" x="2885"/>
                  <a:pt y="434" x="2892"/>
                </a:cubicBezTo>
                <a:cubicBezTo>
                  <a:pt y="451" x="2899"/>
                  <a:pt y="469" x="2905"/>
                  <a:pt y="487" x="2908"/>
                </a:cubicBezTo>
                <a:cubicBezTo>
                  <a:pt y="505" x="2911"/>
                  <a:pt y="523" x="2912"/>
                  <a:pt y="542" x="2912"/>
                </a:cubicBezTo>
                <a:cubicBezTo>
                  <a:pt y="566" x="2912"/>
                  <a:pt y="589" x="2909"/>
                  <a:pt y="611" x="2904"/>
                </a:cubicBezTo>
                <a:cubicBezTo>
                  <a:pt y="634" x="2899"/>
                  <a:pt y="654" x="2892"/>
                  <a:pt y="672" x="2881"/>
                </a:cubicBezTo>
                <a:cubicBezTo>
                  <a:pt y="691" x="2872"/>
                  <a:pt y="705" x="2858"/>
                  <a:pt y="715" x="2841"/>
                </a:cubicBezTo>
                <a:cubicBezTo>
                  <a:pt y="726" x="2823"/>
                  <a:pt y="731" x="2803"/>
                  <a:pt y="731" x="2781"/>
                </a:cubicBezTo>
                <a:cubicBezTo>
                  <a:pt y="731" x="2757"/>
                  <a:pt y="727" x="2737"/>
                  <a:pt y="717" x="2720"/>
                </a:cubicBezTo>
                <a:cubicBezTo>
                  <a:pt y="708" x="2702"/>
                  <a:pt y="695" x="2689"/>
                  <a:pt y="678" x="2678"/>
                </a:cubicBezTo>
                <a:cubicBezTo>
                  <a:pt y="661" x="2668"/>
                  <a:pt y="641" x="2660"/>
                  <a:pt y="618" x="2655"/>
                </a:cubicBezTo>
                <a:cubicBezTo>
                  <a:pt y="596" x="2649"/>
                  <a:pt y="570" x="2647"/>
                  <a:pt y="542" x="2647"/>
                </a:cubicBezTo>
                <a:cubicBezTo>
                  <a:pt y="514" x="2647"/>
                  <a:pt y="488" x="2649"/>
                  <a:pt y="465" x="2655"/>
                </a:cubicBezTo>
                <a:cubicBezTo>
                  <a:pt y="442" x="2660"/>
                  <a:pt y="422" x="2668"/>
                  <a:pt y="405" x="2678"/>
                </a:cubicBezTo>
                <a:cubicBezTo>
                  <a:pt y="388" x="2689"/>
                  <a:pt y="374" x="2703"/>
                  <a:pt y="365" x="2720"/>
                </a:cubicBezTo>
                <a:cubicBezTo>
                  <a:pt y="356" x="2737"/>
                  <a:pt y="351" x="2757"/>
                  <a:pt y="351" x="2781"/>
                </a:cubicBezTo>
                <a:close/>
                <a:moveTo>
                  <a:pt y="351" x="15383"/>
                </a:moveTo>
                <a:cubicBezTo>
                  <a:pt y="351" x="15401"/>
                  <a:pt y="355" x="15418"/>
                  <a:pt y="362" x="15432"/>
                </a:cubicBezTo>
                <a:cubicBezTo>
                  <a:pt y="369" x="15447"/>
                  <a:pt y="378" x="15459"/>
                  <a:pt y="390" x="15469"/>
                </a:cubicBezTo>
                <a:cubicBezTo>
                  <a:pt y="402" x="15479"/>
                  <a:pt y="417" x="15487"/>
                  <a:pt y="434" x="15494"/>
                </a:cubicBezTo>
                <a:cubicBezTo>
                  <a:pt y="451" x="15501"/>
                  <a:pt y="469" x="15507"/>
                  <a:pt y="487" x="15510"/>
                </a:cubicBezTo>
                <a:cubicBezTo>
                  <a:pt y="505" x="15513"/>
                  <a:pt y="523" x="15514"/>
                  <a:pt y="542" x="15514"/>
                </a:cubicBezTo>
                <a:cubicBezTo>
                  <a:pt y="566" x="15514"/>
                  <a:pt y="589" x="15512"/>
                  <a:pt y="611" x="15506"/>
                </a:cubicBezTo>
                <a:cubicBezTo>
                  <a:pt y="634" x="15501"/>
                  <a:pt y="654" x="15494"/>
                  <a:pt y="672" x="15484"/>
                </a:cubicBezTo>
                <a:cubicBezTo>
                  <a:pt y="691" x="15474"/>
                  <a:pt y="705" x="15460"/>
                  <a:pt y="715" x="15443"/>
                </a:cubicBezTo>
                <a:cubicBezTo>
                  <a:pt y="726" x="15425"/>
                  <a:pt y="731" x="15405"/>
                  <a:pt y="731" x="15383"/>
                </a:cubicBezTo>
                <a:cubicBezTo>
                  <a:pt y="731" x="15359"/>
                  <a:pt y="727" x="15339"/>
                  <a:pt y="717" x="15322"/>
                </a:cubicBezTo>
                <a:cubicBezTo>
                  <a:pt y="708" x="15304"/>
                  <a:pt y="695" x="15291"/>
                  <a:pt y="678" x="15280"/>
                </a:cubicBezTo>
                <a:cubicBezTo>
                  <a:pt y="661" x="15270"/>
                  <a:pt y="641" x="15262"/>
                  <a:pt y="618" x="15257"/>
                </a:cubicBezTo>
                <a:cubicBezTo>
                  <a:pt y="596" x="15251"/>
                  <a:pt y="570" x="15249"/>
                  <a:pt y="542" x="15249"/>
                </a:cubicBezTo>
                <a:cubicBezTo>
                  <a:pt y="514" x="15249"/>
                  <a:pt y="488" x="15251"/>
                  <a:pt y="465" x="15257"/>
                </a:cubicBezTo>
                <a:cubicBezTo>
                  <a:pt y="442" x="15262"/>
                  <a:pt y="422" x="15270"/>
                  <a:pt y="405" x="15280"/>
                </a:cubicBezTo>
                <a:cubicBezTo>
                  <a:pt y="388" x="15291"/>
                  <a:pt y="374" x="15305"/>
                  <a:pt y="365" x="15322"/>
                </a:cubicBezTo>
                <a:cubicBezTo>
                  <a:pt y="356" x="15339"/>
                  <a:pt y="351" x="15359"/>
                  <a:pt y="351" x="15383"/>
                </a:cubicBezTo>
                <a:close/>
                <a:moveTo>
                  <a:pt y="351" x="19493"/>
                </a:moveTo>
                <a:cubicBezTo>
                  <a:pt y="351" x="19511"/>
                  <a:pt y="355" x="19528"/>
                  <a:pt y="362" x="19543"/>
                </a:cubicBezTo>
                <a:cubicBezTo>
                  <a:pt y="369" x="19557"/>
                  <a:pt y="378" x="19570"/>
                  <a:pt y="390" x="19579"/>
                </a:cubicBezTo>
                <a:cubicBezTo>
                  <a:pt y="402" x="19589"/>
                  <a:pt y="417" x="19598"/>
                  <a:pt y="434" x="19605"/>
                </a:cubicBezTo>
                <a:cubicBezTo>
                  <a:pt y="451" x="19612"/>
                  <a:pt y="469" x="19617"/>
                  <a:pt y="487" x="19620"/>
                </a:cubicBezTo>
                <a:cubicBezTo>
                  <a:pt y="505" x="19623"/>
                  <a:pt y="523" x="19625"/>
                  <a:pt y="542" x="19625"/>
                </a:cubicBezTo>
                <a:cubicBezTo>
                  <a:pt y="566" x="19625"/>
                  <a:pt y="589" x="19622"/>
                  <a:pt y="611" x="19617"/>
                </a:cubicBezTo>
                <a:cubicBezTo>
                  <a:pt y="634" x="19612"/>
                  <a:pt y="654" x="19604"/>
                  <a:pt y="672" x="19594"/>
                </a:cubicBezTo>
                <a:cubicBezTo>
                  <a:pt y="691" x="19584"/>
                  <a:pt y="705" x="19570"/>
                  <a:pt y="715" x="19553"/>
                </a:cubicBezTo>
                <a:cubicBezTo>
                  <a:pt y="726" x="19536"/>
                  <a:pt y="731" x="19516"/>
                  <a:pt y="731" x="19493"/>
                </a:cubicBezTo>
                <a:cubicBezTo>
                  <a:pt y="731" x="19469"/>
                  <a:pt y="727" x="19449"/>
                  <a:pt y="717" x="19432"/>
                </a:cubicBezTo>
                <a:cubicBezTo>
                  <a:pt y="708" x="19415"/>
                  <a:pt y="695" x="19401"/>
                  <a:pt y="678" x="19391"/>
                </a:cubicBezTo>
                <a:cubicBezTo>
                  <a:pt y="661" x="19380"/>
                  <a:pt y="641" x="19373"/>
                  <a:pt y="618" x="19367"/>
                </a:cubicBezTo>
                <a:cubicBezTo>
                  <a:pt y="596" x="19362"/>
                  <a:pt y="570" x="19359"/>
                  <a:pt y="542" x="19359"/>
                </a:cubicBezTo>
                <a:cubicBezTo>
                  <a:pt y="514" x="19359"/>
                  <a:pt y="488" x="19362"/>
                  <a:pt y="465" x="19367"/>
                </a:cubicBezTo>
                <a:cubicBezTo>
                  <a:pt y="442" x="19373"/>
                  <a:pt y="422" x="19380"/>
                  <a:pt y="405" x="19391"/>
                </a:cubicBezTo>
                <a:cubicBezTo>
                  <a:pt y="388" x="19401"/>
                  <a:pt y="374" x="19415"/>
                  <a:pt y="365" x="19432"/>
                </a:cubicBezTo>
                <a:cubicBezTo>
                  <a:pt y="356" x="19449"/>
                  <a:pt y="351" x="19470"/>
                  <a:pt y="351" x="19493"/>
                </a:cubicBezTo>
                <a:close/>
                <a:moveTo>
                  <a:pt y="349" x="3614"/>
                </a:moveTo>
                <a:cubicBezTo>
                  <a:pt y="349" x="3639"/>
                  <a:pt y="354" x="3661"/>
                  <a:pt y="364" x="3680"/>
                </a:cubicBezTo>
                <a:cubicBezTo>
                  <a:pt y="373" x="3698"/>
                  <a:pt y="387" x="3713"/>
                  <a:pt y="405" x="3723"/>
                </a:cubicBezTo>
                <a:cubicBezTo>
                  <a:pt y="423" x="3734"/>
                  <a:pt y="443" x="3742"/>
                  <a:pt y="466" x="3748"/>
                </a:cubicBezTo>
                <a:cubicBezTo>
                  <a:pt y="489" x="3753"/>
                  <a:pt y="515" x="3756"/>
                  <a:pt y="543" x="3756"/>
                </a:cubicBezTo>
                <a:cubicBezTo>
                  <a:pt y="569" x="3756"/>
                  <a:pt y="594" x="3753"/>
                  <a:pt y="617" x="3747"/>
                </a:cubicBezTo>
                <a:cubicBezTo>
                  <a:pt y="640" x="3741"/>
                  <a:pt y="660" x="3733"/>
                  <a:pt y="677" x="3722"/>
                </a:cubicBezTo>
                <a:cubicBezTo>
                  <a:pt y="695" x="3712"/>
                  <a:pt y="709" x="3697"/>
                  <a:pt y="719" x="3679"/>
                </a:cubicBezTo>
                <a:cubicBezTo>
                  <a:pt y="729" x="3661"/>
                  <a:pt y="734" x="3639"/>
                  <a:pt y="734" x="3615"/>
                </a:cubicBezTo>
                <a:cubicBezTo>
                  <a:pt y="734" x="3590"/>
                  <a:pt y="729" x="3568"/>
                  <a:pt y="719" x="3549"/>
                </a:cubicBezTo>
                <a:cubicBezTo>
                  <a:pt y="708" x="3530"/>
                  <a:pt y="695" x="3515"/>
                  <a:pt y="677" x="3503"/>
                </a:cubicBezTo>
                <a:cubicBezTo>
                  <a:pt y="660" x="3491"/>
                  <a:pt y="640" x="3482"/>
                  <a:pt y="617" x="3476"/>
                </a:cubicBezTo>
                <a:cubicBezTo>
                  <a:pt y="594" x="3470"/>
                  <a:pt y="570" x="3466"/>
                  <a:pt y="544" x="3466"/>
                </a:cubicBezTo>
                <a:cubicBezTo>
                  <a:pt y="518" x="3466"/>
                  <a:pt y="493" x="3470"/>
                  <a:pt y="470" x="3476"/>
                </a:cubicBezTo>
                <a:cubicBezTo>
                  <a:pt y="446" x="3482"/>
                  <a:pt y="425" x="3491"/>
                  <a:pt y="407" x="3503"/>
                </a:cubicBezTo>
                <a:cubicBezTo>
                  <a:pt y="389" x="3515"/>
                  <a:pt y="375" x="3530"/>
                  <a:pt y="365" x="3549"/>
                </a:cubicBezTo>
                <a:cubicBezTo>
                  <a:pt y="354" x="3568"/>
                  <a:pt y="349" x="3590"/>
                  <a:pt y="349" x="3614"/>
                </a:cubicBezTo>
                <a:close/>
                <a:moveTo>
                  <a:pt y="349" x="6134"/>
                </a:moveTo>
                <a:cubicBezTo>
                  <a:pt y="349" x="6159"/>
                  <a:pt y="354" x="6181"/>
                  <a:pt y="364" x="6200"/>
                </a:cubicBezTo>
                <a:cubicBezTo>
                  <a:pt y="373" x="6218"/>
                  <a:pt y="387" x="6233"/>
                  <a:pt y="405" x="6243"/>
                </a:cubicBezTo>
                <a:cubicBezTo>
                  <a:pt y="423" x="6254"/>
                  <a:pt y="443" x="6262"/>
                  <a:pt y="466" x="6268"/>
                </a:cubicBezTo>
                <a:cubicBezTo>
                  <a:pt y="489" x="6273"/>
                  <a:pt y="515" x="6276"/>
                  <a:pt y="543" x="6276"/>
                </a:cubicBezTo>
                <a:cubicBezTo>
                  <a:pt y="569" x="6276"/>
                  <a:pt y="594" x="6273"/>
                  <a:pt y="617" x="6267"/>
                </a:cubicBezTo>
                <a:cubicBezTo>
                  <a:pt y="640" x="6261"/>
                  <a:pt y="660" x="6253"/>
                  <a:pt y="677" x="6242"/>
                </a:cubicBezTo>
                <a:cubicBezTo>
                  <a:pt y="695" x="6232"/>
                  <a:pt y="709" x="6217"/>
                  <a:pt y="719" x="6199"/>
                </a:cubicBezTo>
                <a:cubicBezTo>
                  <a:pt y="729" x="6181"/>
                  <a:pt y="734" x="6159"/>
                  <a:pt y="734" x="6135"/>
                </a:cubicBezTo>
                <a:cubicBezTo>
                  <a:pt y="734" x="6110"/>
                  <a:pt y="729" x="6088"/>
                  <a:pt y="719" x="6069"/>
                </a:cubicBezTo>
                <a:cubicBezTo>
                  <a:pt y="708" x="6050"/>
                  <a:pt y="695" x="6035"/>
                  <a:pt y="677" x="6023"/>
                </a:cubicBezTo>
                <a:cubicBezTo>
                  <a:pt y="660" x="6011"/>
                  <a:pt y="640" x="6002"/>
                  <a:pt y="617" x="5996"/>
                </a:cubicBezTo>
                <a:cubicBezTo>
                  <a:pt y="594" x="5990"/>
                  <a:pt y="570" x="5986"/>
                  <a:pt y="544" x="5986"/>
                </a:cubicBezTo>
                <a:cubicBezTo>
                  <a:pt y="518" x="5986"/>
                  <a:pt y="493" x="5990"/>
                  <a:pt y="470" x="5996"/>
                </a:cubicBezTo>
                <a:cubicBezTo>
                  <a:pt y="446" x="6002"/>
                  <a:pt y="425" x="6011"/>
                  <a:pt y="407" x="6023"/>
                </a:cubicBezTo>
                <a:cubicBezTo>
                  <a:pt y="389" x="6035"/>
                  <a:pt y="375" x="6050"/>
                  <a:pt y="365" x="6069"/>
                </a:cubicBezTo>
                <a:cubicBezTo>
                  <a:pt y="354" x="6088"/>
                  <a:pt y="349" x="6110"/>
                  <a:pt y="349" x="6134"/>
                </a:cubicBezTo>
                <a:close/>
                <a:moveTo>
                  <a:pt y="349" x="7282"/>
                </a:moveTo>
                <a:cubicBezTo>
                  <a:pt y="349" x="7308"/>
                  <a:pt y="354" x="7330"/>
                  <a:pt y="364" x="7348"/>
                </a:cubicBezTo>
                <a:cubicBezTo>
                  <a:pt y="373" x="7366"/>
                  <a:pt y="387" x="7381"/>
                  <a:pt y="405" x="7392"/>
                </a:cubicBezTo>
                <a:cubicBezTo>
                  <a:pt y="423" x="7403"/>
                  <a:pt y="443" x="7411"/>
                  <a:pt y="466" x="7416"/>
                </a:cubicBezTo>
                <a:cubicBezTo>
                  <a:pt y="489" x="7422"/>
                  <a:pt y="515" x="7424"/>
                  <a:pt y="543" x="7424"/>
                </a:cubicBezTo>
                <a:cubicBezTo>
                  <a:pt y="569" x="7424"/>
                  <a:pt y="594" x="7421"/>
                  <a:pt y="617" x="7416"/>
                </a:cubicBezTo>
                <a:cubicBezTo>
                  <a:pt y="640" x="7410"/>
                  <a:pt y="660" x="7402"/>
                  <a:pt y="677" x="7391"/>
                </a:cubicBezTo>
                <a:cubicBezTo>
                  <a:pt y="695" x="7380"/>
                  <a:pt y="709" x="7366"/>
                  <a:pt y="719" x="7347"/>
                </a:cubicBezTo>
                <a:cubicBezTo>
                  <a:pt y="729" x="7329"/>
                  <a:pt y="734" x="7308"/>
                  <a:pt y="734" x="7284"/>
                </a:cubicBezTo>
                <a:cubicBezTo>
                  <a:pt y="734" x="7259"/>
                  <a:pt y="729" x="7237"/>
                  <a:pt y="719" x="7218"/>
                </a:cubicBezTo>
                <a:cubicBezTo>
                  <a:pt y="708" x="7199"/>
                  <a:pt y="695" x="7183"/>
                  <a:pt y="677" x="7171"/>
                </a:cubicBezTo>
                <a:cubicBezTo>
                  <a:pt y="660" x="7160"/>
                  <a:pt y="640" x="7151"/>
                  <a:pt y="617" x="7144"/>
                </a:cubicBezTo>
                <a:cubicBezTo>
                  <a:pt y="594" x="7138"/>
                  <a:pt y="570" x="7135"/>
                  <a:pt y="544" x="7135"/>
                </a:cubicBezTo>
                <a:cubicBezTo>
                  <a:pt y="518" x="7135"/>
                  <a:pt y="493" x="7138"/>
                  <a:pt y="470" x="7144"/>
                </a:cubicBezTo>
                <a:cubicBezTo>
                  <a:pt y="446" x="7151"/>
                  <a:pt y="425" x="7160"/>
                  <a:pt y="407" x="7172"/>
                </a:cubicBezTo>
                <a:cubicBezTo>
                  <a:pt y="389" x="7183"/>
                  <a:pt y="375" x="7199"/>
                  <a:pt y="365" x="7218"/>
                </a:cubicBezTo>
                <a:cubicBezTo>
                  <a:pt y="354" x="7236"/>
                  <a:pt y="349" x="7258"/>
                  <a:pt y="349" x="7282"/>
                </a:cubicBezTo>
                <a:close/>
                <a:moveTo>
                  <a:pt y="349" x="10083"/>
                </a:moveTo>
                <a:cubicBezTo>
                  <a:pt y="349" x="10108"/>
                  <a:pt y="354" x="10130"/>
                  <a:pt y="364" x="10149"/>
                </a:cubicBezTo>
                <a:cubicBezTo>
                  <a:pt y="373" x="10167"/>
                  <a:pt y="387" x="10182"/>
                  <a:pt y="405" x="10193"/>
                </a:cubicBezTo>
                <a:cubicBezTo>
                  <a:pt y="423" x="10203"/>
                  <a:pt y="443" x="10212"/>
                  <a:pt y="466" x="10217"/>
                </a:cubicBezTo>
                <a:cubicBezTo>
                  <a:pt y="489" x="10222"/>
                  <a:pt y="515" x="10225"/>
                  <a:pt y="543" x="10225"/>
                </a:cubicBezTo>
                <a:cubicBezTo>
                  <a:pt y="569" x="10225"/>
                  <a:pt y="594" x="10222"/>
                  <a:pt y="617" x="10216"/>
                </a:cubicBezTo>
                <a:cubicBezTo>
                  <a:pt y="640" x="10211"/>
                  <a:pt y="660" x="10202"/>
                  <a:pt y="677" x="10192"/>
                </a:cubicBezTo>
                <a:cubicBezTo>
                  <a:pt y="695" x="10181"/>
                  <a:pt y="709" x="10166"/>
                  <a:pt y="719" x="10148"/>
                </a:cubicBezTo>
                <a:cubicBezTo>
                  <a:pt y="729" x="10130"/>
                  <a:pt y="734" x="10109"/>
                  <a:pt y="734" x="10084"/>
                </a:cubicBezTo>
                <a:cubicBezTo>
                  <a:pt y="734" x="10059"/>
                  <a:pt y="729" x="10037"/>
                  <a:pt y="719" x="10018"/>
                </a:cubicBezTo>
                <a:cubicBezTo>
                  <a:pt y="708" x="9999"/>
                  <a:pt y="695" x="9984"/>
                  <a:pt y="677" x="9972"/>
                </a:cubicBezTo>
                <a:cubicBezTo>
                  <a:pt y="660" x="9960"/>
                  <a:pt y="640" x="9951"/>
                  <a:pt y="617" x="9945"/>
                </a:cubicBezTo>
                <a:cubicBezTo>
                  <a:pt y="594" x="9939"/>
                  <a:pt y="570" x="9936"/>
                  <a:pt y="544" x="9936"/>
                </a:cubicBezTo>
                <a:cubicBezTo>
                  <a:pt y="518" x="9936"/>
                  <a:pt y="493" x="9939"/>
                  <a:pt y="470" x="9945"/>
                </a:cubicBezTo>
                <a:cubicBezTo>
                  <a:pt y="446" x="9952"/>
                  <a:pt y="425" x="9961"/>
                  <a:pt y="407" x="9972"/>
                </a:cubicBezTo>
                <a:cubicBezTo>
                  <a:pt y="389" x="9984"/>
                  <a:pt y="375" x="10000"/>
                  <a:pt y="365" x="10018"/>
                </a:cubicBezTo>
                <a:cubicBezTo>
                  <a:pt y="354" x="10037"/>
                  <a:pt y="349" x="10059"/>
                  <a:pt y="349" x="10083"/>
                </a:cubicBezTo>
                <a:close/>
                <a:moveTo>
                  <a:pt y="349" x="14590"/>
                </a:moveTo>
                <a:cubicBezTo>
                  <a:pt y="349" x="14616"/>
                  <a:pt y="354" x="14638"/>
                  <a:pt y="364" x="14656"/>
                </a:cubicBezTo>
                <a:cubicBezTo>
                  <a:pt y="373" x="14675"/>
                  <a:pt y="387" x="14689"/>
                  <a:pt y="405" x="14700"/>
                </a:cubicBezTo>
                <a:cubicBezTo>
                  <a:pt y="423" x="14711"/>
                  <a:pt y="443" x="14719"/>
                  <a:pt y="466" x="14724"/>
                </a:cubicBezTo>
                <a:cubicBezTo>
                  <a:pt y="489" x="14730"/>
                  <a:pt y="515" x="14732"/>
                  <a:pt y="543" x="14732"/>
                </a:cubicBezTo>
                <a:cubicBezTo>
                  <a:pt y="569" x="14732"/>
                  <a:pt y="594" x="14730"/>
                  <a:pt y="617" x="14724"/>
                </a:cubicBezTo>
                <a:cubicBezTo>
                  <a:pt y="640" x="14718"/>
                  <a:pt y="660" x="14710"/>
                  <a:pt y="677" x="14699"/>
                </a:cubicBezTo>
                <a:cubicBezTo>
                  <a:pt y="695" x="14688"/>
                  <a:pt y="709" x="14674"/>
                  <a:pt y="719" x="14655"/>
                </a:cubicBezTo>
                <a:cubicBezTo>
                  <a:pt y="729" x="14637"/>
                  <a:pt y="734" x="14616"/>
                  <a:pt y="734" x="14592"/>
                </a:cubicBezTo>
                <a:cubicBezTo>
                  <a:pt y="734" x="14567"/>
                  <a:pt y="729" x="14545"/>
                  <a:pt y="719" x="14526"/>
                </a:cubicBezTo>
                <a:cubicBezTo>
                  <a:pt y="708" x="14507"/>
                  <a:pt y="695" x="14491"/>
                  <a:pt y="677" x="14479"/>
                </a:cubicBezTo>
                <a:cubicBezTo>
                  <a:pt y="660" x="14468"/>
                  <a:pt y="640" x="14459"/>
                  <a:pt y="617" x="14452"/>
                </a:cubicBezTo>
                <a:cubicBezTo>
                  <a:pt y="594" x="14446"/>
                  <a:pt y="570" x="14443"/>
                  <a:pt y="544" x="14443"/>
                </a:cubicBezTo>
                <a:cubicBezTo>
                  <a:pt y="518" x="14443"/>
                  <a:pt y="493" x="14446"/>
                  <a:pt y="470" x="14452"/>
                </a:cubicBezTo>
                <a:cubicBezTo>
                  <a:pt y="446" x="14459"/>
                  <a:pt y="425" x="14468"/>
                  <a:pt y="407" x="14480"/>
                </a:cubicBezTo>
                <a:cubicBezTo>
                  <a:pt y="389" x="14491"/>
                  <a:pt y="375" x="14507"/>
                  <a:pt y="365" x="14526"/>
                </a:cubicBezTo>
                <a:cubicBezTo>
                  <a:pt y="354" x="14545"/>
                  <a:pt y="349" x="14566"/>
                  <a:pt y="349" x="14590"/>
                </a:cubicBezTo>
                <a:close/>
                <a:moveTo>
                  <a:pt y="349" x="15947"/>
                </a:moveTo>
                <a:cubicBezTo>
                  <a:pt y="349" x="15973"/>
                  <a:pt y="354" x="15995"/>
                  <a:pt y="364" x="16013"/>
                </a:cubicBezTo>
                <a:cubicBezTo>
                  <a:pt y="373" x="16031"/>
                  <a:pt y="387" x="16046"/>
                  <a:pt y="405" x="16057"/>
                </a:cubicBezTo>
                <a:cubicBezTo>
                  <a:pt y="423" x="16068"/>
                  <a:pt y="443" x="16076"/>
                  <a:pt y="466" x="16081"/>
                </a:cubicBezTo>
                <a:cubicBezTo>
                  <a:pt y="489" x="16087"/>
                  <a:pt y="515" x="16089"/>
                  <a:pt y="543" x="16089"/>
                </a:cubicBezTo>
                <a:cubicBezTo>
                  <a:pt y="569" x="16089"/>
                  <a:pt y="594" x="16086"/>
                  <a:pt y="617" x="16081"/>
                </a:cubicBezTo>
                <a:cubicBezTo>
                  <a:pt y="640" x="16075"/>
                  <a:pt y="660" x="16067"/>
                  <a:pt y="677" x="16056"/>
                </a:cubicBezTo>
                <a:cubicBezTo>
                  <a:pt y="695" x="16045"/>
                  <a:pt y="709" x="16031"/>
                  <a:pt y="719" x="16012"/>
                </a:cubicBezTo>
                <a:cubicBezTo>
                  <a:pt y="729" x="15994"/>
                  <a:pt y="734" x="15973"/>
                  <a:pt y="734" x="15949"/>
                </a:cubicBezTo>
                <a:cubicBezTo>
                  <a:pt y="734" x="15924"/>
                  <a:pt y="729" x="15902"/>
                  <a:pt y="719" x="15883"/>
                </a:cubicBezTo>
                <a:cubicBezTo>
                  <a:pt y="708" x="15864"/>
                  <a:pt y="695" x="15848"/>
                  <a:pt y="677" x="15836"/>
                </a:cubicBezTo>
                <a:cubicBezTo>
                  <a:pt y="660" x="15825"/>
                  <a:pt y="640" x="15816"/>
                  <a:pt y="617" x="15809"/>
                </a:cubicBezTo>
                <a:cubicBezTo>
                  <a:pt y="594" x="15803"/>
                  <a:pt y="570" x="15800"/>
                  <a:pt y="544" x="15800"/>
                </a:cubicBezTo>
                <a:cubicBezTo>
                  <a:pt y="518" x="15800"/>
                  <a:pt y="493" x="15803"/>
                  <a:pt y="470" x="15809"/>
                </a:cubicBezTo>
                <a:cubicBezTo>
                  <a:pt y="446" x="15816"/>
                  <a:pt y="425" x="15825"/>
                  <a:pt y="407" x="15837"/>
                </a:cubicBezTo>
                <a:cubicBezTo>
                  <a:pt y="389" x="15848"/>
                  <a:pt y="375" x="15864"/>
                  <a:pt y="365" x="15883"/>
                </a:cubicBezTo>
                <a:cubicBezTo>
                  <a:pt y="354" x="15902"/>
                  <a:pt y="349" x="15923"/>
                  <a:pt y="349" x="15947"/>
                </a:cubicBezTo>
                <a:close/>
                <a:moveTo>
                  <a:pt y="349" x="20057"/>
                </a:moveTo>
                <a:cubicBezTo>
                  <a:pt y="349" x="20083"/>
                  <a:pt y="354" x="20105"/>
                  <a:pt y="364" x="20123"/>
                </a:cubicBezTo>
                <a:cubicBezTo>
                  <a:pt y="373" x="20142"/>
                  <a:pt y="387" x="20156"/>
                  <a:pt y="405" x="20167"/>
                </a:cubicBezTo>
                <a:cubicBezTo>
                  <a:pt y="423" x="20178"/>
                  <a:pt y="443" x="20186"/>
                  <a:pt y="466" x="20192"/>
                </a:cubicBezTo>
                <a:cubicBezTo>
                  <a:pt y="489" x="20197"/>
                  <a:pt y="515" x="20200"/>
                  <a:pt y="543" x="20200"/>
                </a:cubicBezTo>
                <a:cubicBezTo>
                  <a:pt y="569" x="20200"/>
                  <a:pt y="594" x="20197"/>
                  <a:pt y="617" x="20191"/>
                </a:cubicBezTo>
                <a:cubicBezTo>
                  <a:pt y="640" x="20185"/>
                  <a:pt y="660" x="20177"/>
                  <a:pt y="677" x="20166"/>
                </a:cubicBezTo>
                <a:cubicBezTo>
                  <a:pt y="695" x="20155"/>
                  <a:pt y="709" x="20141"/>
                  <a:pt y="719" x="20123"/>
                </a:cubicBezTo>
                <a:cubicBezTo>
                  <a:pt y="729" x="20105"/>
                  <a:pt y="734" x="20083"/>
                  <a:pt y="734" x="20059"/>
                </a:cubicBezTo>
                <a:cubicBezTo>
                  <a:pt y="734" x="20034"/>
                  <a:pt y="729" x="20012"/>
                  <a:pt y="719" x="19993"/>
                </a:cubicBezTo>
                <a:cubicBezTo>
                  <a:pt y="708" x="19974"/>
                  <a:pt y="695" x="19958"/>
                  <a:pt y="677" x="19947"/>
                </a:cubicBezTo>
                <a:cubicBezTo>
                  <a:pt y="660" x="19935"/>
                  <a:pt y="640" x="19926"/>
                  <a:pt y="617" x="19920"/>
                </a:cubicBezTo>
                <a:cubicBezTo>
                  <a:pt y="594" x="19913"/>
                  <a:pt y="570" x="19910"/>
                  <a:pt y="544" x="19910"/>
                </a:cubicBezTo>
                <a:cubicBezTo>
                  <a:pt y="518" x="19910"/>
                  <a:pt y="493" x="19913"/>
                  <a:pt y="470" x="19920"/>
                </a:cubicBezTo>
                <a:cubicBezTo>
                  <a:pt y="446" x="19926"/>
                  <a:pt y="425" x="19935"/>
                  <a:pt y="407" x="19947"/>
                </a:cubicBezTo>
                <a:cubicBezTo>
                  <a:pt y="389" x="19959"/>
                  <a:pt y="375" x="19974"/>
                  <a:pt y="365" x="19993"/>
                </a:cubicBezTo>
                <a:cubicBezTo>
                  <a:pt y="354" x="20012"/>
                  <a:pt y="349" x="20033"/>
                  <a:pt y="349" x="20057"/>
                </a:cubicBezTo>
                <a:close/>
                <a:moveTo>
                  <a:pt y="568" x="8145"/>
                </a:moveTo>
                <a:lnTo>
                  <a:pt y="672" x="8128"/>
                </a:lnTo>
                <a:cubicBezTo>
                  <a:pt y="689" x="8116"/>
                  <a:pt y="704" x="8096"/>
                  <a:pt y="717" x="8069"/>
                </a:cubicBezTo>
                <a:cubicBezTo>
                  <a:pt y="730" x="8041"/>
                  <a:pt y="737" x="8016"/>
                  <a:pt y="737" x="7993"/>
                </a:cubicBezTo>
                <a:cubicBezTo>
                  <a:pt y="737" x="7970"/>
                  <a:pt y="732" x="7953"/>
                  <a:pt y="722" x="7942"/>
                </a:cubicBezTo>
                <a:cubicBezTo>
                  <a:pt y="711" x="7930"/>
                  <a:pt y="695" x="7924"/>
                  <a:pt y="673" x="7924"/>
                </a:cubicBezTo>
                <a:cubicBezTo>
                  <a:pt y="660" x="7924"/>
                  <a:pt y="650" x="7925"/>
                  <a:pt y="641" x="7929"/>
                </a:cubicBezTo>
                <a:cubicBezTo>
                  <a:pt y="633" x="7932"/>
                  <a:pt y="625" x="7937"/>
                  <a:pt y="619" x="7943"/>
                </a:cubicBezTo>
                <a:cubicBezTo>
                  <a:pt y="613" x="7950"/>
                  <a:pt y="607" x="7960"/>
                  <a:pt y="601" x="7974"/>
                </a:cubicBezTo>
                <a:cubicBezTo>
                  <a:pt y="596" x="7988"/>
                  <a:pt y="591" x="8005"/>
                  <a:pt y="587" x="8026"/>
                </a:cubicBezTo>
                <a:cubicBezTo>
                  <a:pt y="582" x="8046"/>
                  <a:pt y="578" x="8071"/>
                  <a:pt y="574" x="8101"/>
                </a:cubicBezTo>
                <a:cubicBezTo>
                  <a:pt y="574" x="8102"/>
                  <a:pt y="573" x="8114"/>
                  <a:pt y="570" x="8136"/>
                </a:cubicBezTo>
                <a:cubicBezTo>
                  <a:pt y="569" x="8140"/>
                  <a:pt y="569" x="8143"/>
                  <a:pt y="568" x="8145"/>
                </a:cubicBezTo>
                <a:close/>
                <a:moveTo>
                  <a:pt y="568" x="11277"/>
                </a:moveTo>
                <a:lnTo>
                  <a:pt y="672" x="11260"/>
                </a:lnTo>
                <a:cubicBezTo>
                  <a:pt y="689" x="11248"/>
                  <a:pt y="704" x="11229"/>
                  <a:pt y="717" x="11201"/>
                </a:cubicBezTo>
                <a:cubicBezTo>
                  <a:pt y="730" x="11174"/>
                  <a:pt y="737" x="11148"/>
                  <a:pt y="737" x="11125"/>
                </a:cubicBezTo>
                <a:cubicBezTo>
                  <a:pt y="737" x="11103"/>
                  <a:pt y="732" x="11086"/>
                  <a:pt y="722" x="11074"/>
                </a:cubicBezTo>
                <a:cubicBezTo>
                  <a:pt y="711" x="11062"/>
                  <a:pt y="695" x="11056"/>
                  <a:pt y="673" x="11056"/>
                </a:cubicBezTo>
                <a:cubicBezTo>
                  <a:pt y="660" x="11056"/>
                  <a:pt y="650" x="11058"/>
                  <a:pt y="641" x="11061"/>
                </a:cubicBezTo>
                <a:cubicBezTo>
                  <a:pt y="633" x="11064"/>
                  <a:pt y="625" x="11069"/>
                  <a:pt y="619" x="11075"/>
                </a:cubicBezTo>
                <a:cubicBezTo>
                  <a:pt y="613" x="11082"/>
                  <a:pt y="607" x="11092"/>
                  <a:pt y="601" x="11106"/>
                </a:cubicBezTo>
                <a:cubicBezTo>
                  <a:pt y="596" x="11120"/>
                  <a:pt y="591" x="11137"/>
                  <a:pt y="587" x="11158"/>
                </a:cubicBezTo>
                <a:cubicBezTo>
                  <a:pt y="582" x="11178"/>
                  <a:pt y="578" x="11204"/>
                  <a:pt y="574" x="11234"/>
                </a:cubicBezTo>
                <a:cubicBezTo>
                  <a:pt y="574" x="11235"/>
                  <a:pt y="573" x="11246"/>
                  <a:pt y="570" x="11269"/>
                </a:cubicBezTo>
                <a:cubicBezTo>
                  <a:pt y="569" x="11272"/>
                  <a:pt y="569" x="11275"/>
                  <a:pt y="568" x="11277"/>
                </a:cubicBezTo>
                <a:close/>
                <a:moveTo>
                  <a:pt y="568" x="13583"/>
                </a:moveTo>
                <a:lnTo>
                  <a:pt y="672" x="13565"/>
                </a:lnTo>
                <a:cubicBezTo>
                  <a:pt y="689" x="13553"/>
                  <a:pt y="704" x="13534"/>
                  <a:pt y="717" x="13506"/>
                </a:cubicBezTo>
                <a:cubicBezTo>
                  <a:pt y="730" x="13479"/>
                  <a:pt y="737" x="13454"/>
                  <a:pt y="737" x="13430"/>
                </a:cubicBezTo>
                <a:cubicBezTo>
                  <a:pt y="737" x="13408"/>
                  <a:pt y="732" x="13391"/>
                  <a:pt y="722" x="13379"/>
                </a:cubicBezTo>
                <a:cubicBezTo>
                  <a:pt y="711" x="13367"/>
                  <a:pt y="695" x="13361"/>
                  <a:pt y="673" x="13361"/>
                </a:cubicBezTo>
                <a:cubicBezTo>
                  <a:pt y="660" x="13361"/>
                  <a:pt y="650" x="13363"/>
                  <a:pt y="641" x="13366"/>
                </a:cubicBezTo>
                <a:cubicBezTo>
                  <a:pt y="633" x="13369"/>
                  <a:pt y="625" x="13374"/>
                  <a:pt y="619" x="13381"/>
                </a:cubicBezTo>
                <a:cubicBezTo>
                  <a:pt y="613" x="13387"/>
                  <a:pt y="607" x="13397"/>
                  <a:pt y="601" x="13411"/>
                </a:cubicBezTo>
                <a:cubicBezTo>
                  <a:pt y="596" x="13425"/>
                  <a:pt y="591" x="13443"/>
                  <a:pt y="587" x="13463"/>
                </a:cubicBezTo>
                <a:cubicBezTo>
                  <a:pt y="582" x="13483"/>
                  <a:pt y="578" x="13509"/>
                  <a:pt y="574" x="13539"/>
                </a:cubicBezTo>
                <a:cubicBezTo>
                  <a:pt y="574" x="13540"/>
                  <a:pt y="573" x="13551"/>
                  <a:pt y="570" x="13574"/>
                </a:cubicBezTo>
                <a:cubicBezTo>
                  <a:pt y="569" x="13577"/>
                  <a:pt y="569" x="13580"/>
                  <a:pt y="568" x="13583"/>
                </a:cubicBezTo>
                <a:close/>
                <a:moveTo>
                  <a:pt y="787" x="18187"/>
                </a:moveTo>
                <a:cubicBezTo>
                  <a:pt y="787" x="18188"/>
                  <a:pt y="787" x="18188"/>
                  <a:pt y="789" x="18187"/>
                </a:cubicBezTo>
                <a:lnTo>
                  <a:pt y="787" x="18187"/>
                </a:lnTo>
                <a:close/>
                <a:moveTo>
                  <a:pt y="58" x="363"/>
                </a:moveTo>
                <a:lnTo>
                  <a:pt y="831" x="363"/>
                </a:lnTo>
                <a:lnTo>
                  <a:pt y="831" x="840"/>
                </a:lnTo>
                <a:lnTo>
                  <a:pt y="713" x="851"/>
                </a:lnTo>
                <a:lnTo>
                  <a:pt y="713" x="491"/>
                </a:lnTo>
                <a:lnTo>
                  <a:pt y="493" x="491"/>
                </a:lnTo>
                <a:lnTo>
                  <a:pt y="493" x="815"/>
                </a:lnTo>
                <a:lnTo>
                  <a:pt y="376" x="815"/>
                </a:lnTo>
                <a:lnTo>
                  <a:pt y="376" x="491"/>
                </a:lnTo>
                <a:lnTo>
                  <a:pt y="176" x="491"/>
                </a:lnTo>
                <a:lnTo>
                  <a:pt y="176" x="826"/>
                </a:lnTo>
                <a:lnTo>
                  <a:pt y="58" x="837"/>
                </a:lnTo>
                <a:close/>
                <a:moveTo>
                  <a:pt y="240" x="1929"/>
                </a:moveTo>
                <a:cubicBezTo>
                  <a:pt y="240" x="1892"/>
                  <a:pt y="247" x="1856"/>
                  <a:pt y="262" x="1822"/>
                </a:cubicBezTo>
                <a:cubicBezTo>
                  <a:pt y="277" x="1788"/>
                  <a:pt y="286" x="1769"/>
                  <a:pt y="289" x="1767"/>
                </a:cubicBezTo>
                <a:lnTo>
                  <a:pt y="253" x="1763"/>
                </a:lnTo>
                <a:lnTo>
                  <a:pt y="253" x="1652"/>
                </a:lnTo>
                <a:cubicBezTo>
                  <a:pt y="327" x="1654"/>
                  <a:pt y="379" x="1654"/>
                  <a:pt y="409" x="1654"/>
                </a:cubicBezTo>
                <a:lnTo>
                  <a:pt y="831" x="1654"/>
                </a:lnTo>
                <a:lnTo>
                  <a:pt y="831" x="1778"/>
                </a:lnTo>
                <a:lnTo>
                  <a:pt y="437" x="1778"/>
                </a:lnTo>
                <a:cubicBezTo>
                  <a:pt y="415" x="1785"/>
                  <a:pt y="395" x="1802"/>
                  <a:pt y="378" x="1827"/>
                </a:cubicBezTo>
                <a:cubicBezTo>
                  <a:pt y="361" x="1852"/>
                  <a:pt y="353" x="1885"/>
                  <a:pt y="353" x="1925"/>
                </a:cubicBezTo>
                <a:cubicBezTo>
                  <a:pt y="353" x="1955"/>
                  <a:pt y="364" x="1975"/>
                  <a:pt y="386" x="1985"/>
                </a:cubicBezTo>
                <a:cubicBezTo>
                  <a:pt y="407" x="1996"/>
                  <a:pt y="447" x="2001"/>
                  <a:pt y="503" x="2001"/>
                </a:cubicBezTo>
                <a:lnTo>
                  <a:pt y="831" x="2001"/>
                </a:lnTo>
                <a:lnTo>
                  <a:pt y="831" x="2125"/>
                </a:lnTo>
                <a:lnTo>
                  <a:pt y="442" x="2125"/>
                </a:lnTo>
                <a:cubicBezTo>
                  <a:pt y="416" x="2134"/>
                  <a:pt y="394" x="2150"/>
                  <a:pt y="378" x="2174"/>
                </a:cubicBezTo>
                <a:cubicBezTo>
                  <a:pt y="361" x="2198"/>
                  <a:pt y="353" x="2226"/>
                  <a:pt y="353" x="2256"/>
                </a:cubicBezTo>
                <a:cubicBezTo>
                  <a:pt y="353" x="2266"/>
                  <a:pt y="354" x="2275"/>
                  <a:pt y="356" x="2283"/>
                </a:cubicBezTo>
                <a:cubicBezTo>
                  <a:pt y="359" x="2291"/>
                  <a:pt y="362" x="2297"/>
                  <a:pt y="366" x="2301"/>
                </a:cubicBezTo>
                <a:cubicBezTo>
                  <a:pt y="369" x="2306"/>
                  <a:pt y="374" x="2310"/>
                  <a:pt y="382" x="2314"/>
                </a:cubicBezTo>
                <a:cubicBezTo>
                  <a:pt y="389" x="2318"/>
                  <a:pt y="396" x="2321"/>
                  <a:pt y="403" x="2323"/>
                </a:cubicBezTo>
                <a:cubicBezTo>
                  <a:pt y="410" x="2325"/>
                  <a:pt y="420" x="2327"/>
                  <a:pt y="432" x="2328"/>
                </a:cubicBezTo>
                <a:cubicBezTo>
                  <a:pt y="444" x="2329"/>
                  <a:pt y="455" x="2330"/>
                  <a:pt y="465" x="2331"/>
                </a:cubicBezTo>
                <a:cubicBezTo>
                  <a:pt y="475" x="2331"/>
                  <a:pt y="487" x="2331"/>
                  <a:pt y="502" x="2331"/>
                </a:cubicBezTo>
                <a:lnTo>
                  <a:pt y="831" x="2331"/>
                </a:lnTo>
                <a:lnTo>
                  <a:pt y="831" x="2455"/>
                </a:lnTo>
                <a:lnTo>
                  <a:pt y="484" x="2455"/>
                </a:lnTo>
                <a:cubicBezTo>
                  <a:pt y="321" x="2455"/>
                  <a:pt y="240" x="2394"/>
                  <a:pt y="240" x="2273"/>
                </a:cubicBezTo>
                <a:cubicBezTo>
                  <a:pt y="240" x="2186"/>
                  <a:pt y="265" x="2123"/>
                  <a:pt y="313" x="2084"/>
                </a:cubicBezTo>
                <a:cubicBezTo>
                  <a:pt y="265" x="2065"/>
                  <a:pt y="240" x="2013"/>
                  <a:pt y="240" x="1929"/>
                </a:cubicBezTo>
                <a:close/>
                <a:moveTo>
                  <a:pt y="240" x="4420"/>
                </a:moveTo>
                <a:cubicBezTo>
                  <a:pt y="240" x="4383"/>
                  <a:pt y="247" x="4348"/>
                  <a:pt y="262" x="4313"/>
                </a:cubicBezTo>
                <a:cubicBezTo>
                  <a:pt y="277" x="4279"/>
                  <a:pt y="286" x="4261"/>
                  <a:pt y="289" x="4258"/>
                </a:cubicBezTo>
                <a:lnTo>
                  <a:pt y="253" x="4254"/>
                </a:lnTo>
                <a:lnTo>
                  <a:pt y="253" x="4144"/>
                </a:lnTo>
                <a:cubicBezTo>
                  <a:pt y="327" x="4145"/>
                  <a:pt y="379" x="4145"/>
                  <a:pt y="409" x="4145"/>
                </a:cubicBezTo>
                <a:lnTo>
                  <a:pt y="831" x="4145"/>
                </a:lnTo>
                <a:lnTo>
                  <a:pt y="831" x="4269"/>
                </a:lnTo>
                <a:lnTo>
                  <a:pt y="437" x="4269"/>
                </a:lnTo>
                <a:cubicBezTo>
                  <a:pt y="415" x="4277"/>
                  <a:pt y="395" x="4293"/>
                  <a:pt y="378" x="4318"/>
                </a:cubicBezTo>
                <a:cubicBezTo>
                  <a:pt y="361" x="4344"/>
                  <a:pt y="353" x="4376"/>
                  <a:pt y="353" x="4416"/>
                </a:cubicBezTo>
                <a:cubicBezTo>
                  <a:pt y="353" x="4446"/>
                  <a:pt y="364" x="4466"/>
                  <a:pt y="386" x="4477"/>
                </a:cubicBezTo>
                <a:cubicBezTo>
                  <a:pt y="407" x="4487"/>
                  <a:pt y="447" x="4493"/>
                  <a:pt y="503" x="4493"/>
                </a:cubicBezTo>
                <a:lnTo>
                  <a:pt y="831" x="4493"/>
                </a:lnTo>
                <a:lnTo>
                  <a:pt y="831" x="4616"/>
                </a:lnTo>
                <a:lnTo>
                  <a:pt y="442" x="4616"/>
                </a:lnTo>
                <a:cubicBezTo>
                  <a:pt y="416" x="4625"/>
                  <a:pt y="394" x="4641"/>
                  <a:pt y="378" x="4665"/>
                </a:cubicBezTo>
                <a:cubicBezTo>
                  <a:pt y="361" x="4690"/>
                  <a:pt y="353" x="4717"/>
                  <a:pt y="353" x="4747"/>
                </a:cubicBezTo>
                <a:cubicBezTo>
                  <a:pt y="353" x="4757"/>
                  <a:pt y="354" x="4766"/>
                  <a:pt y="356" x="4774"/>
                </a:cubicBezTo>
                <a:cubicBezTo>
                  <a:pt y="359" x="4782"/>
                  <a:pt y="362" x="4788"/>
                  <a:pt y="366" x="4793"/>
                </a:cubicBezTo>
                <a:cubicBezTo>
                  <a:pt y="369" x="4797"/>
                  <a:pt y="374" x="4801"/>
                  <a:pt y="382" x="4805"/>
                </a:cubicBezTo>
                <a:cubicBezTo>
                  <a:pt y="389" x="4809"/>
                  <a:pt y="396" x="4812"/>
                  <a:pt y="403" x="4814"/>
                </a:cubicBezTo>
                <a:cubicBezTo>
                  <a:pt y="410" x="4816"/>
                  <a:pt y="420" x="4818"/>
                  <a:pt y="432" x="4819"/>
                </a:cubicBezTo>
                <a:cubicBezTo>
                  <a:pt y="444" x="4821"/>
                  <a:pt y="455" x="4821"/>
                  <a:pt y="465" x="4822"/>
                </a:cubicBezTo>
                <a:cubicBezTo>
                  <a:pt y="475" x="4822"/>
                  <a:pt y="487" x="4822"/>
                  <a:pt y="502" x="4822"/>
                </a:cubicBezTo>
                <a:lnTo>
                  <a:pt y="831" x="4822"/>
                </a:lnTo>
                <a:lnTo>
                  <a:pt y="831" x="4946"/>
                </a:lnTo>
                <a:lnTo>
                  <a:pt y="484" x="4946"/>
                </a:lnTo>
                <a:cubicBezTo>
                  <a:pt y="321" x="4946"/>
                  <a:pt y="240" x="4885"/>
                  <a:pt y="240" x="4764"/>
                </a:cubicBezTo>
                <a:cubicBezTo>
                  <a:pt y="240" x="4677"/>
                  <a:pt y="265" x="4614"/>
                  <a:pt y="313" x="4575"/>
                </a:cubicBezTo>
                <a:cubicBezTo>
                  <a:pt y="265" x="4556"/>
                  <a:pt y="240" x="4504"/>
                  <a:pt y="240" x="4420"/>
                </a:cubicBezTo>
                <a:close/>
                <a:moveTo>
                  <a:pt y="253" x="8919"/>
                </a:moveTo>
                <a:lnTo>
                  <a:pt y="831" x="8919"/>
                </a:lnTo>
                <a:lnTo>
                  <a:pt y="831" x="9043"/>
                </a:lnTo>
                <a:lnTo>
                  <a:pt y="253" x="9043"/>
                </a:lnTo>
                <a:close/>
                <a:moveTo>
                  <a:pt y="253" x="9617"/>
                </a:moveTo>
                <a:lnTo>
                  <a:pt y="831" x="9617"/>
                </a:lnTo>
                <a:lnTo>
                  <a:pt y="831" x="9741"/>
                </a:lnTo>
                <a:lnTo>
                  <a:pt y="253" x="9741"/>
                </a:lnTo>
                <a:close/>
                <a:moveTo>
                  <a:pt y="240" x="10691"/>
                </a:moveTo>
                <a:cubicBezTo>
                  <a:pt y="240" x="10649"/>
                  <a:pt y="248" x="10610"/>
                  <a:pt y="263" x="10573"/>
                </a:cubicBezTo>
                <a:cubicBezTo>
                  <a:pt y="277" x="10536"/>
                  <a:pt y="286" x="10517"/>
                  <a:pt y="287" x="10515"/>
                </a:cubicBezTo>
                <a:lnTo>
                  <a:pt y="253" x="10512"/>
                </a:lnTo>
                <a:lnTo>
                  <a:pt y="253" x="10402"/>
                </a:lnTo>
                <a:lnTo>
                  <a:pt y="404" x="10403"/>
                </a:lnTo>
                <a:lnTo>
                  <a:pt y="831" x="10403"/>
                </a:lnTo>
                <a:lnTo>
                  <a:pt y="831" x="10527"/>
                </a:lnTo>
                <a:lnTo>
                  <a:pt y="436" x="10527"/>
                </a:lnTo>
                <a:cubicBezTo>
                  <a:pt y="416" x="10532"/>
                  <a:pt y="398" x="10549"/>
                  <a:pt y="379" x="10576"/>
                </a:cubicBezTo>
                <a:cubicBezTo>
                  <a:pt y="361" x="10603"/>
                  <a:pt y="352" x="10636"/>
                  <a:pt y="352" x="10674"/>
                </a:cubicBezTo>
                <a:cubicBezTo>
                  <a:pt y="352" x="10686"/>
                  <a:pt y="353" x="10696"/>
                  <a:pt y="356" x="10705"/>
                </a:cubicBezTo>
                <a:cubicBezTo>
                  <a:pt y="358" x="10713"/>
                  <a:pt y="361" x="10720"/>
                  <a:pt y="365" x="10725"/>
                </a:cubicBezTo>
                <a:cubicBezTo>
                  <a:pt y="368" x="10730"/>
                  <a:pt y="374" x="10735"/>
                  <a:pt y="381" x="10739"/>
                </a:cubicBezTo>
                <a:cubicBezTo>
                  <a:pt y="389" x="10743"/>
                  <a:pt y="397" x="10746"/>
                  <a:pt y="405" x="10748"/>
                </a:cubicBezTo>
                <a:cubicBezTo>
                  <a:pt y="414" x="10751"/>
                  <a:pt y="426" x="10753"/>
                  <a:pt y="441" x="10754"/>
                </a:cubicBezTo>
                <a:cubicBezTo>
                  <a:pt y="457" x="10756"/>
                  <a:pt y="472" x="10756"/>
                  <a:pt y="486" x="10757"/>
                </a:cubicBezTo>
                <a:cubicBezTo>
                  <a:pt y="499" x="10757"/>
                  <a:pt y="518" x="10757"/>
                  <a:pt y="541" x="10757"/>
                </a:cubicBezTo>
                <a:lnTo>
                  <a:pt y="831" x="10757"/>
                </a:lnTo>
                <a:lnTo>
                  <a:pt y="831" x="10881"/>
                </a:lnTo>
                <a:lnTo>
                  <a:pt y="489" x="10881"/>
                </a:lnTo>
                <a:cubicBezTo>
                  <a:pt y="408" x="10881"/>
                  <a:pt y="347" x="10866"/>
                  <a:pt y="304" x="10835"/>
                </a:cubicBezTo>
                <a:cubicBezTo>
                  <a:pt y="261" x="10804"/>
                  <a:pt y="240" x="10756"/>
                  <a:pt y="240" x="10691"/>
                </a:cubicBezTo>
                <a:close/>
                <a:moveTo>
                  <a:pt y="253" x="12405"/>
                </a:moveTo>
                <a:cubicBezTo>
                  <a:pt y="280" x="12405"/>
                  <a:pt y="307" x="12405"/>
                  <a:pt y="335" x="12406"/>
                </a:cubicBezTo>
                <a:cubicBezTo>
                  <a:pt y="362" x="12406"/>
                  <a:pt y="383" x="12407"/>
                  <a:pt y="397" x="12407"/>
                </a:cubicBezTo>
                <a:lnTo>
                  <a:pt y="831" x="12407"/>
                </a:lnTo>
                <a:lnTo>
                  <a:pt y="831" x="12530"/>
                </a:lnTo>
                <a:lnTo>
                  <a:pt y="495" x="12530"/>
                </a:lnTo>
                <a:cubicBezTo>
                  <a:pt y="458" x="12530"/>
                  <a:pt y="428" x="12542"/>
                  <a:pt y="405" x="12564"/>
                </a:cubicBezTo>
                <a:cubicBezTo>
                  <a:pt y="381" x="12586"/>
                  <a:pt y="369" x="12618"/>
                  <a:pt y="369" x="12660"/>
                </a:cubicBezTo>
                <a:lnTo>
                  <a:pt y="369" x="12702"/>
                </a:lnTo>
                <a:lnTo>
                  <a:pt y="253" x="12693"/>
                </a:lnTo>
                <a:lnTo>
                  <a:pt y="253" x="12658"/>
                </a:lnTo>
                <a:cubicBezTo>
                  <a:pt y="253" x="12579"/>
                  <a:pt y="266" x="12533"/>
                  <a:pt y="294" x="12518"/>
                </a:cubicBezTo>
                <a:lnTo>
                  <a:pt y="253" x="12515"/>
                </a:lnTo>
                <a:close/>
                <a:moveTo>
                  <a:pt y="253" x="16270"/>
                </a:moveTo>
                <a:cubicBezTo>
                  <a:pt y="280" x="16270"/>
                  <a:pt y="307" x="16271"/>
                  <a:pt y="335" x="16271"/>
                </a:cubicBezTo>
                <a:cubicBezTo>
                  <a:pt y="362" x="16272"/>
                  <a:pt y="383" x="16272"/>
                  <a:pt y="397" x="16272"/>
                </a:cubicBezTo>
                <a:lnTo>
                  <a:pt y="831" x="16272"/>
                </a:lnTo>
                <a:lnTo>
                  <a:pt y="831" x="16396"/>
                </a:lnTo>
                <a:lnTo>
                  <a:pt y="495" x="16396"/>
                </a:lnTo>
                <a:cubicBezTo>
                  <a:pt y="458" x="16396"/>
                  <a:pt y="428" x="16407"/>
                  <a:pt y="405" x="16429"/>
                </a:cubicBezTo>
                <a:cubicBezTo>
                  <a:pt y="381" x="16451"/>
                  <a:pt y="369" x="16483"/>
                  <a:pt y="369" x="16525"/>
                </a:cubicBezTo>
                <a:lnTo>
                  <a:pt y="369" x="16567"/>
                </a:lnTo>
                <a:lnTo>
                  <a:pt y="253" x="16558"/>
                </a:lnTo>
                <a:lnTo>
                  <a:pt y="253" x="16523"/>
                </a:lnTo>
                <a:cubicBezTo>
                  <a:pt y="253" x="16445"/>
                  <a:pt y="266" x="16398"/>
                  <a:pt y="294" x="16383"/>
                </a:cubicBezTo>
                <a:lnTo>
                  <a:pt y="253" x="16380"/>
                </a:lnTo>
                <a:close/>
                <a:moveTo>
                  <a:pt y="253" x="18380"/>
                </a:moveTo>
                <a:cubicBezTo>
                  <a:pt y="280" x="18380"/>
                  <a:pt y="307" x="18380"/>
                  <a:pt y="335" x="18381"/>
                </a:cubicBezTo>
                <a:cubicBezTo>
                  <a:pt y="362" x="18381"/>
                  <a:pt y="383" x="18381"/>
                  <a:pt y="397" x="18381"/>
                </a:cubicBezTo>
                <a:lnTo>
                  <a:pt y="831" x="18381"/>
                </a:lnTo>
                <a:lnTo>
                  <a:pt y="831" x="18505"/>
                </a:lnTo>
                <a:lnTo>
                  <a:pt y="495" x="18505"/>
                </a:lnTo>
                <a:cubicBezTo>
                  <a:pt y="458" x="18505"/>
                  <a:pt y="428" x="18516"/>
                  <a:pt y="405" x="18538"/>
                </a:cubicBezTo>
                <a:cubicBezTo>
                  <a:pt y="381" x="18561"/>
                  <a:pt y="369" x="18593"/>
                  <a:pt y="369" x="18635"/>
                </a:cubicBezTo>
                <a:lnTo>
                  <a:pt y="369" x="18677"/>
                </a:lnTo>
                <a:lnTo>
                  <a:pt y="253" x="18667"/>
                </a:lnTo>
                <a:lnTo>
                  <a:pt y="253" x="18633"/>
                </a:lnTo>
                <a:cubicBezTo>
                  <a:pt y="253" x="18554"/>
                  <a:pt y="266" x="18507"/>
                  <a:pt y="294" x="18492"/>
                </a:cubicBezTo>
                <a:lnTo>
                  <a:pt y="253" x="18489"/>
                </a:lnTo>
                <a:close/>
                <a:moveTo>
                  <a:pt y="73" x="5702"/>
                </a:moveTo>
                <a:lnTo>
                  <a:pt y="81" x="5602"/>
                </a:lnTo>
                <a:lnTo>
                  <a:pt y="253" x="5581"/>
                </a:lnTo>
                <a:lnTo>
                  <a:pt y="253" x="5505"/>
                </a:lnTo>
                <a:lnTo>
                  <a:pt y="352" x="5494"/>
                </a:lnTo>
                <a:lnTo>
                  <a:pt y="352" x="5578"/>
                </a:lnTo>
                <a:lnTo>
                  <a:pt y="592" x="5578"/>
                </a:lnTo>
                <a:cubicBezTo>
                  <a:pt y="613" x="5578"/>
                  <a:pt y="630" x="5578"/>
                  <a:pt y="644" x="5579"/>
                </a:cubicBezTo>
                <a:cubicBezTo>
                  <a:pt y="658" x="5579"/>
                  <a:pt y="673" x="5580"/>
                  <a:pt y="689" x="5581"/>
                </a:cubicBezTo>
                <a:cubicBezTo>
                  <a:pt y="704" x="5582"/>
                  <a:pt y="717" x="5584"/>
                  <a:pt y="728" x="5586"/>
                </a:cubicBezTo>
                <a:cubicBezTo>
                  <a:pt y="739" x="5588"/>
                  <a:pt y="750" x="5592"/>
                  <a:pt y="762" x="5596"/>
                </a:cubicBezTo>
                <a:cubicBezTo>
                  <a:pt y="773" x="5599"/>
                  <a:pt y="783" x="5604"/>
                  <a:pt y="791" x="5611"/>
                </a:cubicBezTo>
                <a:cubicBezTo>
                  <a:pt y="799" x="5617"/>
                  <a:pt y="806" x="5624"/>
                  <a:pt y="813" x="5633"/>
                </a:cubicBezTo>
                <a:cubicBezTo>
                  <a:pt y="820" x="5641"/>
                  <a:pt y="826" x="5651"/>
                  <a:pt y="829" x="5662"/>
                </a:cubicBezTo>
                <a:cubicBezTo>
                  <a:pt y="833" x="5673"/>
                  <a:pt y="835" x="5685"/>
                  <a:pt y="837" x="5697"/>
                </a:cubicBezTo>
                <a:cubicBezTo>
                  <a:pt y="839" x="5710"/>
                  <a:pt y="840" x="5724"/>
                  <a:pt y="840" x="5740"/>
                </a:cubicBezTo>
                <a:cubicBezTo>
                  <a:pt y="840" x="5754"/>
                  <a:pt y="838" x="5793"/>
                  <a:pt y="832" x="5855"/>
                </a:cubicBezTo>
                <a:lnTo>
                  <a:pt y="725" x="5844"/>
                </a:lnTo>
                <a:cubicBezTo>
                  <a:pt y="726" x="5820"/>
                  <a:pt y="727" x="5803"/>
                  <a:pt y="729" x="5792"/>
                </a:cubicBezTo>
                <a:cubicBezTo>
                  <a:pt y="729" x="5782"/>
                  <a:pt y="730" x="5774"/>
                  <a:pt y="731" x="5769"/>
                </a:cubicBezTo>
                <a:cubicBezTo>
                  <a:pt y="731" x="5764"/>
                  <a:pt y="731" x="5761"/>
                  <a:pt y="731" x="5759"/>
                </a:cubicBezTo>
                <a:cubicBezTo>
                  <a:pt y="731" x="5734"/>
                  <a:pt y="726" x="5718"/>
                  <a:pt y="716" x="5712"/>
                </a:cubicBezTo>
                <a:cubicBezTo>
                  <a:pt y="705" x="5705"/>
                  <a:pt y="677" x="5702"/>
                  <a:pt y="631" x="5702"/>
                </a:cubicBezTo>
                <a:lnTo>
                  <a:pt y="352" x="5702"/>
                </a:lnTo>
                <a:lnTo>
                  <a:pt y="352" x="5844"/>
                </a:lnTo>
                <a:lnTo>
                  <a:pt y="253" x="5844"/>
                </a:lnTo>
                <a:lnTo>
                  <a:pt y="253" x="5702"/>
                </a:lnTo>
                <a:lnTo>
                  <a:pt y="73" x="5702"/>
                </a:lnTo>
                <a:close/>
                <a:moveTo>
                  <a:pt y="49" x="3228"/>
                </a:moveTo>
                <a:lnTo>
                  <a:pt y="64" x="3104"/>
                </a:lnTo>
                <a:lnTo>
                  <a:pt y="581" x="3104"/>
                </a:lnTo>
                <a:cubicBezTo>
                  <a:pt y="612" x="3104"/>
                  <a:pt y="635" x="3104"/>
                  <a:pt y="652" x="3104"/>
                </a:cubicBezTo>
                <a:cubicBezTo>
                  <a:pt y="668" x="3105"/>
                  <a:pt y="687" x="3106"/>
                  <a:pt y="708" x="3108"/>
                </a:cubicBezTo>
                <a:cubicBezTo>
                  <a:pt y="730" x="3109"/>
                  <a:pt y="746" x="3112"/>
                  <a:pt y="757" x="3117"/>
                </a:cubicBezTo>
                <a:cubicBezTo>
                  <a:pt y="768" x="3121"/>
                  <a:pt y="781" x="3127"/>
                  <a:pt y="794" x="3134"/>
                </a:cubicBezTo>
                <a:cubicBezTo>
                  <a:pt y="808" x="3142"/>
                  <a:pt y="817" x="3152"/>
                  <a:pt y="823" x="3165"/>
                </a:cubicBezTo>
                <a:cubicBezTo>
                  <a:pt y="828" x="3177"/>
                  <a:pt y="832" x="3191"/>
                  <a:pt y="836" x="3206"/>
                </a:cubicBezTo>
                <a:cubicBezTo>
                  <a:pt y="839" x="3221"/>
                  <a:pt y="841" x="3239"/>
                  <a:pt y="841" x="3260"/>
                </a:cubicBezTo>
                <a:cubicBezTo>
                  <a:pt y="841" x="3274"/>
                  <a:pt y="837" x="3300"/>
                  <a:pt y="831" x="3338"/>
                </a:cubicBezTo>
                <a:lnTo>
                  <a:pt y="727" x="3329"/>
                </a:lnTo>
                <a:cubicBezTo>
                  <a:pt y="730" x="3290"/>
                  <a:pt y="732" x="3269"/>
                  <a:pt y="732" x="3266"/>
                </a:cubicBezTo>
                <a:cubicBezTo>
                  <a:pt y="732" x="3259"/>
                  <a:pt y="731" x="3253"/>
                  <a:pt y="730" x="3250"/>
                </a:cubicBezTo>
                <a:cubicBezTo>
                  <a:pt y="729" x="3247"/>
                  <a:pt y="727" x="3244"/>
                  <a:pt y="724" x="3241"/>
                </a:cubicBezTo>
                <a:cubicBezTo>
                  <a:pt y="721" x="3239"/>
                  <a:pt y="717" x="3237"/>
                  <a:pt y="712" x="3235"/>
                </a:cubicBezTo>
                <a:cubicBezTo>
                  <a:pt y="708" x="3233"/>
                  <a:pt y="699" x="3232"/>
                  <a:pt y="687" x="3230"/>
                </a:cubicBezTo>
                <a:cubicBezTo>
                  <a:pt y="675" x="3229"/>
                  <a:pt y="663" x="3229"/>
                  <a:pt y="651" x="3228"/>
                </a:cubicBezTo>
                <a:cubicBezTo>
                  <a:pt y="638" x="3228"/>
                  <a:pt y="621" x="3228"/>
                  <a:pt y="599" x="3228"/>
                </a:cubicBezTo>
                <a:lnTo>
                  <a:pt y="49" x="3228"/>
                </a:lnTo>
                <a:close/>
                <a:moveTo>
                  <a:pt y="49" x="11595"/>
                </a:moveTo>
                <a:lnTo>
                  <a:pt y="64" x="11471"/>
                </a:lnTo>
                <a:lnTo>
                  <a:pt y="581" x="11471"/>
                </a:lnTo>
                <a:cubicBezTo>
                  <a:pt y="612" x="11471"/>
                  <a:pt y="635" x="11471"/>
                  <a:pt y="652" x="11472"/>
                </a:cubicBezTo>
                <a:cubicBezTo>
                  <a:pt y="668" x="11472"/>
                  <a:pt y="687" x="11473"/>
                  <a:pt y="708" x="11475"/>
                </a:cubicBezTo>
                <a:cubicBezTo>
                  <a:pt y="730" x="11476"/>
                  <a:pt y="746" x="11479"/>
                  <a:pt y="757" x="11484"/>
                </a:cubicBezTo>
                <a:cubicBezTo>
                  <a:pt y="768" x="11488"/>
                  <a:pt y="781" x="11494"/>
                  <a:pt y="794" x="11502"/>
                </a:cubicBezTo>
                <a:cubicBezTo>
                  <a:pt y="808" x="11509"/>
                  <a:pt y="817" x="11519"/>
                  <a:pt y="823" x="11532"/>
                </a:cubicBezTo>
                <a:cubicBezTo>
                  <a:pt y="828" x="11545"/>
                  <a:pt y="832" x="11558"/>
                  <a:pt y="836" x="11574"/>
                </a:cubicBezTo>
                <a:cubicBezTo>
                  <a:pt y="839" x="11589"/>
                  <a:pt y="841" x="11606"/>
                  <a:pt y="841" x="11627"/>
                </a:cubicBezTo>
                <a:cubicBezTo>
                  <a:pt y="841" x="11641"/>
                  <a:pt y="837" x="11667"/>
                  <a:pt y="831" x="11705"/>
                </a:cubicBezTo>
                <a:lnTo>
                  <a:pt y="727" x="11696"/>
                </a:lnTo>
                <a:cubicBezTo>
                  <a:pt y="730" x="11657"/>
                  <a:pt y="732" x="11636"/>
                  <a:pt y="732" x="11633"/>
                </a:cubicBezTo>
                <a:cubicBezTo>
                  <a:pt y="732" x="11626"/>
                  <a:pt y="731" x="11620"/>
                  <a:pt y="730" x="11617"/>
                </a:cubicBezTo>
                <a:cubicBezTo>
                  <a:pt y="729" x="11614"/>
                  <a:pt y="727" x="11611"/>
                  <a:pt y="724" x="11608"/>
                </a:cubicBezTo>
                <a:cubicBezTo>
                  <a:pt y="721" x="11606"/>
                  <a:pt y="717" x="11604"/>
                  <a:pt y="712" x="11602"/>
                </a:cubicBezTo>
                <a:cubicBezTo>
                  <a:pt y="708" x="11600"/>
                  <a:pt y="699" x="11599"/>
                  <a:pt y="687" x="11598"/>
                </a:cubicBezTo>
                <a:cubicBezTo>
                  <a:pt y="675" x="11596"/>
                  <a:pt y="663" x="11596"/>
                  <a:pt y="651" x="11595"/>
                </a:cubicBezTo>
                <a:cubicBezTo>
                  <a:pt y="638" x="11595"/>
                  <a:pt y="621" x="11595"/>
                  <a:pt y="599" x="11595"/>
                </a:cubicBezTo>
                <a:lnTo>
                  <a:pt y="49" x="11595"/>
                </a:lnTo>
                <a:close/>
                <a:moveTo>
                  <a:pt y="49" x="17466"/>
                </a:moveTo>
                <a:lnTo>
                  <a:pt y="64" x="17342"/>
                </a:lnTo>
                <a:lnTo>
                  <a:pt y="581" x="17342"/>
                </a:lnTo>
                <a:cubicBezTo>
                  <a:pt y="612" x="17342"/>
                  <a:pt y="635" x="17342"/>
                  <a:pt y="652" x="17343"/>
                </a:cubicBezTo>
                <a:cubicBezTo>
                  <a:pt y="668" x="17343"/>
                  <a:pt y="687" x="17344"/>
                  <a:pt y="708" x="17346"/>
                </a:cubicBezTo>
                <a:cubicBezTo>
                  <a:pt y="730" x="17348"/>
                  <a:pt y="746" x="17351"/>
                  <a:pt y="757" x="17355"/>
                </a:cubicBezTo>
                <a:cubicBezTo>
                  <a:pt y="768" x="17359"/>
                  <a:pt y="781" x="17365"/>
                  <a:pt y="794" x="17373"/>
                </a:cubicBezTo>
                <a:cubicBezTo>
                  <a:pt y="808" x="17380"/>
                  <a:pt y="817" x="17390"/>
                  <a:pt y="823" x="17403"/>
                </a:cubicBezTo>
                <a:cubicBezTo>
                  <a:pt y="828" x="17416"/>
                  <a:pt y="832" x="17430"/>
                  <a:pt y="836" x="17445"/>
                </a:cubicBezTo>
                <a:cubicBezTo>
                  <a:pt y="839" x="17460"/>
                  <a:pt y="841" x="17477"/>
                  <a:pt y="841" x="17498"/>
                </a:cubicBezTo>
                <a:cubicBezTo>
                  <a:pt y="841" x="17512"/>
                  <a:pt y="837" x="17538"/>
                  <a:pt y="831" x="17576"/>
                </a:cubicBezTo>
                <a:lnTo>
                  <a:pt y="727" x="17567"/>
                </a:lnTo>
                <a:cubicBezTo>
                  <a:pt y="730" x="17529"/>
                  <a:pt y="732" x="17508"/>
                  <a:pt y="732" x="17504"/>
                </a:cubicBezTo>
                <a:cubicBezTo>
                  <a:pt y="732" x="17497"/>
                  <a:pt y="731" x="17491"/>
                  <a:pt y="730" x="17488"/>
                </a:cubicBezTo>
                <a:cubicBezTo>
                  <a:pt y="729" x="17485"/>
                  <a:pt y="727" x="17482"/>
                  <a:pt y="724" x="17479"/>
                </a:cubicBezTo>
                <a:cubicBezTo>
                  <a:pt y="721" x="17477"/>
                  <a:pt y="717" x="17475"/>
                  <a:pt y="712" x="17473"/>
                </a:cubicBezTo>
                <a:cubicBezTo>
                  <a:pt y="708" x="17471"/>
                  <a:pt y="699" x="17470"/>
                  <a:pt y="687" x="17469"/>
                </a:cubicBezTo>
                <a:cubicBezTo>
                  <a:pt y="675" x="17468"/>
                  <a:pt y="663" x="17467"/>
                  <a:pt y="651" x="17466"/>
                </a:cubicBezTo>
                <a:cubicBezTo>
                  <a:pt y="638" x="17466"/>
                  <a:pt y="621" x="17466"/>
                  <a:pt y="599" x="17466"/>
                </a:cubicBezTo>
                <a:lnTo>
                  <a:pt y="49" x="17466"/>
                </a:lnTo>
                <a:close/>
                <a:moveTo>
                  <a:pt y="49" x="6955"/>
                </a:moveTo>
                <a:lnTo>
                  <a:pt y="64" x="6831"/>
                </a:lnTo>
                <a:lnTo>
                  <a:pt y="352" x="6852"/>
                </a:lnTo>
                <a:cubicBezTo>
                  <a:pt y="314" x="6849"/>
                  <a:pt y="286" x="6830"/>
                  <a:pt y="267" x="6795"/>
                </a:cubicBezTo>
                <a:cubicBezTo>
                  <a:pt y="249" x="6760"/>
                  <a:pt y="240" x="6723"/>
                  <a:pt y="240" x="6683"/>
                </a:cubicBezTo>
                <a:cubicBezTo>
                  <a:pt y="240" x="6634"/>
                  <a:pt y="253" x="6591"/>
                  <a:pt y="280" x="6553"/>
                </a:cubicBezTo>
                <a:cubicBezTo>
                  <a:pt y="307" x="6515"/>
                  <a:pt y="343" x="6486"/>
                  <a:pt y="388" x="6466"/>
                </a:cubicBezTo>
                <a:cubicBezTo>
                  <a:pt y="433" x="6446"/>
                  <a:pt y="482" x="6436"/>
                  <a:pt y="535" x="6436"/>
                </a:cubicBezTo>
                <a:cubicBezTo>
                  <a:pt y="625" x="6436"/>
                  <a:pt y="699" x="6458"/>
                  <a:pt y="756" x="6503"/>
                </a:cubicBezTo>
                <a:cubicBezTo>
                  <a:pt y="814" x="6547"/>
                  <a:pt y="842" x="6608"/>
                  <a:pt y="842" x="6686"/>
                </a:cubicBezTo>
                <a:cubicBezTo>
                  <a:pt y="842" x="6726"/>
                  <a:pt y="833" x="6762"/>
                  <a:pt y="813" x="6794"/>
                </a:cubicBezTo>
                <a:cubicBezTo>
                  <a:pt y="798" x="6819"/>
                  <a:pt y="790" x="6834"/>
                  <a:pt y="790" x="6838"/>
                </a:cubicBezTo>
                <a:cubicBezTo>
                  <a:pt y="790" x="6838"/>
                  <a:pt y="791" x="6839"/>
                  <a:pt y="792" x="6838"/>
                </a:cubicBezTo>
                <a:lnTo>
                  <a:pt y="831" x="6843"/>
                </a:lnTo>
                <a:lnTo>
                  <a:pt y="831" x="6955"/>
                </a:lnTo>
                <a:lnTo>
                  <a:pt y="49" x="6955"/>
                </a:lnTo>
                <a:close/>
                <a:moveTo>
                  <a:pt y="49" x="8825"/>
                </a:moveTo>
                <a:lnTo>
                  <a:pt y="64" x="8702"/>
                </a:lnTo>
                <a:lnTo>
                  <a:pt y="352" x="8722"/>
                </a:lnTo>
                <a:cubicBezTo>
                  <a:pt y="314" x="8719"/>
                  <a:pt y="286" x="8700"/>
                  <a:pt y="267" x="8665"/>
                </a:cubicBezTo>
                <a:cubicBezTo>
                  <a:pt y="249" x="8630"/>
                  <a:pt y="240" x="8593"/>
                  <a:pt y="240" x="8554"/>
                </a:cubicBezTo>
                <a:cubicBezTo>
                  <a:pt y="240" x="8505"/>
                  <a:pt y="253" x="8461"/>
                  <a:pt y="280" x="8423"/>
                </a:cubicBezTo>
                <a:cubicBezTo>
                  <a:pt y="307" x="8385"/>
                  <a:pt y="343" x="8356"/>
                  <a:pt y="388" x="8336"/>
                </a:cubicBezTo>
                <a:cubicBezTo>
                  <a:pt y="433" x="8317"/>
                  <a:pt y="482" x="8307"/>
                  <a:pt y="535" x="8307"/>
                </a:cubicBezTo>
                <a:cubicBezTo>
                  <a:pt y="625" x="8307"/>
                  <a:pt y="699" x="8329"/>
                  <a:pt y="756" x="8373"/>
                </a:cubicBezTo>
                <a:cubicBezTo>
                  <a:pt y="814" x="8418"/>
                  <a:pt y="842" x="8479"/>
                  <a:pt y="842" x="8556"/>
                </a:cubicBezTo>
                <a:cubicBezTo>
                  <a:pt y="842" x="8596"/>
                  <a:pt y="833" x="8632"/>
                  <a:pt y="813" x="8665"/>
                </a:cubicBezTo>
                <a:cubicBezTo>
                  <a:pt y="798" x="8690"/>
                  <a:pt y="790" x="8704"/>
                  <a:pt y="790" x="8708"/>
                </a:cubicBezTo>
                <a:cubicBezTo>
                  <a:pt y="790" x="8709"/>
                  <a:pt y="791" x="8709"/>
                  <a:pt y="792" x="8709"/>
                </a:cubicBezTo>
                <a:lnTo>
                  <a:pt y="831" x="8713"/>
                </a:lnTo>
                <a:lnTo>
                  <a:pt y="831" x="8825"/>
                </a:lnTo>
                <a:lnTo>
                  <a:pt y="49" x="8825"/>
                </a:lnTo>
                <a:close/>
                <a:moveTo>
                  <a:pt y="49" x="14263"/>
                </a:moveTo>
                <a:lnTo>
                  <a:pt y="64" x="14139"/>
                </a:lnTo>
                <a:lnTo>
                  <a:pt y="352" x="14160"/>
                </a:lnTo>
                <a:cubicBezTo>
                  <a:pt y="314" x="14157"/>
                  <a:pt y="286" x="14138"/>
                  <a:pt y="267" x="14103"/>
                </a:cubicBezTo>
                <a:cubicBezTo>
                  <a:pt y="249" x="14068"/>
                  <a:pt y="240" x="14031"/>
                  <a:pt y="240" x="13991"/>
                </a:cubicBezTo>
                <a:cubicBezTo>
                  <a:pt y="240" x="13942"/>
                  <a:pt y="253" x="13899"/>
                  <a:pt y="280" x="13861"/>
                </a:cubicBezTo>
                <a:cubicBezTo>
                  <a:pt y="307" x="13823"/>
                  <a:pt y="343" x="13794"/>
                  <a:pt y="388" x="13774"/>
                </a:cubicBezTo>
                <a:cubicBezTo>
                  <a:pt y="433" x="13754"/>
                  <a:pt y="482" x="13744"/>
                  <a:pt y="535" x="13744"/>
                </a:cubicBezTo>
                <a:cubicBezTo>
                  <a:pt y="625" x="13744"/>
                  <a:pt y="699" x="13766"/>
                  <a:pt y="756" x="13811"/>
                </a:cubicBezTo>
                <a:cubicBezTo>
                  <a:pt y="814" x="13855"/>
                  <a:pt y="842" x="13916"/>
                  <a:pt y="842" x="13994"/>
                </a:cubicBezTo>
                <a:cubicBezTo>
                  <a:pt y="842" x="14034"/>
                  <a:pt y="833" x="14070"/>
                  <a:pt y="813" x="14102"/>
                </a:cubicBezTo>
                <a:cubicBezTo>
                  <a:pt y="798" x="14127"/>
                  <a:pt y="790" x="14142"/>
                  <a:pt y="790" x="14146"/>
                </a:cubicBezTo>
                <a:cubicBezTo>
                  <a:pt y="790" x="14147"/>
                  <a:pt y="791" x="14147"/>
                  <a:pt y="792" x="14146"/>
                </a:cubicBezTo>
                <a:lnTo>
                  <a:pt y="831" x="14151"/>
                </a:lnTo>
                <a:lnTo>
                  <a:pt y="831" x="14263"/>
                </a:lnTo>
                <a:lnTo>
                  <a:pt y="49" x="14263"/>
                </a:lnTo>
                <a:close/>
                <a:moveTo>
                  <a:pt y="240" x="1364"/>
                </a:moveTo>
                <a:cubicBezTo>
                  <a:pt y="242" x="1288"/>
                  <a:pt y="272" x="1226"/>
                  <a:pt y="328" x="1178"/>
                </a:cubicBezTo>
                <a:cubicBezTo>
                  <a:pt y="385" x="1131"/>
                  <a:pt y="456" x="1107"/>
                  <a:pt y="541" x="1107"/>
                </a:cubicBezTo>
                <a:cubicBezTo>
                  <a:pt y="632" x="1107"/>
                  <a:pt y="706" x="1131"/>
                  <a:pt y="761" x="1179"/>
                </a:cubicBezTo>
                <a:cubicBezTo>
                  <a:pt y="815" x="1226"/>
                  <a:pt y="843" x="1291"/>
                  <a:pt y="843" x="1374"/>
                </a:cubicBezTo>
                <a:cubicBezTo>
                  <a:pt y="843" x="1461"/>
                  <a:pt y="816" x="1535"/>
                  <a:pt y="763" x="1597"/>
                </a:cubicBezTo>
                <a:lnTo>
                  <a:pt y="666" x="1555"/>
                </a:lnTo>
                <a:cubicBezTo>
                  <a:pt y="709" x="1492"/>
                  <a:pt y="731" x="1433"/>
                  <a:pt y="731" x="1376"/>
                </a:cubicBezTo>
                <a:cubicBezTo>
                  <a:pt y="731" x="1335"/>
                  <a:pt y="715" x="1300"/>
                  <a:pt y="684" x="1273"/>
                </a:cubicBezTo>
                <a:cubicBezTo>
                  <a:pt y="653" x="1246"/>
                  <a:pt y="617" x="1233"/>
                  <a:pt y="577" x="1233"/>
                </a:cubicBezTo>
                <a:lnTo>
                  <a:pt y="577" x="1599"/>
                </a:lnTo>
                <a:cubicBezTo>
                  <a:pt y="560" x="1599"/>
                  <a:pt y="547" x="1599"/>
                  <a:pt y="538" x="1600"/>
                </a:cubicBezTo>
                <a:cubicBezTo>
                  <a:pt y="529" x="1600"/>
                  <a:pt y="523" x="1600"/>
                  <a:pt y="520" x="1600"/>
                </a:cubicBezTo>
                <a:cubicBezTo>
                  <a:pt y="435" x="1600"/>
                  <a:pt y="368" x="1579"/>
                  <a:pt y="317" x="1537"/>
                </a:cubicBezTo>
                <a:cubicBezTo>
                  <a:pt y="266" x="1495"/>
                  <a:pt y="240" x="1437"/>
                  <a:pt y="240" x="1364"/>
                </a:cubicBezTo>
                <a:close/>
                <a:moveTo>
                  <a:pt y="240" x="3615"/>
                </a:moveTo>
                <a:cubicBezTo>
                  <a:pt y="240" x="3558"/>
                  <a:pt y="254" x="3509"/>
                  <a:pt y="282" x="3466"/>
                </a:cubicBezTo>
                <a:cubicBezTo>
                  <a:pt y="310" x="3424"/>
                  <a:pt y="347" x="3392"/>
                  <a:pt y="392" x="3372"/>
                </a:cubicBezTo>
                <a:cubicBezTo>
                  <a:pt y="438" x="3351"/>
                  <a:pt y="488" x="3340"/>
                  <a:pt y="543" x="3340"/>
                </a:cubicBezTo>
                <a:cubicBezTo>
                  <a:pt y="598" x="3340"/>
                  <a:pt y="648" x="3351"/>
                  <a:pt y="693" x="3371"/>
                </a:cubicBezTo>
                <a:cubicBezTo>
                  <a:pt y="738" x="3392"/>
                  <a:pt y="774" x="3423"/>
                  <a:pt y="801" x="3465"/>
                </a:cubicBezTo>
                <a:cubicBezTo>
                  <a:pt y="829" x="3508"/>
                  <a:pt y="843" x="3557"/>
                  <a:pt y="843" x="3614"/>
                </a:cubicBezTo>
                <a:cubicBezTo>
                  <a:pt y="843" x="3656"/>
                  <a:pt y="835" x="3694"/>
                  <a:pt y="818" x="3729"/>
                </a:cubicBezTo>
                <a:cubicBezTo>
                  <a:pt y="801" x="3763"/>
                  <a:pt y="779" x="3792"/>
                  <a:pt y="751" x="3814"/>
                </a:cubicBezTo>
                <a:cubicBezTo>
                  <a:pt y="722" x="3836"/>
                  <a:pt y="690" x="3853"/>
                  <a:pt y="655" x="3865"/>
                </a:cubicBezTo>
                <a:cubicBezTo>
                  <a:pt y="619" x="3877"/>
                  <a:pt y="581" x="3882"/>
                  <a:pt y="542" x="3882"/>
                </a:cubicBezTo>
                <a:cubicBezTo>
                  <a:pt y="509" x="3882"/>
                  <a:pt y="478" x="3879"/>
                  <a:pt y="448" x="3872"/>
                </a:cubicBezTo>
                <a:cubicBezTo>
                  <a:pt y="418" x="3865"/>
                  <a:pt y="391" x="3854"/>
                  <a:pt y="366" x="3840"/>
                </a:cubicBezTo>
                <a:cubicBezTo>
                  <a:pt y="340" x="3825"/>
                  <a:pt y="318" x="3807"/>
                  <a:pt y="300" x="3786"/>
                </a:cubicBezTo>
                <a:cubicBezTo>
                  <a:pt y="281" x="3765"/>
                  <a:pt y="266" x="3740"/>
                  <a:pt y="256" x="3711"/>
                </a:cubicBezTo>
                <a:cubicBezTo>
                  <a:pt y="245" x="3682"/>
                  <a:pt y="240" x="3650"/>
                  <a:pt y="240" x="3615"/>
                </a:cubicBezTo>
                <a:close/>
                <a:moveTo>
                  <a:pt y="240" x="5250"/>
                </a:moveTo>
                <a:cubicBezTo>
                  <a:pt y="242" x="5174"/>
                  <a:pt y="272" x="5113"/>
                  <a:pt y="328" x="5065"/>
                </a:cubicBezTo>
                <a:cubicBezTo>
                  <a:pt y="385" x="5017"/>
                  <a:pt y="456" x="4994"/>
                  <a:pt y="541" x="4994"/>
                </a:cubicBezTo>
                <a:cubicBezTo>
                  <a:pt y="632" x="4994"/>
                  <a:pt y="706" x="5018"/>
                  <a:pt y="761" x="5065"/>
                </a:cubicBezTo>
                <a:cubicBezTo>
                  <a:pt y="815" x="5113"/>
                  <a:pt y="843" x="5178"/>
                  <a:pt y="843" x="5261"/>
                </a:cubicBezTo>
                <a:cubicBezTo>
                  <a:pt y="843" x="5347"/>
                  <a:pt y="816" x="5422"/>
                  <a:pt y="763" x="5484"/>
                </a:cubicBezTo>
                <a:lnTo>
                  <a:pt y="666" x="5442"/>
                </a:lnTo>
                <a:cubicBezTo>
                  <a:pt y="709" x="5379"/>
                  <a:pt y="731" x="5319"/>
                  <a:pt y="731" x="5263"/>
                </a:cubicBezTo>
                <a:cubicBezTo>
                  <a:pt y="731" x="5221"/>
                  <a:pt y="715" x="5187"/>
                  <a:pt y="684" x="5160"/>
                </a:cubicBezTo>
                <a:cubicBezTo>
                  <a:pt y="653" x="5133"/>
                  <a:pt y="617" x="5119"/>
                  <a:pt y="577" x="5119"/>
                </a:cubicBezTo>
                <a:lnTo>
                  <a:pt y="577" x="5486"/>
                </a:lnTo>
                <a:cubicBezTo>
                  <a:pt y="560" x="5486"/>
                  <a:pt y="547" x="5486"/>
                  <a:pt y="538" x="5486"/>
                </a:cubicBezTo>
                <a:cubicBezTo>
                  <a:pt y="529" x="5487"/>
                  <a:pt y="523" x="5487"/>
                  <a:pt y="520" x="5487"/>
                </a:cubicBezTo>
                <a:cubicBezTo>
                  <a:pt y="435" x="5487"/>
                  <a:pt y="368" x="5466"/>
                  <a:pt y="317" x="5423"/>
                </a:cubicBezTo>
                <a:cubicBezTo>
                  <a:pt y="266" x="5381"/>
                  <a:pt y="240" x="5324"/>
                  <a:pt y="240" x="5250"/>
                </a:cubicBezTo>
                <a:close/>
                <a:moveTo>
                  <a:pt y="240" x="6135"/>
                </a:moveTo>
                <a:cubicBezTo>
                  <a:pt y="240" x="6078"/>
                  <a:pt y="254" x="6029"/>
                  <a:pt y="282" x="5986"/>
                </a:cubicBezTo>
                <a:cubicBezTo>
                  <a:pt y="310" x="5944"/>
                  <a:pt y="347" x="5912"/>
                  <a:pt y="392" x="5892"/>
                </a:cubicBezTo>
                <a:cubicBezTo>
                  <a:pt y="438" x="5871"/>
                  <a:pt y="488" x="5860"/>
                  <a:pt y="543" x="5860"/>
                </a:cubicBezTo>
                <a:cubicBezTo>
                  <a:pt y="598" x="5860"/>
                  <a:pt y="648" x="5871"/>
                  <a:pt y="693" x="5891"/>
                </a:cubicBezTo>
                <a:cubicBezTo>
                  <a:pt y="738" x="5912"/>
                  <a:pt y="774" x="5943"/>
                  <a:pt y="801" x="5986"/>
                </a:cubicBezTo>
                <a:cubicBezTo>
                  <a:pt y="829" x="6028"/>
                  <a:pt y="843" x="6077"/>
                  <a:pt y="843" x="6134"/>
                </a:cubicBezTo>
                <a:cubicBezTo>
                  <a:pt y="843" x="6176"/>
                  <a:pt y="835" x="6214"/>
                  <a:pt y="818" x="6249"/>
                </a:cubicBezTo>
                <a:cubicBezTo>
                  <a:pt y="801" x="6283"/>
                  <a:pt y="779" x="6312"/>
                  <a:pt y="751" x="6334"/>
                </a:cubicBezTo>
                <a:cubicBezTo>
                  <a:pt y="722" x="6356"/>
                  <a:pt y="690" x="6373"/>
                  <a:pt y="655" x="6385"/>
                </a:cubicBezTo>
                <a:cubicBezTo>
                  <a:pt y="619" x="6397"/>
                  <a:pt y="581" x="6402"/>
                  <a:pt y="542" x="6402"/>
                </a:cubicBezTo>
                <a:cubicBezTo>
                  <a:pt y="509" x="6402"/>
                  <a:pt y="478" x="6399"/>
                  <a:pt y="448" x="6392"/>
                </a:cubicBezTo>
                <a:cubicBezTo>
                  <a:pt y="418" x="6385"/>
                  <a:pt y="391" x="6374"/>
                  <a:pt y="366" x="6360"/>
                </a:cubicBezTo>
                <a:cubicBezTo>
                  <a:pt y="340" x="6345"/>
                  <a:pt y="318" x="6327"/>
                  <a:pt y="300" x="6306"/>
                </a:cubicBezTo>
                <a:cubicBezTo>
                  <a:pt y="281" x="6285"/>
                  <a:pt y="266" x="6260"/>
                  <a:pt y="256" x="6231"/>
                </a:cubicBezTo>
                <a:cubicBezTo>
                  <a:pt y="245" x="6202"/>
                  <a:pt y="240" x="6170"/>
                  <a:pt y="240" x="6135"/>
                </a:cubicBezTo>
                <a:close/>
                <a:moveTo>
                  <a:pt y="240" x="7284"/>
                </a:moveTo>
                <a:cubicBezTo>
                  <a:pt y="240" x="7227"/>
                  <a:pt y="254" x="7177"/>
                  <a:pt y="282" x="7135"/>
                </a:cubicBezTo>
                <a:cubicBezTo>
                  <a:pt y="310" x="7092"/>
                  <a:pt y="347" x="7061"/>
                  <a:pt y="392" x="7040"/>
                </a:cubicBezTo>
                <a:cubicBezTo>
                  <a:pt y="438" x="7019"/>
                  <a:pt y="488" x="7009"/>
                  <a:pt y="543" x="7009"/>
                </a:cubicBezTo>
                <a:cubicBezTo>
                  <a:pt y="598" x="7009"/>
                  <a:pt y="648" x="7019"/>
                  <a:pt y="693" x="7040"/>
                </a:cubicBezTo>
                <a:cubicBezTo>
                  <a:pt y="738" x="7060"/>
                  <a:pt y="774" x="7092"/>
                  <a:pt y="801" x="7134"/>
                </a:cubicBezTo>
                <a:cubicBezTo>
                  <a:pt y="829" x="7176"/>
                  <a:pt y="843" x="7226"/>
                  <a:pt y="843" x="7282"/>
                </a:cubicBezTo>
                <a:cubicBezTo>
                  <a:pt y="843" x="7324"/>
                  <a:pt y="835" x="7363"/>
                  <a:pt y="818" x="7397"/>
                </a:cubicBezTo>
                <a:cubicBezTo>
                  <a:pt y="801" x="7432"/>
                  <a:pt y="779" x="7460"/>
                  <a:pt y="751" x="7483"/>
                </a:cubicBezTo>
                <a:cubicBezTo>
                  <a:pt y="722" x="7505"/>
                  <a:pt y="690" x="7522"/>
                  <a:pt y="655" x="7534"/>
                </a:cubicBezTo>
                <a:cubicBezTo>
                  <a:pt y="619" x="7545"/>
                  <a:pt y="581" x="7551"/>
                  <a:pt y="542" x="7551"/>
                </a:cubicBezTo>
                <a:cubicBezTo>
                  <a:pt y="509" x="7551"/>
                  <a:pt y="478" x="7547"/>
                  <a:pt y="448" x="7541"/>
                </a:cubicBezTo>
                <a:cubicBezTo>
                  <a:pt y="418" x="7534"/>
                  <a:pt y="391" x="7523"/>
                  <a:pt y="366" x="7508"/>
                </a:cubicBezTo>
                <a:cubicBezTo>
                  <a:pt y="340" x="7494"/>
                  <a:pt y="318" x="7476"/>
                  <a:pt y="300" x="7455"/>
                </a:cubicBezTo>
                <a:cubicBezTo>
                  <a:pt y="281" x="7434"/>
                  <a:pt y="266" x="7409"/>
                  <a:pt y="256" x="7379"/>
                </a:cubicBezTo>
                <a:cubicBezTo>
                  <a:pt y="245" x="7350"/>
                  <a:pt y="240" x="7318"/>
                  <a:pt y="240" x="7284"/>
                </a:cubicBezTo>
                <a:close/>
                <a:moveTo>
                  <a:pt y="240" x="8041"/>
                </a:moveTo>
                <a:cubicBezTo>
                  <a:pt y="240" x="8003"/>
                  <a:pt y="244" x="7967"/>
                  <a:pt y="252" x="7931"/>
                </a:cubicBezTo>
                <a:cubicBezTo>
                  <a:pt y="260" x="7895"/>
                  <a:pt y="273" x="7861"/>
                  <a:pt y="292" x="7828"/>
                </a:cubicBezTo>
                <a:lnTo>
                  <a:pt y="395" x="7864"/>
                </a:lnTo>
                <a:cubicBezTo>
                  <a:pt y="378" x="7899"/>
                  <a:pt y="366" x="7931"/>
                  <a:pt y="360" x="7959"/>
                </a:cubicBezTo>
                <a:cubicBezTo>
                  <a:pt y="354" x="7988"/>
                  <a:pt y="351" x="8016"/>
                  <a:pt y="351" x="8043"/>
                </a:cubicBezTo>
                <a:cubicBezTo>
                  <a:pt y="351" x="8074"/>
                  <a:pt y="357" x="8096"/>
                  <a:pt y="369" x="8109"/>
                </a:cubicBezTo>
                <a:cubicBezTo>
                  <a:pt y="382" x="8122"/>
                  <a:pt y="401" x="8128"/>
                  <a:pt y="428" x="8128"/>
                </a:cubicBezTo>
                <a:lnTo>
                  <a:pt y="471" x="8128"/>
                </a:lnTo>
                <a:lnTo>
                  <a:pt y="475" x="8092"/>
                </a:lnTo>
                <a:cubicBezTo>
                  <a:pt y="477" x="8078"/>
                  <a:pt y="479" x="8067"/>
                  <a:pt y="479" x="8060"/>
                </a:cubicBezTo>
                <a:cubicBezTo>
                  <a:pt y="491" x="7985"/>
                  <a:pt y="505" x="7930"/>
                  <a:pt y="522" x="7896"/>
                </a:cubicBezTo>
                <a:cubicBezTo>
                  <a:pt y="554" x="7832"/>
                  <a:pt y="605" x="7800"/>
                  <a:pt y="675" x="7800"/>
                </a:cubicBezTo>
                <a:cubicBezTo>
                  <a:pt y="703" x="7800"/>
                  <a:pt y="728" x="7805"/>
                  <a:pt y="749" x="7815"/>
                </a:cubicBezTo>
                <a:cubicBezTo>
                  <a:pt y="771" x="7825"/>
                  <a:pt y="789" x="7839"/>
                  <a:pt y="802" x="7856"/>
                </a:cubicBezTo>
                <a:cubicBezTo>
                  <a:pt y="816" x="7873"/>
                  <a:pt y="826" x="7893"/>
                  <a:pt y="833" x="7915"/>
                </a:cubicBezTo>
                <a:cubicBezTo>
                  <a:pt y="839" x="7936"/>
                  <a:pt y="843" x="7959"/>
                  <a:pt y="843" x="7984"/>
                </a:cubicBezTo>
                <a:cubicBezTo>
                  <a:pt y="843" x="8060"/>
                  <a:pt y="827" x="8111"/>
                  <a:pt y="796" x="8139"/>
                </a:cubicBezTo>
                <a:lnTo>
                  <a:pt y="831" x="8146"/>
                </a:lnTo>
                <a:lnTo>
                  <a:pt y="831" x="8251"/>
                </a:lnTo>
                <a:lnTo>
                  <a:pt y="416" x="8251"/>
                </a:lnTo>
                <a:cubicBezTo>
                  <a:pt y="299" x="8251"/>
                  <a:pt y="240" x="8181"/>
                  <a:pt y="240" x="8041"/>
                </a:cubicBezTo>
                <a:close/>
                <a:moveTo>
                  <a:pt y="240" x="9390"/>
                </a:moveTo>
                <a:cubicBezTo>
                  <a:pt y="240" x="9348"/>
                  <a:pt y="248" x="9310"/>
                  <a:pt y="265" x="9274"/>
                </a:cubicBezTo>
                <a:cubicBezTo>
                  <a:pt y="282" x="9238"/>
                  <a:pt y="304" x="9209"/>
                  <a:pt y="332" x="9186"/>
                </a:cubicBezTo>
                <a:cubicBezTo>
                  <a:pt y="360" x="9162"/>
                  <a:pt y="392" x="9144"/>
                  <a:pt y="428" x="9131"/>
                </a:cubicBezTo>
                <a:cubicBezTo>
                  <a:pt y="464" x="9119"/>
                  <a:pt y="502" x="9112"/>
                  <a:pt y="541" x="9112"/>
                </a:cubicBezTo>
                <a:cubicBezTo>
                  <a:pt y="582" x="9112"/>
                  <a:pt y="620" x="9118"/>
                  <a:pt y="656" x="9130"/>
                </a:cubicBezTo>
                <a:cubicBezTo>
                  <a:pt y="691" x="9143"/>
                  <a:pt y="723" x="9160"/>
                  <a:pt y="751" x="9184"/>
                </a:cubicBezTo>
                <a:cubicBezTo>
                  <a:pt y="779" x="9207"/>
                  <a:pt y="802" x="9236"/>
                  <a:pt y="818" x="9272"/>
                </a:cubicBezTo>
                <a:cubicBezTo>
                  <a:pt y="835" x="9308"/>
                  <a:pt y="843" x="9348"/>
                  <a:pt y="843" x="9391"/>
                </a:cubicBezTo>
                <a:cubicBezTo>
                  <a:pt y="843" x="9421"/>
                  <a:pt y="838" x="9450"/>
                  <a:pt y="829" x="9479"/>
                </a:cubicBezTo>
                <a:cubicBezTo>
                  <a:pt y="820" x="9508"/>
                  <a:pt y="803" x="9535"/>
                  <a:pt y="779" x="9561"/>
                </a:cubicBezTo>
                <a:lnTo>
                  <a:pt y="681" x="9527"/>
                </a:lnTo>
                <a:cubicBezTo>
                  <a:pt y="716" x="9477"/>
                  <a:pt y="734" x="9434"/>
                  <a:pt y="734" x="9395"/>
                </a:cubicBezTo>
                <a:cubicBezTo>
                  <a:pt y="734" x="9348"/>
                  <a:pt y="716" x="9310"/>
                  <a:pt y="681" x="9281"/>
                </a:cubicBezTo>
                <a:cubicBezTo>
                  <a:pt y="646" x="9252"/>
                  <a:pt y="600" x="9237"/>
                  <a:pt y="543" x="9237"/>
                </a:cubicBezTo>
                <a:cubicBezTo>
                  <a:pt y="487" x="9237"/>
                  <a:pt y="440" x="9252"/>
                  <a:pt y="404" x="9281"/>
                </a:cubicBezTo>
                <a:cubicBezTo>
                  <a:pt y="367" x="9310"/>
                  <a:pt y="349" x="9346"/>
                  <a:pt y="349" x="9389"/>
                </a:cubicBezTo>
                <a:cubicBezTo>
                  <a:pt y="349" x="9432"/>
                  <a:pt y="365" x="9478"/>
                  <a:pt y="397" x="9526"/>
                </a:cubicBezTo>
                <a:lnTo>
                  <a:pt y="302" x="9560"/>
                </a:lnTo>
                <a:cubicBezTo>
                  <a:pt y="278" x="9536"/>
                  <a:pt y="262" x="9510"/>
                  <a:pt y="254" x="9482"/>
                </a:cubicBezTo>
                <a:cubicBezTo>
                  <a:pt y="245" x="9454"/>
                  <a:pt y="240" x="9423"/>
                  <a:pt y="240" x="9390"/>
                </a:cubicBezTo>
                <a:close/>
                <a:moveTo>
                  <a:pt y="240" x="10084"/>
                </a:moveTo>
                <a:cubicBezTo>
                  <a:pt y="240" x="10028"/>
                  <a:pt y="254" x="9978"/>
                  <a:pt y="282" x="9936"/>
                </a:cubicBezTo>
                <a:cubicBezTo>
                  <a:pt y="310" x="9893"/>
                  <a:pt y="347" x="9862"/>
                  <a:pt y="392" x="9841"/>
                </a:cubicBezTo>
                <a:cubicBezTo>
                  <a:pt y="438" x="9820"/>
                  <a:pt y="488" x="9810"/>
                  <a:pt y="543" x="9810"/>
                </a:cubicBezTo>
                <a:cubicBezTo>
                  <a:pt y="598" x="9810"/>
                  <a:pt y="648" x="9820"/>
                  <a:pt y="693" x="9840"/>
                </a:cubicBezTo>
                <a:cubicBezTo>
                  <a:pt y="738" x="9861"/>
                  <a:pt y="774" x="9893"/>
                  <a:pt y="801" x="9935"/>
                </a:cubicBezTo>
                <a:cubicBezTo>
                  <a:pt y="829" x="9977"/>
                  <a:pt y="843" x="10026"/>
                  <a:pt y="843" x="10083"/>
                </a:cubicBezTo>
                <a:cubicBezTo>
                  <a:pt y="843" x="10125"/>
                  <a:pt y="835" x="10163"/>
                  <a:pt y="818" x="10198"/>
                </a:cubicBezTo>
                <a:cubicBezTo>
                  <a:pt y="801" x="10233"/>
                  <a:pt y="779" x="10261"/>
                  <a:pt y="751" x="10283"/>
                </a:cubicBezTo>
                <a:cubicBezTo>
                  <a:pt y="722" x="10306"/>
                  <a:pt y="690" x="10323"/>
                  <a:pt y="655" x="10334"/>
                </a:cubicBezTo>
                <a:cubicBezTo>
                  <a:pt y="619" x="10346"/>
                  <a:pt y="581" x="10352"/>
                  <a:pt y="542" x="10352"/>
                </a:cubicBezTo>
                <a:cubicBezTo>
                  <a:pt y="509" x="10352"/>
                  <a:pt y="478" x="10348"/>
                  <a:pt y="448" x="10341"/>
                </a:cubicBezTo>
                <a:cubicBezTo>
                  <a:pt y="418" x="10334"/>
                  <a:pt y="391" x="10324"/>
                  <a:pt y="366" x="10309"/>
                </a:cubicBezTo>
                <a:cubicBezTo>
                  <a:pt y="340" x="10295"/>
                  <a:pt y="318" x="10277"/>
                  <a:pt y="300" x="10256"/>
                </a:cubicBezTo>
                <a:cubicBezTo>
                  <a:pt y="281" x="10234"/>
                  <a:pt y="266" x="10209"/>
                  <a:pt y="256" x="10180"/>
                </a:cubicBezTo>
                <a:cubicBezTo>
                  <a:pt y="245" x="10151"/>
                  <a:pt y="240" x="10119"/>
                  <a:pt y="240" x="10084"/>
                </a:cubicBezTo>
                <a:close/>
                <a:moveTo>
                  <a:pt y="240" x="11174"/>
                </a:moveTo>
                <a:cubicBezTo>
                  <a:pt y="240" x="11136"/>
                  <a:pt y="244" x="11099"/>
                  <a:pt y="252" x="11063"/>
                </a:cubicBezTo>
                <a:cubicBezTo>
                  <a:pt y="260" x="11028"/>
                  <a:pt y="273" x="10993"/>
                  <a:pt y="292" x="10960"/>
                </a:cubicBezTo>
                <a:lnTo>
                  <a:pt y="395" x="10996"/>
                </a:lnTo>
                <a:cubicBezTo>
                  <a:pt y="378" x="11031"/>
                  <a:pt y="366" x="11063"/>
                  <a:pt y="360" x="11091"/>
                </a:cubicBezTo>
                <a:cubicBezTo>
                  <a:pt y="354" x="11120"/>
                  <a:pt y="351" x="11148"/>
                  <a:pt y="351" x="11176"/>
                </a:cubicBezTo>
                <a:cubicBezTo>
                  <a:pt y="351" x="11206"/>
                  <a:pt y="357" x="11228"/>
                  <a:pt y="369" x="11241"/>
                </a:cubicBezTo>
                <a:cubicBezTo>
                  <a:pt y="382" x="11254"/>
                  <a:pt y="401" x="11260"/>
                  <a:pt y="428" x="11260"/>
                </a:cubicBezTo>
                <a:lnTo>
                  <a:pt y="471" x="11260"/>
                </a:lnTo>
                <a:lnTo>
                  <a:pt y="475" x="11225"/>
                </a:lnTo>
                <a:cubicBezTo>
                  <a:pt y="477" x="11210"/>
                  <a:pt y="479" x="11199"/>
                  <a:pt y="479" x="11193"/>
                </a:cubicBezTo>
                <a:cubicBezTo>
                  <a:pt y="491" x="11117"/>
                  <a:pt y="505" x="11063"/>
                  <a:pt y="522" x="11028"/>
                </a:cubicBezTo>
                <a:cubicBezTo>
                  <a:pt y="554" x="10964"/>
                  <a:pt y="605" x="10933"/>
                  <a:pt y="675" x="10933"/>
                </a:cubicBezTo>
                <a:cubicBezTo>
                  <a:pt y="703" x="10933"/>
                  <a:pt y="728" x="10938"/>
                  <a:pt y="749" x="10947"/>
                </a:cubicBezTo>
                <a:cubicBezTo>
                  <a:pt y="771" x="10957"/>
                  <a:pt y="789" x="10971"/>
                  <a:pt y="802" x="10988"/>
                </a:cubicBezTo>
                <a:cubicBezTo>
                  <a:pt y="816" x="11006"/>
                  <a:pt y="826" x="11025"/>
                  <a:pt y="833" x="11047"/>
                </a:cubicBezTo>
                <a:cubicBezTo>
                  <a:pt y="839" x="11068"/>
                  <a:pt y="843" x="11092"/>
                  <a:pt y="843" x="11116"/>
                </a:cubicBezTo>
                <a:cubicBezTo>
                  <a:pt y="843" x="11192"/>
                  <a:pt y="827" x="11244"/>
                  <a:pt y="796" x="11272"/>
                </a:cubicBezTo>
                <a:lnTo>
                  <a:pt y="831" x="11279"/>
                </a:lnTo>
                <a:lnTo>
                  <a:pt y="831" x="11383"/>
                </a:lnTo>
                <a:lnTo>
                  <a:pt y="416" x="11383"/>
                </a:lnTo>
                <a:cubicBezTo>
                  <a:pt y="299" x="11383"/>
                  <a:pt y="240" x="11314"/>
                  <a:pt y="240" x="11174"/>
                </a:cubicBezTo>
                <a:close/>
                <a:moveTo>
                  <a:pt y="240" x="12197"/>
                </a:moveTo>
                <a:cubicBezTo>
                  <a:pt y="240" x="12155"/>
                  <a:pt y="248" x="12117"/>
                  <a:pt y="265" x="12081"/>
                </a:cubicBezTo>
                <a:cubicBezTo>
                  <a:pt y="282" x="12046"/>
                  <a:pt y="304" x="12016"/>
                  <a:pt y="332" x="11993"/>
                </a:cubicBezTo>
                <a:cubicBezTo>
                  <a:pt y="360" x="11970"/>
                  <a:pt y="392" x="11952"/>
                  <a:pt y="428" x="11939"/>
                </a:cubicBezTo>
                <a:cubicBezTo>
                  <a:pt y="464" x="11926"/>
                  <a:pt y="502" x="11919"/>
                  <a:pt y="541" x="11919"/>
                </a:cubicBezTo>
                <a:cubicBezTo>
                  <a:pt y="582" x="11919"/>
                  <a:pt y="620" x="11925"/>
                  <a:pt y="656" x="11937"/>
                </a:cubicBezTo>
                <a:cubicBezTo>
                  <a:pt y="691" x="11950"/>
                  <a:pt y="723" x="11968"/>
                  <a:pt y="751" x="11991"/>
                </a:cubicBezTo>
                <a:cubicBezTo>
                  <a:pt y="779" x="12014"/>
                  <a:pt y="802" x="12043"/>
                  <a:pt y="818" x="12079"/>
                </a:cubicBezTo>
                <a:cubicBezTo>
                  <a:pt y="835" x="12115"/>
                  <a:pt y="843" x="12155"/>
                  <a:pt y="843" x="12199"/>
                </a:cubicBezTo>
                <a:cubicBezTo>
                  <a:pt y="843" x="12228"/>
                  <a:pt y="838" x="12258"/>
                  <a:pt y="829" x="12286"/>
                </a:cubicBezTo>
                <a:cubicBezTo>
                  <a:pt y="820" x="12315"/>
                  <a:pt y="803" x="12342"/>
                  <a:pt y="779" x="12368"/>
                </a:cubicBezTo>
                <a:lnTo>
                  <a:pt y="681" x="12334"/>
                </a:lnTo>
                <a:cubicBezTo>
                  <a:pt y="716" x="12284"/>
                  <a:pt y="734" x="12241"/>
                  <a:pt y="734" x="12202"/>
                </a:cubicBezTo>
                <a:cubicBezTo>
                  <a:pt y="734" x="12156"/>
                  <a:pt y="716" x="12117"/>
                  <a:pt y="681" x="12088"/>
                </a:cubicBezTo>
                <a:cubicBezTo>
                  <a:pt y="646" x="12059"/>
                  <a:pt y="600" x="12044"/>
                  <a:pt y="543" x="12044"/>
                </a:cubicBezTo>
                <a:cubicBezTo>
                  <a:pt y="487" x="12044"/>
                  <a:pt y="440" x="12059"/>
                  <a:pt y="404" x="12088"/>
                </a:cubicBezTo>
                <a:cubicBezTo>
                  <a:pt y="367" x="12118"/>
                  <a:pt y="349" x="12154"/>
                  <a:pt y="349" x="12196"/>
                </a:cubicBezTo>
                <a:cubicBezTo>
                  <a:pt y="349" x="12239"/>
                  <a:pt y="365" x="12285"/>
                  <a:pt y="397" x="12333"/>
                </a:cubicBezTo>
                <a:lnTo>
                  <a:pt y="302" x="12367"/>
                </a:lnTo>
                <a:cubicBezTo>
                  <a:pt y="278" x="12343"/>
                  <a:pt y="262" x="12317"/>
                  <a:pt y="254" x="12289"/>
                </a:cubicBezTo>
                <a:cubicBezTo>
                  <a:pt y="245" x="12261"/>
                  <a:pt y="240" x="12230"/>
                  <a:pt y="240" x="12197"/>
                </a:cubicBezTo>
                <a:close/>
                <a:moveTo>
                  <a:pt y="240" x="12961"/>
                </a:moveTo>
                <a:cubicBezTo>
                  <a:pt y="242" x="12885"/>
                  <a:pt y="272" x="12823"/>
                  <a:pt y="328" x="12775"/>
                </a:cubicBezTo>
                <a:cubicBezTo>
                  <a:pt y="385" x="12728"/>
                  <a:pt y="456" x="12704"/>
                  <a:pt y="541" x="12704"/>
                </a:cubicBezTo>
                <a:cubicBezTo>
                  <a:pt y="632" x="12704"/>
                  <a:pt y="706" x="12728"/>
                  <a:pt y="761" x="12776"/>
                </a:cubicBezTo>
                <a:cubicBezTo>
                  <a:pt y="815" x="12823"/>
                  <a:pt y="843" x="12889"/>
                  <a:pt y="843" x="12971"/>
                </a:cubicBezTo>
                <a:cubicBezTo>
                  <a:pt y="843" x="13058"/>
                  <a:pt y="816" x="13132"/>
                  <a:pt y="763" x="13194"/>
                </a:cubicBezTo>
                <a:lnTo>
                  <a:pt y="666" x="13153"/>
                </a:lnTo>
                <a:cubicBezTo>
                  <a:pt y="709" x="13090"/>
                  <a:pt y="731" x="13030"/>
                  <a:pt y="731" x="12973"/>
                </a:cubicBezTo>
                <a:cubicBezTo>
                  <a:pt y="731" x="12932"/>
                  <a:pt y="715" x="12898"/>
                  <a:pt y="684" x="12870"/>
                </a:cubicBezTo>
                <a:cubicBezTo>
                  <a:pt y="653" x="12843"/>
                  <a:pt y="617" x="12830"/>
                  <a:pt y="577" x="12830"/>
                </a:cubicBezTo>
                <a:lnTo>
                  <a:pt y="577" x="13196"/>
                </a:lnTo>
                <a:cubicBezTo>
                  <a:pt y="560" x="13196"/>
                  <a:pt y="547" x="13197"/>
                  <a:pt y="538" x="13197"/>
                </a:cubicBezTo>
                <a:cubicBezTo>
                  <a:pt y="529" x="13197"/>
                  <a:pt y="523" x="13197"/>
                  <a:pt y="520" x="13197"/>
                </a:cubicBezTo>
                <a:cubicBezTo>
                  <a:pt y="435" x="13197"/>
                  <a:pt y="368" x="13176"/>
                  <a:pt y="317" x="13134"/>
                </a:cubicBezTo>
                <a:cubicBezTo>
                  <a:pt y="266" x="13092"/>
                  <a:pt y="240" x="13034"/>
                  <a:pt y="240" x="12961"/>
                </a:cubicBezTo>
                <a:close/>
                <a:moveTo>
                  <a:pt y="240" x="13479"/>
                </a:moveTo>
                <a:cubicBezTo>
                  <a:pt y="240" x="13441"/>
                  <a:pt y="244" x="13404"/>
                  <a:pt y="252" x="13368"/>
                </a:cubicBezTo>
                <a:cubicBezTo>
                  <a:pt y="260" x="13333"/>
                  <a:pt y="273" x="13299"/>
                  <a:pt y="292" x="13265"/>
                </a:cubicBezTo>
                <a:lnTo>
                  <a:pt y="395" x="13301"/>
                </a:lnTo>
                <a:cubicBezTo>
                  <a:pt y="378" x="13336"/>
                  <a:pt y="366" x="13368"/>
                  <a:pt y="360" x="13397"/>
                </a:cubicBezTo>
                <a:cubicBezTo>
                  <a:pt y="354" x="13425"/>
                  <a:pt y="351" x="13453"/>
                  <a:pt y="351" x="13481"/>
                </a:cubicBezTo>
                <a:cubicBezTo>
                  <a:pt y="351" x="13512"/>
                  <a:pt y="357" x="13533"/>
                  <a:pt y="369" x="13546"/>
                </a:cubicBezTo>
                <a:cubicBezTo>
                  <a:pt y="382" x="13559"/>
                  <a:pt y="401" x="13565"/>
                  <a:pt y="428" x="13565"/>
                </a:cubicBezTo>
                <a:lnTo>
                  <a:pt y="471" x="13565"/>
                </a:lnTo>
                <a:lnTo>
                  <a:pt y="475" x="13530"/>
                </a:lnTo>
                <a:cubicBezTo>
                  <a:pt y="477" x="13515"/>
                  <a:pt y="479" x="13504"/>
                  <a:pt y="479" x="13498"/>
                </a:cubicBezTo>
                <a:cubicBezTo>
                  <a:pt y="491" x="13423"/>
                  <a:pt y="505" x="13368"/>
                  <a:pt y="522" x="13333"/>
                </a:cubicBezTo>
                <a:cubicBezTo>
                  <a:pt y="554" x="13270"/>
                  <a:pt y="605" x="13238"/>
                  <a:pt y="675" x="13238"/>
                </a:cubicBezTo>
                <a:cubicBezTo>
                  <a:pt y="703" x="13238"/>
                  <a:pt y="728" x="13243"/>
                  <a:pt y="749" x="13253"/>
                </a:cubicBezTo>
                <a:cubicBezTo>
                  <a:pt y="771" x="13263"/>
                  <a:pt y="789" x="13276"/>
                  <a:pt y="802" x="13294"/>
                </a:cubicBezTo>
                <a:cubicBezTo>
                  <a:pt y="816" x="13311"/>
                  <a:pt y="826" x="13330"/>
                  <a:pt y="833" x="13352"/>
                </a:cubicBezTo>
                <a:cubicBezTo>
                  <a:pt y="839" x="13374"/>
                  <a:pt y="843" x="13397"/>
                  <a:pt y="843" x="13421"/>
                </a:cubicBezTo>
                <a:cubicBezTo>
                  <a:pt y="843" x="13497"/>
                  <a:pt y="827" x="13549"/>
                  <a:pt y="796" x="13577"/>
                </a:cubicBezTo>
                <a:lnTo>
                  <a:pt y="831" x="13584"/>
                </a:lnTo>
                <a:lnTo>
                  <a:pt y="831" x="13689"/>
                </a:lnTo>
                <a:lnTo>
                  <a:pt y="416" x="13689"/>
                </a:lnTo>
                <a:cubicBezTo>
                  <a:pt y="299" x="13689"/>
                  <a:pt y="240" x="13619"/>
                  <a:pt y="240" x="13479"/>
                </a:cubicBezTo>
                <a:close/>
                <a:moveTo>
                  <a:pt y="240" x="14592"/>
                </a:moveTo>
                <a:cubicBezTo>
                  <a:pt y="240" x="14535"/>
                  <a:pt y="254" x="14485"/>
                  <a:pt y="282" x="14443"/>
                </a:cubicBezTo>
                <a:cubicBezTo>
                  <a:pt y="310" x="14401"/>
                  <a:pt y="347" x="14369"/>
                  <a:pt y="392" x="14348"/>
                </a:cubicBezTo>
                <a:cubicBezTo>
                  <a:pt y="438" x="14327"/>
                  <a:pt y="488" x="14317"/>
                  <a:pt y="543" x="14317"/>
                </a:cubicBezTo>
                <a:cubicBezTo>
                  <a:pt y="598" x="14317"/>
                  <a:pt y="648" x="14327"/>
                  <a:pt y="693" x="14348"/>
                </a:cubicBezTo>
                <a:cubicBezTo>
                  <a:pt y="738" x="14369"/>
                  <a:pt y="774" x="14400"/>
                  <a:pt y="801" x="14442"/>
                </a:cubicBezTo>
                <a:cubicBezTo>
                  <a:pt y="829" x="14484"/>
                  <a:pt y="843" x="14534"/>
                  <a:pt y="843" x="14590"/>
                </a:cubicBezTo>
                <a:cubicBezTo>
                  <a:pt y="843" x="14632"/>
                  <a:pt y="835" x="14671"/>
                  <a:pt y="818" x="14705"/>
                </a:cubicBezTo>
                <a:cubicBezTo>
                  <a:pt y="801" x="14740"/>
                  <a:pt y="779" x="14768"/>
                  <a:pt y="751" x="14791"/>
                </a:cubicBezTo>
                <a:cubicBezTo>
                  <a:pt y="722" x="14813"/>
                  <a:pt y="690" x="14830"/>
                  <a:pt y="655" x="14842"/>
                </a:cubicBezTo>
                <a:cubicBezTo>
                  <a:pt y="619" x="14853"/>
                  <a:pt y="581" x="14859"/>
                  <a:pt y="542" x="14859"/>
                </a:cubicBezTo>
                <a:cubicBezTo>
                  <a:pt y="509" x="14859"/>
                  <a:pt y="478" x="14856"/>
                  <a:pt y="448" x="14849"/>
                </a:cubicBezTo>
                <a:cubicBezTo>
                  <a:pt y="418" x="14842"/>
                  <a:pt y="391" x="14831"/>
                  <a:pt y="366" x="14816"/>
                </a:cubicBezTo>
                <a:cubicBezTo>
                  <a:pt y="340" x="14802"/>
                  <a:pt y="318" x="14784"/>
                  <a:pt y="300" x="14763"/>
                </a:cubicBezTo>
                <a:cubicBezTo>
                  <a:pt y="281" x="14742"/>
                  <a:pt y="266" x="14717"/>
                  <a:pt y="256" x="14687"/>
                </a:cubicBezTo>
                <a:cubicBezTo>
                  <a:pt y="245" x="14658"/>
                  <a:pt y="240" x="14626"/>
                  <a:pt y="240" x="14592"/>
                </a:cubicBezTo>
                <a:close/>
                <a:moveTo>
                  <a:pt y="240" x="15949"/>
                </a:moveTo>
                <a:cubicBezTo>
                  <a:pt y="240" x="15892"/>
                  <a:pt y="254" x="15842"/>
                  <a:pt y="282" x="15800"/>
                </a:cubicBezTo>
                <a:cubicBezTo>
                  <a:pt y="310" x="15758"/>
                  <a:pt y="347" x="15726"/>
                  <a:pt y="392" x="15705"/>
                </a:cubicBezTo>
                <a:cubicBezTo>
                  <a:pt y="438" x="15684"/>
                  <a:pt y="488" x="15674"/>
                  <a:pt y="543" x="15674"/>
                </a:cubicBezTo>
                <a:cubicBezTo>
                  <a:pt y="598" x="15674"/>
                  <a:pt y="648" x="15684"/>
                  <a:pt y="693" x="15705"/>
                </a:cubicBezTo>
                <a:cubicBezTo>
                  <a:pt y="738" x="15725"/>
                  <a:pt y="774" x="15757"/>
                  <a:pt y="801" x="15799"/>
                </a:cubicBezTo>
                <a:cubicBezTo>
                  <a:pt y="829" x="15841"/>
                  <a:pt y="843" x="15891"/>
                  <a:pt y="843" x="15947"/>
                </a:cubicBezTo>
                <a:cubicBezTo>
                  <a:pt y="843" x="15989"/>
                  <a:pt y="835" x="16028"/>
                  <a:pt y="818" x="16062"/>
                </a:cubicBezTo>
                <a:cubicBezTo>
                  <a:pt y="801" x="16097"/>
                  <a:pt y="779" x="16125"/>
                  <a:pt y="751" x="16148"/>
                </a:cubicBezTo>
                <a:cubicBezTo>
                  <a:pt y="722" x="16170"/>
                  <a:pt y="690" x="16187"/>
                  <a:pt y="655" x="16199"/>
                </a:cubicBezTo>
                <a:cubicBezTo>
                  <a:pt y="619" x="16210"/>
                  <a:pt y="581" x="16216"/>
                  <a:pt y="542" x="16216"/>
                </a:cubicBezTo>
                <a:cubicBezTo>
                  <a:pt y="509" x="16216"/>
                  <a:pt y="478" x="16212"/>
                  <a:pt y="448" x="16206"/>
                </a:cubicBezTo>
                <a:cubicBezTo>
                  <a:pt y="418" x="16199"/>
                  <a:pt y="391" x="16188"/>
                  <a:pt y="366" x="16173"/>
                </a:cubicBezTo>
                <a:cubicBezTo>
                  <a:pt y="340" x="16159"/>
                  <a:pt y="318" x="16141"/>
                  <a:pt y="300" x="16120"/>
                </a:cubicBezTo>
                <a:cubicBezTo>
                  <a:pt y="281" x="16099"/>
                  <a:pt y="266" x="16074"/>
                  <a:pt y="256" x="16044"/>
                </a:cubicBezTo>
                <a:cubicBezTo>
                  <a:pt y="245" x="16015"/>
                  <a:pt y="240" x="15983"/>
                  <a:pt y="240" x="15949"/>
                </a:cubicBezTo>
                <a:close/>
                <a:moveTo>
                  <a:pt y="240" x="17038"/>
                </a:moveTo>
                <a:cubicBezTo>
                  <a:pt y="242" x="16962"/>
                  <a:pt y="272" x="16900"/>
                  <a:pt y="328" x="16852"/>
                </a:cubicBezTo>
                <a:cubicBezTo>
                  <a:pt y="385" x="16805"/>
                  <a:pt y="456" x="16781"/>
                  <a:pt y="541" x="16781"/>
                </a:cubicBezTo>
                <a:cubicBezTo>
                  <a:pt y="632" x="16781"/>
                  <a:pt y="706" x="16805"/>
                  <a:pt y="761" x="16852"/>
                </a:cubicBezTo>
                <a:cubicBezTo>
                  <a:pt y="815" x="16900"/>
                  <a:pt y="843" x="16965"/>
                  <a:pt y="843" x="17048"/>
                </a:cubicBezTo>
                <a:cubicBezTo>
                  <a:pt y="843" x="17134"/>
                  <a:pt y="816" x="17209"/>
                  <a:pt y="763" x="17271"/>
                </a:cubicBezTo>
                <a:lnTo>
                  <a:pt y="666" x="17229"/>
                </a:lnTo>
                <a:cubicBezTo>
                  <a:pt y="709" x="17166"/>
                  <a:pt y="731" x="17106"/>
                  <a:pt y="731" x="17050"/>
                </a:cubicBezTo>
                <a:cubicBezTo>
                  <a:pt y="731" x="17009"/>
                  <a:pt y="715" x="16974"/>
                  <a:pt y="684" x="16947"/>
                </a:cubicBezTo>
                <a:cubicBezTo>
                  <a:pt y="653" x="16920"/>
                  <a:pt y="617" x="16906"/>
                  <a:pt y="577" x="16906"/>
                </a:cubicBezTo>
                <a:lnTo>
                  <a:pt y="577" x="17273"/>
                </a:lnTo>
                <a:cubicBezTo>
                  <a:pt y="560" x="17273"/>
                  <a:pt y="547" x="17273"/>
                  <a:pt y="538" x="17274"/>
                </a:cubicBezTo>
                <a:cubicBezTo>
                  <a:pt y="529" x="17274"/>
                  <a:pt y="523" x="17274"/>
                  <a:pt y="520" x="17274"/>
                </a:cubicBezTo>
                <a:cubicBezTo>
                  <a:pt y="435" x="17274"/>
                  <a:pt y="368" x="17253"/>
                  <a:pt y="317" x="17211"/>
                </a:cubicBezTo>
                <a:cubicBezTo>
                  <a:pt y="266" x="17168"/>
                  <a:pt y="240" x="17111"/>
                  <a:pt y="240" x="17038"/>
                </a:cubicBezTo>
                <a:close/>
                <a:moveTo>
                  <a:pt y="253" x="18693"/>
                </a:moveTo>
                <a:lnTo>
                  <a:pt y="625" x="18693"/>
                </a:lnTo>
                <a:cubicBezTo>
                  <a:pt y="701" x="18693"/>
                  <a:pt y="756" x="18714"/>
                  <a:pt y="791" x="18754"/>
                </a:cubicBezTo>
                <a:cubicBezTo>
                  <a:pt y="825" x="18795"/>
                  <a:pt y="843" x="18854"/>
                  <a:pt y="843" x="18930"/>
                </a:cubicBezTo>
                <a:cubicBezTo>
                  <a:pt y="843" x="19006"/>
                  <a:pt y="826" x="19065"/>
                  <a:pt y="791" x="19105"/>
                </a:cubicBezTo>
                <a:cubicBezTo>
                  <a:pt y="757" x="19145"/>
                  <a:pt y="702" x="19165"/>
                  <a:pt y="625" x="19165"/>
                </a:cubicBezTo>
                <a:lnTo>
                  <a:pt y="253" x="19165"/>
                </a:lnTo>
                <a:lnTo>
                  <a:pt y="253" x="19041"/>
                </a:lnTo>
                <a:lnTo>
                  <a:pt y="626" x="19041"/>
                </a:lnTo>
                <a:cubicBezTo>
                  <a:pt y="668" x="19041"/>
                  <a:pt y="697" x="19033"/>
                  <a:pt y="711" x="19017"/>
                </a:cubicBezTo>
                <a:cubicBezTo>
                  <a:pt y="726" x="19001"/>
                  <a:pt y="734" x="18972"/>
                  <a:pt y="734" x="18930"/>
                </a:cubicBezTo>
                <a:cubicBezTo>
                  <a:pt y="734" x="18888"/>
                  <a:pt y="726" x="18858"/>
                  <a:pt y="712" x="18842"/>
                </a:cubicBezTo>
                <a:cubicBezTo>
                  <a:pt y="697" x="18825"/>
                  <a:pt y="668" x="18817"/>
                  <a:pt y="626" x="18817"/>
                </a:cubicBezTo>
                <a:lnTo>
                  <a:pt y="253" x="18817"/>
                </a:lnTo>
                <a:close/>
                <a:moveTo>
                  <a:pt y="240" x="20059"/>
                </a:moveTo>
                <a:cubicBezTo>
                  <a:pt y="240" x="20002"/>
                  <a:pt y="254" x="19953"/>
                  <a:pt y="282" x="19910"/>
                </a:cubicBezTo>
                <a:cubicBezTo>
                  <a:pt y="310" x="19868"/>
                  <a:pt y="347" x="19836"/>
                  <a:pt y="392" x="19815"/>
                </a:cubicBezTo>
                <a:cubicBezTo>
                  <a:pt y="438" x="19795"/>
                  <a:pt y="488" x="19784"/>
                  <a:pt y="543" x="19784"/>
                </a:cubicBezTo>
                <a:cubicBezTo>
                  <a:pt y="598" x="19784"/>
                  <a:pt y="648" x="19794"/>
                  <a:pt y="693" x="19815"/>
                </a:cubicBezTo>
                <a:cubicBezTo>
                  <a:pt y="738" x="19836"/>
                  <a:pt y="774" x="19867"/>
                  <a:pt y="801" x="19909"/>
                </a:cubicBezTo>
                <a:cubicBezTo>
                  <a:pt y="829" x="19952"/>
                  <a:pt y="843" x="20001"/>
                  <a:pt y="843" x="20057"/>
                </a:cubicBezTo>
                <a:cubicBezTo>
                  <a:pt y="843" x="20100"/>
                  <a:pt y="835" x="20138"/>
                  <a:pt y="818" x="20173"/>
                </a:cubicBezTo>
                <a:cubicBezTo>
                  <a:pt y="801" x="20207"/>
                  <a:pt y="779" x="20236"/>
                  <a:pt y="751" x="20258"/>
                </a:cubicBezTo>
                <a:cubicBezTo>
                  <a:pt y="722" x="20280"/>
                  <a:pt y="690" x="20297"/>
                  <a:pt y="655" x="20309"/>
                </a:cubicBezTo>
                <a:cubicBezTo>
                  <a:pt y="619" x="20321"/>
                  <a:pt y="581" x="20326"/>
                  <a:pt y="542" x="20326"/>
                </a:cubicBezTo>
                <a:cubicBezTo>
                  <a:pt y="509" x="20326"/>
                  <a:pt y="478" x="20323"/>
                  <a:pt y="448" x="20316"/>
                </a:cubicBezTo>
                <a:cubicBezTo>
                  <a:pt y="418" x="20309"/>
                  <a:pt y="391" x="20298"/>
                  <a:pt y="366" x="20284"/>
                </a:cubicBezTo>
                <a:cubicBezTo>
                  <a:pt y="340" x="20269"/>
                  <a:pt y="318" x="20251"/>
                  <a:pt y="300" x="20230"/>
                </a:cubicBezTo>
                <a:cubicBezTo>
                  <a:pt y="281" x="20209"/>
                  <a:pt y="266" x="20184"/>
                  <a:pt y="256" x="20155"/>
                </a:cubicBezTo>
                <a:cubicBezTo>
                  <a:pt y="245" x="20125"/>
                  <a:pt y="240" x="20094"/>
                  <a:pt y="240" x="20059"/>
                </a:cubicBezTo>
                <a:close/>
                <a:moveTo>
                  <a:pt y="687" x="20394"/>
                </a:moveTo>
                <a:lnTo>
                  <a:pt y="843" x="20394"/>
                </a:lnTo>
                <a:lnTo>
                  <a:pt y="843" x="20536"/>
                </a:lnTo>
                <a:lnTo>
                  <a:pt y="687" x="20536"/>
                </a:lnTo>
                <a:close/>
                <a:moveTo>
                  <a:pt y="240" x="2793"/>
                </a:moveTo>
                <a:cubicBezTo>
                  <a:pt y="240" x="2717"/>
                  <a:pt y="256" x="2668"/>
                  <a:pt y="288" x="2644"/>
                </a:cubicBezTo>
                <a:lnTo>
                  <a:pt y="253" x="2642"/>
                </a:lnTo>
                <a:lnTo>
                  <a:pt y="253" x="2524"/>
                </a:lnTo>
                <a:lnTo>
                  <a:pt y="1058" x="2524"/>
                </a:lnTo>
                <a:lnTo>
                  <a:pt y="1041" x="2648"/>
                </a:lnTo>
                <a:lnTo>
                  <a:pt y="807" x="2648"/>
                </a:lnTo>
                <a:cubicBezTo>
                  <a:pt y="831" x="2663"/>
                  <a:pt y="843" x="2711"/>
                  <a:pt y="843" x="2793"/>
                </a:cubicBezTo>
                <a:cubicBezTo>
                  <a:pt y="843" x="2830"/>
                  <a:pt y="835" x="2864"/>
                  <a:pt y="818" x="2896"/>
                </a:cubicBezTo>
                <a:cubicBezTo>
                  <a:pt y="802" x="2928"/>
                  <a:pt y="780" x="2954"/>
                  <a:pt y="752" x="2974"/>
                </a:cubicBezTo>
                <a:cubicBezTo>
                  <a:pt y="725" x="2995"/>
                  <a:pt y="693" x="3011"/>
                  <a:pt y="658" x="3022"/>
                </a:cubicBezTo>
                <a:cubicBezTo>
                  <a:pt y="623" x="3033"/>
                  <a:pt y="586" x="3038"/>
                  <a:pt y="548" x="3038"/>
                </a:cubicBezTo>
                <a:cubicBezTo>
                  <a:pt y="506" x="3038"/>
                  <a:pt y="467" x="3034"/>
                  <a:pt y="432" x="3024"/>
                </a:cubicBezTo>
                <a:cubicBezTo>
                  <a:pt y="396" x="3015"/>
                  <a:pt y="363" x="3001"/>
                  <a:pt y="334" x="2981"/>
                </a:cubicBezTo>
                <a:cubicBezTo>
                  <a:pt y="305" x="2962"/>
                  <a:pt y="282" x="2936"/>
                  <a:pt y="265" x="2904"/>
                </a:cubicBezTo>
                <a:cubicBezTo>
                  <a:pt y="248" x="2872"/>
                  <a:pt y="240" x="2835"/>
                  <a:pt y="240" x="2793"/>
                </a:cubicBezTo>
                <a:close/>
                <a:moveTo>
                  <a:pt y="240" x="15395"/>
                </a:moveTo>
                <a:cubicBezTo>
                  <a:pt y="240" x="15320"/>
                  <a:pt y="256" x="15270"/>
                  <a:pt y="288" x="15246"/>
                </a:cubicBezTo>
                <a:lnTo>
                  <a:pt y="253" x="15244"/>
                </a:lnTo>
                <a:lnTo>
                  <a:pt y="253" x="15126"/>
                </a:lnTo>
                <a:lnTo>
                  <a:pt y="1058" x="15126"/>
                </a:lnTo>
                <a:lnTo>
                  <a:pt y="1041" x="15250"/>
                </a:lnTo>
                <a:lnTo>
                  <a:pt y="807" x="15250"/>
                </a:lnTo>
                <a:cubicBezTo>
                  <a:pt y="831" x="15265"/>
                  <a:pt y="843" x="15313"/>
                  <a:pt y="843" x="15395"/>
                </a:cubicBezTo>
                <a:cubicBezTo>
                  <a:pt y="843" x="15432"/>
                  <a:pt y="835" x="15466"/>
                  <a:pt y="818" x="15498"/>
                </a:cubicBezTo>
                <a:cubicBezTo>
                  <a:pt y="802" x="15530"/>
                  <a:pt y="780" x="15556"/>
                  <a:pt y="752" x="15576"/>
                </a:cubicBezTo>
                <a:cubicBezTo>
                  <a:pt y="725" x="15597"/>
                  <a:pt y="693" x="15613"/>
                  <a:pt y="658" x="15624"/>
                </a:cubicBezTo>
                <a:cubicBezTo>
                  <a:pt y="623" x="15635"/>
                  <a:pt y="586" x="15640"/>
                  <a:pt y="548" x="15640"/>
                </a:cubicBezTo>
                <a:cubicBezTo>
                  <a:pt y="506" x="15640"/>
                  <a:pt y="467" x="15636"/>
                  <a:pt y="432" x="15626"/>
                </a:cubicBezTo>
                <a:cubicBezTo>
                  <a:pt y="396" x="15617"/>
                  <a:pt y="363" x="15603"/>
                  <a:pt y="334" x="15583"/>
                </a:cubicBezTo>
                <a:cubicBezTo>
                  <a:pt y="305" x="15564"/>
                  <a:pt y="282" x="15538"/>
                  <a:pt y="265" x="15506"/>
                </a:cubicBezTo>
                <a:cubicBezTo>
                  <a:pt y="248" x="15474"/>
                  <a:pt y="240" x="15437"/>
                  <a:pt y="240" x="15395"/>
                </a:cubicBezTo>
                <a:close/>
                <a:moveTo>
                  <a:pt y="240" x="19505"/>
                </a:moveTo>
                <a:cubicBezTo>
                  <a:pt y="240" x="19430"/>
                  <a:pt y="256" x="19380"/>
                  <a:pt y="288" x="19357"/>
                </a:cubicBezTo>
                <a:lnTo>
                  <a:pt y="253" x="19354"/>
                </a:lnTo>
                <a:lnTo>
                  <a:pt y="253" x="19237"/>
                </a:lnTo>
                <a:lnTo>
                  <a:pt y="1058" x="19237"/>
                </a:lnTo>
                <a:lnTo>
                  <a:pt y="1041" x="19361"/>
                </a:lnTo>
                <a:lnTo>
                  <a:pt y="807" x="19361"/>
                </a:lnTo>
                <a:cubicBezTo>
                  <a:pt y="831" x="19375"/>
                  <a:pt y="843" x="19423"/>
                  <a:pt y="843" x="19505"/>
                </a:cubicBezTo>
                <a:cubicBezTo>
                  <a:pt y="843" x="19542"/>
                  <a:pt y="835" x="19577"/>
                  <a:pt y="818" x="19608"/>
                </a:cubicBezTo>
                <a:cubicBezTo>
                  <a:pt y="802" x="19640"/>
                  <a:pt y="780" x="19666"/>
                  <a:pt y="752" x="19687"/>
                </a:cubicBezTo>
                <a:cubicBezTo>
                  <a:pt y="725" x="19707"/>
                  <a:pt y="693" x="19723"/>
                  <a:pt y="658" x="19734"/>
                </a:cubicBezTo>
                <a:cubicBezTo>
                  <a:pt y="623" x="19745"/>
                  <a:pt y="586" x="19751"/>
                  <a:pt y="548" x="19751"/>
                </a:cubicBezTo>
                <a:cubicBezTo>
                  <a:pt y="506" x="19751"/>
                  <a:pt y="467" x="19746"/>
                  <a:pt y="432" x="19737"/>
                </a:cubicBezTo>
                <a:cubicBezTo>
                  <a:pt y="396" x="19727"/>
                  <a:pt y="363" x="19713"/>
                  <a:pt y="334" x="19694"/>
                </a:cubicBezTo>
                <a:cubicBezTo>
                  <a:pt y="305" x="19675"/>
                  <a:pt y="282" x="19649"/>
                  <a:pt y="265" x="19616"/>
                </a:cubicBezTo>
                <a:cubicBezTo>
                  <a:pt y="248" x="19584"/>
                  <a:pt y="240" x="19547"/>
                  <a:pt y="240" x="19505"/>
                </a:cubicBezTo>
                <a:close/>
                <a:moveTo>
                  <a:pt y="253" x="931"/>
                </a:moveTo>
                <a:lnTo>
                  <a:pt y="869" x="931"/>
                </a:lnTo>
                <a:cubicBezTo>
                  <a:pt y="882" x="931"/>
                  <a:pt y="892" x="930"/>
                  <a:pt y="899" x="930"/>
                </a:cubicBezTo>
                <a:cubicBezTo>
                  <a:pt y="907" x="930"/>
                  <a:pt y="914" x="929"/>
                  <a:pt y="922" x="928"/>
                </a:cubicBezTo>
                <a:cubicBezTo>
                  <a:pt y="930" x="927"/>
                  <a:pt y="935" x="926"/>
                  <a:pt y="938" x="924"/>
                </a:cubicBezTo>
                <a:cubicBezTo>
                  <a:pt y="941" x="923"/>
                  <a:pt y="944" x="921"/>
                  <a:pt y="947" x="918"/>
                </a:cubicBezTo>
                <a:cubicBezTo>
                  <a:pt y="951" x="916"/>
                  <a:pt y="953" x="913"/>
                  <a:pt y="954" x="908"/>
                </a:cubicBezTo>
                <a:cubicBezTo>
                  <a:pt y="956" x="904"/>
                  <a:pt y="957" x="898"/>
                  <a:pt y="958" x="890"/>
                </a:cubicBezTo>
                <a:cubicBezTo>
                  <a:pt y="960" x="882"/>
                  <a:pt y="960" x="872"/>
                  <a:pt y="960" x="860"/>
                </a:cubicBezTo>
                <a:lnTo>
                  <a:pt y="960" x="811"/>
                </a:lnTo>
                <a:lnTo>
                  <a:pt y="1076" x="827"/>
                </a:lnTo>
                <a:lnTo>
                  <a:pt y="1076" x="871"/>
                </a:lnTo>
                <a:cubicBezTo>
                  <a:pt y="1076" x="906"/>
                  <a:pt y="1072" x="936"/>
                  <a:pt y="1066" x="960"/>
                </a:cubicBezTo>
                <a:cubicBezTo>
                  <a:pt y="1059" x="984"/>
                  <a:pt y="1047" x="1003"/>
                  <a:pt y="1029" x="1018"/>
                </a:cubicBezTo>
                <a:cubicBezTo>
                  <a:pt y="1011" x="1032"/>
                  <a:pt y="990" x="1042"/>
                  <a:pt y="967" x="1047"/>
                </a:cubicBezTo>
                <a:cubicBezTo>
                  <a:pt y="943" x="1052"/>
                  <a:pt y="914" x="1054"/>
                  <a:pt y="878" x="1054"/>
                </a:cubicBezTo>
                <a:lnTo>
                  <a:pt y="253" x="1054"/>
                </a:lnTo>
                <a:close/>
                <a:moveTo>
                  <a:pt y="240" x="18048"/>
                </a:moveTo>
                <a:cubicBezTo>
                  <a:pt y="240" x="18014"/>
                  <a:pt y="245" x="17983"/>
                  <a:pt y="256" x="17954"/>
                </a:cubicBezTo>
                <a:cubicBezTo>
                  <a:pt y="267" x="17925"/>
                  <a:pt y="282" x="17901"/>
                  <a:pt y="301" x="17881"/>
                </a:cubicBezTo>
                <a:cubicBezTo>
                  <a:pt y="320" x="17861"/>
                  <a:pt y="343" x="17844"/>
                  <a:pt y="368" x="17830"/>
                </a:cubicBezTo>
                <a:cubicBezTo>
                  <a:pt y="394" x="17817"/>
                  <a:pt y="422" x="17807"/>
                  <a:pt y="451" x="17801"/>
                </a:cubicBezTo>
                <a:cubicBezTo>
                  <a:pt y="480" x="17795"/>
                  <a:pt y="511" x="17791"/>
                  <a:pt y="544" x="17791"/>
                </a:cubicBezTo>
                <a:cubicBezTo>
                  <a:pt y="570" x="17791"/>
                  <a:pt y="597" x="17795"/>
                  <a:pt y="623" x="17801"/>
                </a:cubicBezTo>
                <a:cubicBezTo>
                  <a:pt y="650" x="17807"/>
                  <a:pt y="675" x="17816"/>
                  <a:pt y="700" x="17830"/>
                </a:cubicBezTo>
                <a:cubicBezTo>
                  <a:pt y="725" x="17843"/>
                  <a:pt y="747" x="17859"/>
                  <a:pt y="766" x="17878"/>
                </a:cubicBezTo>
                <a:cubicBezTo>
                  <a:pt y="786" x="17898"/>
                  <a:pt y="801" x="17922"/>
                  <a:pt y="813" x="17950"/>
                </a:cubicBezTo>
                <a:cubicBezTo>
                  <a:pt y="824" x="17978"/>
                  <a:pt y="830" x="18009"/>
                  <a:pt y="830" x="18042"/>
                </a:cubicBezTo>
                <a:cubicBezTo>
                  <a:pt y="830" x="18085"/>
                  <a:pt y="822" x="18121"/>
                  <a:pt y="805" x="18150"/>
                </a:cubicBezTo>
                <a:cubicBezTo>
                  <a:pt y="793" x="18171"/>
                  <a:pt y="787" x="18183"/>
                  <a:pt y="787" x="18186"/>
                </a:cubicBezTo>
                <a:cubicBezTo>
                  <a:pt y="787" x="18186"/>
                  <a:pt y="787" x="18186"/>
                  <a:pt y="787" x="18186"/>
                </a:cubicBezTo>
                <a:lnTo>
                  <a:pt y="787" x="18186"/>
                </a:lnTo>
                <a:cubicBezTo>
                  <a:pt y="803" x="18186"/>
                  <a:pt y="818" x="18185"/>
                  <a:pt y="830" x="18184"/>
                </a:cubicBezTo>
                <a:cubicBezTo>
                  <a:pt y="846" x="18183"/>
                  <a:pt y="862" x="18180"/>
                  <a:pt y="877" x="18176"/>
                </a:cubicBezTo>
                <a:cubicBezTo>
                  <a:pt y="893" x="18173"/>
                  <a:pt y="905" x="18167"/>
                  <a:pt y="914" x="18160"/>
                </a:cubicBezTo>
                <a:cubicBezTo>
                  <a:pt y="923" x="18153"/>
                  <a:pt y="931" x="18144"/>
                  <a:pt y="938" x="18133"/>
                </a:cubicBezTo>
                <a:cubicBezTo>
                  <a:pt y="946" x="18121"/>
                  <a:pt y="951" x="18106"/>
                  <a:pt y="955" x="18088"/>
                </a:cubicBezTo>
                <a:cubicBezTo>
                  <a:pt y="958" x="18069"/>
                  <a:pt y="960" x="18047"/>
                  <a:pt y="960" x="18020"/>
                </a:cubicBezTo>
                <a:lnTo>
                  <a:pt y="960" x="17897"/>
                </a:lnTo>
                <a:lnTo>
                  <a:pt y="1076" x="17913"/>
                </a:lnTo>
                <a:lnTo>
                  <a:pt y="1076" x="18018"/>
                </a:lnTo>
                <a:cubicBezTo>
                  <a:pt y="1076" x="18055"/>
                  <a:pt y="1073" x="18087"/>
                  <a:pt y="1066" x="18117"/>
                </a:cubicBezTo>
                <a:cubicBezTo>
                  <a:pt y="1060" x="18146"/>
                  <a:pt y="1052" x="18171"/>
                  <a:pt y="1042" x="18192"/>
                </a:cubicBezTo>
                <a:cubicBezTo>
                  <a:pt y="1031" x="18212"/>
                  <a:pt y="1018" x="18230"/>
                  <a:pt y="1001" x="18245"/>
                </a:cubicBezTo>
                <a:cubicBezTo>
                  <a:pt y="984" x="18260"/>
                  <a:pt y="967" x="18272"/>
                  <a:pt y="951" x="18280"/>
                </a:cubicBezTo>
                <a:cubicBezTo>
                  <a:pt y="934" x="18288"/>
                  <a:pt y="915" x="18295"/>
                  <a:pt y="893" x="18300"/>
                </a:cubicBezTo>
                <a:cubicBezTo>
                  <a:pt y="871" x="18304"/>
                  <a:pt y="851" x="18307"/>
                  <a:pt y="833" x="18308"/>
                </a:cubicBezTo>
                <a:cubicBezTo>
                  <a:pt y="815" x="18310"/>
                  <a:pt y="794" x="18310"/>
                  <a:pt y="771" x="18310"/>
                </a:cubicBezTo>
                <a:lnTo>
                  <a:pt y="253" x="18310"/>
                </a:lnTo>
                <a:lnTo>
                  <a:pt y="253" x="18189"/>
                </a:lnTo>
                <a:lnTo>
                  <a:pt y="282" x="18189"/>
                </a:lnTo>
                <a:cubicBezTo>
                  <a:pt y="254" x="18169"/>
                  <a:pt y="240" x="18122"/>
                  <a:pt y="240" x="18048"/>
                </a:cubicBezTo>
                <a:close/>
              </a:path>
            </a:pathLst>
          </a:custGeom>
          <a:solidFill>
            <a:srgbClr val="000000"/>
          </a:solidFill>
          <a:ln w="9525" cap="flat">
            <a:solidFill>
              <a:srgbClr val="EFEFEF"/>
            </a:solidFill>
            <a:prstDash val="solid"/>
            <a:round/>
            <a:headEnd w="med" len="med" type="none"/>
            <a:tailEnd w="med" len="med" type="none"/>
          </a:ln>
        </p:spPr>
      </p:sp>
      <p:sp>
        <p:nvSpPr>
          <p:cNvPr id="664" name="Shape 664"/>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665" name="Shape 665"/>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666" name="Shape 666"/>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667" name="Shape 667"/>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668" name="Shape 668"/>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669" name="Shape 669"/>
          <p:cNvCxnSpPr>
            <a:stCxn id="668" idx="6"/>
            <a:endCxn id="668"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670" name="Shape 670"/>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671" name="Shape 671"/>
          <p:cNvSpPr/>
          <p:nvPr/>
        </p:nvSpPr>
        <p:spPr>
          <a:xfrm>
            <a:off y="336900" x="4177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672" name="Shape 672"/>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673" name="Shape 673"/>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674" name="Shape 674"/>
          <p:cNvCxnSpPr>
            <a:stCxn id="664" idx="7"/>
            <a:endCxn id="665"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675" name="Shape 675"/>
          <p:cNvCxnSpPr>
            <a:stCxn id="665" idx="6"/>
          </p:cNvCxnSpPr>
          <p:nvPr/>
        </p:nvCxnSpPr>
        <p:spPr>
          <a:xfrm>
            <a:off y="2568600" x="2105462"/>
            <a:ext cy="701999" cx="893099"/>
          </a:xfrm>
          <a:prstGeom prst="straightConnector1">
            <a:avLst/>
          </a:prstGeom>
          <a:noFill/>
          <a:ln w="28575" cap="flat">
            <a:solidFill>
              <a:srgbClr val="FF0000"/>
            </a:solidFill>
            <a:prstDash val="solid"/>
            <a:round/>
            <a:headEnd w="lg" len="lg" type="none"/>
            <a:tailEnd w="lg" len="lg" type="none"/>
          </a:ln>
        </p:spPr>
      </p:cxnSp>
      <p:cxnSp>
        <p:nvCxnSpPr>
          <p:cNvPr id="676" name="Shape 676"/>
          <p:cNvCxnSpPr>
            <a:stCxn id="664" idx="5"/>
            <a:endCxn id="666"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677" name="Shape 677"/>
          <p:cNvCxnSpPr>
            <a:stCxn id="666" idx="6"/>
            <a:endCxn id="668" idx="2"/>
          </p:cNvCxnSpPr>
          <p:nvPr/>
        </p:nvCxnSpPr>
        <p:spPr>
          <a:xfrm>
            <a:off y="4530750" x="1542337"/>
            <a:ext cy="0" cx="894725"/>
          </a:xfrm>
          <a:prstGeom prst="straightConnector1">
            <a:avLst/>
          </a:prstGeom>
          <a:noFill/>
          <a:ln w="28575" cap="flat">
            <a:solidFill>
              <a:srgbClr val="FF0000"/>
            </a:solidFill>
            <a:prstDash val="solid"/>
            <a:round/>
            <a:headEnd w="lg" len="lg" type="none"/>
            <a:tailEnd w="lg" len="lg" type="none"/>
          </a:ln>
        </p:spPr>
      </p:cxnSp>
      <p:cxnSp>
        <p:nvCxnSpPr>
          <p:cNvPr id="678" name="Shape 678"/>
          <p:cNvCxnSpPr>
            <a:stCxn id="668" idx="7"/>
            <a:endCxn id="667" idx="3"/>
          </p:cNvCxnSpPr>
          <p:nvPr/>
        </p:nvCxnSpPr>
        <p:spPr>
          <a:xfrm rot="10800000" flipH="1">
            <a:off y="3514600" x="2743061"/>
            <a:ext cy="894173" cx="255452"/>
          </a:xfrm>
          <a:prstGeom prst="straightConnector1">
            <a:avLst/>
          </a:prstGeom>
          <a:noFill/>
          <a:ln w="19050" cap="flat">
            <a:solidFill>
              <a:srgbClr val="000000"/>
            </a:solidFill>
            <a:prstDash val="solid"/>
            <a:round/>
            <a:headEnd w="lg" len="lg" type="none"/>
            <a:tailEnd w="lg" len="lg" type="none"/>
          </a:ln>
        </p:spPr>
      </p:cxnSp>
      <p:cxnSp>
        <p:nvCxnSpPr>
          <p:cNvPr id="679" name="Shape 679"/>
          <p:cNvCxnSpPr>
            <a:endCxn id="665"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680" name="Shape 680"/>
          <p:cNvCxnSpPr>
            <a:stCxn id="668" idx="0"/>
            <a:endCxn id="665"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681" name="Shape 681"/>
          <p:cNvCxnSpPr>
            <a:stCxn id="664" idx="6"/>
            <a:endCxn id="667"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682" name="Shape 682"/>
          <p:cNvCxnSpPr>
            <a:stCxn id="668" idx="1"/>
          </p:cNvCxnSpPr>
          <p:nvPr/>
        </p:nvCxnSpPr>
        <p:spPr>
          <a:xfrm rot="10800000">
            <a:off y="3430474" x="926263"/>
            <a:ext cy="978299" cx="1563299"/>
          </a:xfrm>
          <a:prstGeom prst="straightConnector1">
            <a:avLst/>
          </a:prstGeom>
          <a:noFill/>
          <a:ln w="28575" cap="flat">
            <a:solidFill>
              <a:srgbClr val="FF0000"/>
            </a:solidFill>
            <a:prstDash val="solid"/>
            <a:round/>
            <a:headEnd w="lg" len="lg" type="none"/>
            <a:tailEnd w="lg" len="lg" type="none"/>
          </a:ln>
        </p:spPr>
      </p:cxnSp>
      <p:cxnSp>
        <p:nvCxnSpPr>
          <p:cNvPr id="683" name="Shape 683"/>
          <p:cNvCxnSpPr>
            <a:stCxn id="666" idx="7"/>
            <a:endCxn id="667" idx="2"/>
          </p:cNvCxnSpPr>
          <p:nvPr/>
        </p:nvCxnSpPr>
        <p:spPr>
          <a:xfrm rot="10800000" flipH="1">
            <a:off y="3392625" x="1489836"/>
            <a:ext cy="1016149" cx="1456176"/>
          </a:xfrm>
          <a:prstGeom prst="straightConnector1">
            <a:avLst/>
          </a:prstGeom>
          <a:noFill/>
          <a:ln w="28575" cap="flat">
            <a:solidFill>
              <a:srgbClr val="FF0000"/>
            </a:solidFill>
            <a:prstDash val="solid"/>
            <a:round/>
            <a:headEnd w="lg" len="lg" type="none"/>
            <a:tailEnd w="lg" len="lg" type="none"/>
          </a:ln>
        </p:spPr>
      </p:cxnSp>
      <p:sp>
        <p:nvSpPr>
          <p:cNvPr id="684" name="Shape 684"/>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85" name="Shape 685"/>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86" name="Shape 686"/>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687" name="Shape 687"/>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688" name="Shape 688"/>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689" name="Shape 689"/>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90" name="Shape 690"/>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91" name="Shape 691"/>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692" name="Shape 692"/>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693" name="Shape 693"/>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694" name="Shape 694"/>
          <p:cNvGraphicFramePr/>
          <p:nvPr/>
        </p:nvGraphicFramePr>
        <p:xfrm>
          <a:off y="2282362" x="3466637"/>
          <a:ext cy="3000000" cx="3000000"/>
        </p:xfrm>
        <a:graphic>
          <a:graphicData uri="http://schemas.openxmlformats.org/drawingml/2006/table">
            <a:tbl>
              <a:tblPr>
                <a:noFill/>
                <a:tableStyleId>{FE5216A5-E2DE-4BA9-A866-7AD6C2F63EB1}</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25525">
                <a:tc>
                  <a:txBody>
                    <a:bodyPr>
                      <a:noAutofit/>
                    </a:bodyPr>
                    <a:lstStyle/>
                    <a:p>
                      <a:pPr rtl="0" lvl="0">
                        <a:buNone/>
                      </a:pPr>
                      <a:r>
                        <a:rPr lang="es"/>
                        <a:t>1</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r>
            </a:tbl>
          </a:graphicData>
        </a:graphic>
      </p:graphicFrame>
      <p:sp>
        <p:nvSpPr>
          <p:cNvPr id="695" name="Shape 695"/>
          <p:cNvSpPr txBox="1"/>
          <p:nvPr/>
        </p:nvSpPr>
        <p:spPr>
          <a:xfrm>
            <a:off y="2282475" x="6828250"/>
            <a:ext cy="2441699" cx="2119800"/>
          </a:xfrm>
          <a:prstGeom prst="rect">
            <a:avLst/>
          </a:prstGeom>
        </p:spPr>
        <p:txBody>
          <a:bodyPr bIns="91425" rIns="91425" lIns="91425" tIns="91425" anchor="t" anchorCtr="0">
            <a:noAutofit/>
          </a:bodyPr>
          <a:lstStyle/>
          <a:p>
            <a:pPr rtl="0" lvl="0">
              <a:buNone/>
            </a:pPr>
            <a:r>
              <a:rPr lang="es"/>
              <a:t>Ciudades:</a:t>
            </a:r>
          </a:p>
          <a:p>
            <a:pPr rtl="0" lvl="0">
              <a:buNone/>
            </a:pPr>
            <a:r>
              <a:rPr lang="es"/>
              <a:t> [0 , 1 , 2 , 3 , 4]</a:t>
            </a:r>
          </a:p>
          <a:p>
            <a:r>
              <a:t/>
            </a:r>
          </a:p>
          <a:p>
            <a:pPr rtl="0" lvl="0">
              <a:buNone/>
            </a:pPr>
            <a:r>
              <a:rPr lang="es"/>
              <a:t>Distancia Recorrida:</a:t>
            </a:r>
          </a:p>
          <a:p>
            <a:pPr>
              <a:buNone/>
            </a:pPr>
            <a:r>
              <a:rPr lang="es"/>
              <a:t>2 + 4 + 7 + 3 + 6 = 22</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y="0" x="0"/>
          <a:ext cy="0" cx="0"/>
          <a:chOff y="0" x="0"/>
          <a:chExt cy="0" cx="0"/>
        </a:xfrm>
      </p:grpSpPr>
      <p:sp>
        <p:nvSpPr>
          <p:cNvPr id="700" name="Shape 700"/>
          <p:cNvSpPr txBox="1"/>
          <p:nvPr/>
        </p:nvSpPr>
        <p:spPr>
          <a:xfrm>
            <a:off y="1206900" x="336425"/>
            <a:ext cy="3770400" cx="5769299"/>
          </a:xfrm>
          <a:prstGeom prst="rect">
            <a:avLst/>
          </a:prstGeom>
        </p:spPr>
        <p:txBody>
          <a:bodyPr bIns="91425" rIns="91425" lIns="91425" tIns="91425" anchor="t" anchorCtr="0">
            <a:noAutofit/>
          </a:bodyPr>
          <a:lstStyle/>
          <a:p>
            <a:pPr rtl="0" lvl="0">
              <a:buClr>
                <a:schemeClr val="dk1"/>
              </a:buClr>
              <a:buSzPct val="84615"/>
              <a:buFont typeface="Arial"/>
              <a:buNone/>
            </a:pPr>
            <a:r>
              <a:rPr b="1" sz="1300" lang="es"/>
              <a:t>
</a:t>
            </a:r>
            <a:r>
              <a:rPr b="1" sz="1300" lang="es"/>
              <a:t>PARA i=0 HASTA NUMERO_FILAS </a:t>
            </a:r>
          </a:p>
          <a:p>
            <a:pPr rtl="0" lvl="0">
              <a:buClr>
                <a:schemeClr val="dk1"/>
              </a:buClr>
              <a:buSzPct val="84615"/>
              <a:buFont typeface="Arial"/>
              <a:buNone/>
            </a:pPr>
            <a:r>
              <a:rPr b="1" sz="1300" lang="es">
                <a:solidFill>
                  <a:schemeClr val="dk1"/>
                </a:solidFill>
              </a:rPr>
              <a:t>     PARA j=0 HASTA NUMERO_COLUMNAS</a:t>
            </a:r>
          </a:p>
          <a:p>
            <a:r>
              <a:t/>
            </a:r>
          </a:p>
          <a:p>
            <a:pPr rtl="0" lvl="0" indent="0" marL="0">
              <a:buClr>
                <a:schemeClr val="dk1"/>
              </a:buClr>
              <a:buSzPct val="84615"/>
              <a:buFont typeface="Arial"/>
              <a:buNone/>
            </a:pPr>
            <a:r>
              <a:rPr b="1" sz="1300" lang="es">
                <a:solidFill>
                  <a:schemeClr val="dk1"/>
                </a:solidFill>
              </a:rPr>
              <a:t>	Si matriz[i][j] !=0 </a:t>
            </a:r>
            <a:r>
              <a:rPr b="1" sz="1300" lang="es">
                <a:solidFill>
                  <a:srgbClr val="0000FF"/>
                </a:solidFill>
              </a:rPr>
              <a:t>// Número distinto de 0</a:t>
            </a:r>
            <a:br>
              <a:rPr b="1" sz="1300" lang="es">
                <a:solidFill>
                  <a:schemeClr val="dk1"/>
                </a:solidFill>
              </a:rPr>
            </a:br>
            <a:r>
              <a:rPr b="1" sz="1300" lang="es">
                <a:solidFill>
                  <a:schemeClr val="dk1"/>
                </a:solidFill>
              </a:rPr>
              <a:t>		</a:t>
            </a:r>
            <a:r>
              <a:rPr b="1" sz="1300" lang="es">
                <a:solidFill>
                  <a:srgbClr val="FF0000"/>
                </a:solidFill>
              </a:rPr>
              <a:t>Metemos ciudades i y j en el conjunto solución</a:t>
            </a:r>
          </a:p>
          <a:p>
            <a:pPr rtl="0" lvl="0" indent="0" marL="0">
              <a:buClr>
                <a:schemeClr val="dk1"/>
              </a:buClr>
              <a:buSzPct val="84615"/>
              <a:buFont typeface="Arial"/>
              <a:buNone/>
            </a:pPr>
            <a:r>
              <a:rPr b="1" sz="1300" lang="es">
                <a:solidFill>
                  <a:srgbClr val="FF0000"/>
                </a:solidFill>
              </a:rPr>
              <a:t>		Guardamos distancia entre las dos ciudades y la sumamos</a:t>
            </a:r>
          </a:p>
          <a:p>
            <a:pPr rtl="0" lvl="0" indent="0" marL="0">
              <a:buClr>
                <a:schemeClr val="dk1"/>
              </a:buClr>
              <a:buSzPct val="84615"/>
              <a:buFont typeface="Arial"/>
              <a:buNone/>
            </a:pPr>
            <a:r>
              <a:rPr b="1" sz="1300" lang="es">
                <a:solidFill>
                  <a:srgbClr val="FF0000"/>
                </a:solidFill>
              </a:rPr>
              <a:t>		a la distancia  total.</a:t>
            </a:r>
          </a:p>
          <a:p>
            <a:pPr rtl="0" lvl="0" indent="0" marL="0">
              <a:buClr>
                <a:schemeClr val="dk1"/>
              </a:buClr>
              <a:buSzPct val="84615"/>
              <a:buFont typeface="Arial"/>
              <a:buNone/>
            </a:pPr>
            <a:r>
              <a:rPr b="1" sz="1300" lang="es">
                <a:solidFill>
                  <a:srgbClr val="FF0000"/>
                </a:solidFill>
              </a:rPr>
              <a:t>	</a:t>
            </a:r>
            <a:r>
              <a:rPr b="1" sz="1300" lang="es"/>
              <a:t>PARA</a:t>
            </a:r>
            <a:r>
              <a:rPr b="1" sz="1300" lang="es">
                <a:solidFill>
                  <a:srgbClr val="FF0000"/>
                </a:solidFill>
              </a:rPr>
              <a:t>	 </a:t>
            </a:r>
            <a:r>
              <a:rPr b="1" sz="1300" lang="es"/>
              <a:t>X = 0 HASTA NUMERO_FILAS</a:t>
            </a:r>
          </a:p>
          <a:p>
            <a:pPr rtl="0" lvl="0" indent="0" marL="0">
              <a:buClr>
                <a:schemeClr val="dk1"/>
              </a:buClr>
              <a:buSzPct val="84615"/>
              <a:buFont typeface="Arial"/>
              <a:buNone/>
            </a:pPr>
            <a:r>
              <a:rPr b="1" sz="1300" lang="es"/>
              <a:t>		</a:t>
            </a:r>
            <a:r>
              <a:rPr b="1" sz="1300" lang="es">
                <a:solidFill>
                  <a:srgbClr val="FF0000"/>
                </a:solidFill>
              </a:rPr>
              <a:t>Borrar filas de i y j</a:t>
            </a:r>
          </a:p>
          <a:p>
            <a:pPr rtl="0" lvl="0" indent="0" marL="0">
              <a:buClr>
                <a:schemeClr val="dk1"/>
              </a:buClr>
              <a:buSzPct val="84615"/>
              <a:buFont typeface="Arial"/>
              <a:buNone/>
            </a:pPr>
            <a:r>
              <a:rPr b="1" sz="1300" lang="es">
                <a:solidFill>
                  <a:srgbClr val="FF0000"/>
                </a:solidFill>
              </a:rPr>
              <a:t>	</a:t>
            </a:r>
            <a:r>
              <a:rPr b="1" sz="1300" lang="es"/>
              <a:t>FIN PARA</a:t>
            </a:r>
          </a:p>
          <a:p>
            <a:pPr rtl="0" lvl="0" indent="0" marL="0">
              <a:buClr>
                <a:schemeClr val="dk1"/>
              </a:buClr>
              <a:buSzPct val="84615"/>
              <a:buFont typeface="Arial"/>
              <a:buNone/>
            </a:pPr>
            <a:r>
              <a:rPr b="1" sz="1300" lang="es"/>
              <a:t>	PARA Y = 0 HASTA NUMERO_COLUMNAS</a:t>
            </a:r>
          </a:p>
          <a:p>
            <a:pPr rtl="0" lvl="0" indent="0" marL="0">
              <a:buClr>
                <a:schemeClr val="dk1"/>
              </a:buClr>
              <a:buSzPct val="84615"/>
              <a:buFont typeface="Arial"/>
              <a:buNone/>
            </a:pPr>
            <a:r>
              <a:rPr b="1" sz="1300" lang="es"/>
              <a:t>		</a:t>
            </a:r>
            <a:r>
              <a:rPr b="1" sz="1300" lang="es">
                <a:solidFill>
                  <a:srgbClr val="FF0000"/>
                </a:solidFill>
              </a:rPr>
              <a:t>Borrar columnas de i y j</a:t>
            </a:r>
          </a:p>
          <a:p>
            <a:pPr rtl="0" lvl="0" indent="0" marL="0">
              <a:buClr>
                <a:schemeClr val="dk1"/>
              </a:buClr>
              <a:buSzPct val="84615"/>
              <a:buFont typeface="Arial"/>
              <a:buNone/>
            </a:pPr>
            <a:r>
              <a:rPr b="1" sz="1300" lang="es"/>
              <a:t>	FIN PARA</a:t>
            </a:r>
            <a:br>
              <a:rPr b="1" sz="1300" lang="es">
                <a:solidFill>
                  <a:schemeClr val="dk1"/>
                </a:solidFill>
              </a:rPr>
            </a:br>
            <a:r>
              <a:rPr b="1" sz="1300" lang="es">
                <a:solidFill>
                  <a:schemeClr val="dk1"/>
                </a:solidFill>
              </a:rPr>
              <a:t>	</a:t>
            </a:r>
            <a:r>
              <a:rPr b="1" sz="1300" lang="es"/>
              <a:t>fin</a:t>
            </a:r>
            <a:br>
              <a:rPr b="1" sz="1300" lang="es"/>
            </a:br>
            <a:r>
              <a:rPr b="1" sz="1300" lang="es"/>
              <a:t>     FIN PARA</a:t>
            </a:r>
          </a:p>
          <a:p>
            <a:pPr rtl="0" lvl="0" indent="0" marL="0">
              <a:buClr>
                <a:schemeClr val="dk1"/>
              </a:buClr>
              <a:buSzPct val="84615"/>
              <a:buFont typeface="Arial"/>
              <a:buNone/>
            </a:pPr>
            <a:r>
              <a:rPr b="1" sz="1300" lang="es"/>
              <a:t>FIN PARA</a:t>
            </a:r>
          </a:p>
          <a:p>
            <a:r>
              <a:t/>
            </a:r>
          </a:p>
          <a:p>
            <a:pPr rtl="0" lvl="0" indent="457200" marL="457200">
              <a:buClr>
                <a:schemeClr val="dk1"/>
              </a:buClr>
              <a:buSzPct val="84615"/>
              <a:buFont typeface="Arial"/>
              <a:buNone/>
            </a:pPr>
            <a:br>
              <a:rPr b="1" sz="1300" lang="es">
                <a:solidFill>
                  <a:schemeClr val="dk1"/>
                </a:solidFill>
              </a:rPr>
            </a:br>
            <a:r>
              <a:rPr b="1" sz="1300" lang="es">
                <a:solidFill>
                  <a:schemeClr val="dk1"/>
                </a:solidFill>
              </a:rPr>
              <a:t>		</a:t>
            </a:r>
          </a:p>
          <a:p>
            <a:r>
              <a:t/>
            </a:r>
          </a:p>
          <a:p>
            <a:pPr rtl="0" lvl="0" indent="0" marL="0">
              <a:buClr>
                <a:schemeClr val="dk1"/>
              </a:buClr>
              <a:buSzPct val="84615"/>
              <a:buFont typeface="Arial"/>
              <a:buNone/>
            </a:pPr>
            <a:r>
              <a:rPr b="1" sz="1300" lang="es"/>
              <a:t>       	</a:t>
            </a:r>
            <a:br>
              <a:rPr b="1" sz="1300" lang="es"/>
            </a:br>
            <a:r>
              <a:rPr b="1" sz="1300" lang="es"/>
              <a:t>	</a:t>
            </a:r>
          </a:p>
          <a:p>
            <a:pPr rtl="0" lvl="0" indent="0" marL="0">
              <a:buNone/>
            </a:pPr>
            <a:r>
              <a:rPr b="1" sz="1300" lang="es"/>
              <a:t>FIN </a:t>
            </a:r>
          </a:p>
          <a:p>
            <a:pPr rtl="0" lvl="0">
              <a:buNone/>
            </a:pPr>
            <a:r>
              <a:rPr b="1" sz="1300" lang="es"/>
              <a:t> </a:t>
            </a:r>
          </a:p>
        </p:txBody>
      </p:sp>
      <p:sp>
        <p:nvSpPr>
          <p:cNvPr id="701" name="Shape 701"/>
          <p:cNvSpPr/>
          <p:nvPr/>
        </p:nvSpPr>
        <p:spPr>
          <a:xfrm>
            <a:off y="1373125" x="5950400"/>
            <a:ext cy="2729099" cx="2699700"/>
          </a:xfrm>
          <a:prstGeom prst="snip2DiagRect">
            <a:avLst>
              <a:gd fmla="val 0" name="adj1"/>
              <a:gd fmla="val 16667" name="adj2"/>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702" name="Shape 702"/>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03" name="Shape 703"/>
          <p:cNvSpPr/>
          <p:nvPr/>
        </p:nvSpPr>
        <p:spPr>
          <a:xfrm>
            <a:off y="269375" x="3364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704" name="Shape 704"/>
          <p:cNvSpPr/>
          <p:nvPr/>
        </p:nvSpPr>
        <p:spPr>
          <a:xfrm rot="10800000" flipH="1">
            <a:off y="861899" x="5275175"/>
            <a:ext cy="345000" cx="19914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05" name="Shape 705"/>
          <p:cNvSpPr/>
          <p:nvPr/>
        </p:nvSpPr>
        <p:spPr>
          <a:xfrm>
            <a:off y="913012" x="5448475"/>
            <a:ext cy="242766" cx="1507931"/>
          </a:xfrm>
          <a:custGeom>
            <a:pathLst>
              <a:path w="6503" extrusionOk="0" h="983">
                <a:moveTo>
                  <a:pt y="9" x="4857"/>
                </a:moveTo>
                <a:lnTo>
                  <a:pt y="147" x="4857"/>
                </a:lnTo>
                <a:lnTo>
                  <a:pt y="147" x="4981"/>
                </a:lnTo>
                <a:lnTo>
                  <a:pt y="9" x="4981"/>
                </a:lnTo>
                <a:close/>
                <a:moveTo>
                  <a:pt y="128" x="258"/>
                </a:moveTo>
                <a:cubicBezTo>
                  <a:pt y="128" x="301"/>
                  <a:pt y="136" x="334"/>
                  <a:pt y="152" x="357"/>
                </a:cubicBezTo>
                <a:cubicBezTo>
                  <a:pt y="169" x="381"/>
                  <a:pt y="194" x="392"/>
                  <a:pt y="228" x="392"/>
                </a:cubicBezTo>
                <a:cubicBezTo>
                  <a:pt y="244" x="392"/>
                  <a:pt y="258" x="391"/>
                  <a:pt y="269" x="390"/>
                </a:cubicBezTo>
                <a:cubicBezTo>
                  <a:pt y="279" x="388"/>
                  <a:pt y="291" x="385"/>
                  <a:pt y="303" x="379"/>
                </a:cubicBezTo>
                <a:cubicBezTo>
                  <a:pt y="315" x="373"/>
                  <a:pt y="324" x="366"/>
                  <a:pt y="332" x="356"/>
                </a:cubicBezTo>
                <a:cubicBezTo>
                  <a:pt y="339" x="346"/>
                  <a:pt y="346" x="331"/>
                  <a:pt y="351" x="310"/>
                </a:cubicBezTo>
                <a:cubicBezTo>
                  <a:pt y="357" x="290"/>
                  <a:pt y="360" x="264"/>
                  <a:pt y="360" x="234"/>
                </a:cubicBezTo>
                <a:cubicBezTo>
                  <a:pt y="360" x="212"/>
                  <a:pt y="359" x="177"/>
                  <a:pt y="359" x="128"/>
                </a:cubicBezTo>
                <a:lnTo>
                  <a:pt y="128" x="128"/>
                </a:lnTo>
                <a:close/>
                <a:moveTo>
                  <a:pt y="299" x="1246"/>
                </a:moveTo>
                <a:cubicBezTo>
                  <a:pt y="299" x="1281"/>
                  <a:pt y="311" x="1308"/>
                  <a:pt y="337" x="1330"/>
                </a:cubicBezTo>
                <a:cubicBezTo>
                  <a:pt y="362" x="1351"/>
                  <a:pt y="393" x="1362"/>
                  <a:pt y="429" x="1362"/>
                </a:cubicBezTo>
                <a:lnTo>
                  <a:pt y="429" x="1120"/>
                </a:lnTo>
                <a:cubicBezTo>
                  <a:pt y="396" x="1123"/>
                  <a:pt y="366" x="1136"/>
                  <a:pt y="339" x="1159"/>
                </a:cubicBezTo>
                <a:cubicBezTo>
                  <a:pt y="312" x="1183"/>
                  <a:pt y="299" x="1212"/>
                  <a:pt y="299" x="1246"/>
                </a:cubicBezTo>
                <a:close/>
                <a:moveTo>
                  <a:pt y="302" x="5314"/>
                </a:moveTo>
                <a:cubicBezTo>
                  <a:pt y="302" x="5338"/>
                  <a:pt y="306" x="5358"/>
                  <a:pt y="314" x="5375"/>
                </a:cubicBezTo>
                <a:cubicBezTo>
                  <a:pt y="323" x="5393"/>
                  <a:pt y="334" x="5407"/>
                  <a:pt y="349" x="5417"/>
                </a:cubicBezTo>
                <a:cubicBezTo>
                  <a:pt y="365" x="5427"/>
                  <a:pt y="382" x="5435"/>
                  <a:pt y="402" x="5440"/>
                </a:cubicBezTo>
                <a:cubicBezTo>
                  <a:pt y="422" x="5446"/>
                  <a:pt y="444" x="5448"/>
                  <a:pt y="469" x="5448"/>
                </a:cubicBezTo>
                <a:lnTo>
                  <a:pt y="508" x="5448"/>
                </a:lnTo>
                <a:cubicBezTo>
                  <a:pt y="527" x="5448"/>
                  <a:pt y="544" x="5447"/>
                  <a:pt y="560" x="5444"/>
                </a:cubicBezTo>
                <a:cubicBezTo>
                  <a:pt y="576" x="5440"/>
                  <a:pt y="590" x="5436"/>
                  <a:pt y="604" x="5429"/>
                </a:cubicBezTo>
                <a:cubicBezTo>
                  <a:pt y="618" x="5422"/>
                  <a:pt y="629" x="5414"/>
                  <a:pt y="639" x="5404"/>
                </a:cubicBezTo>
                <a:cubicBezTo>
                  <a:pt y="648" x="5394"/>
                  <a:pt y="656" x="5382"/>
                  <a:pt y="661" x="5367"/>
                </a:cubicBezTo>
                <a:cubicBezTo>
                  <a:pt y="667" x="5351"/>
                  <a:pt y="670" x="5334"/>
                  <a:pt y="670" x="5314"/>
                </a:cubicBezTo>
                <a:cubicBezTo>
                  <a:pt y="670" x="5296"/>
                  <a:pt y="666" x="5279"/>
                  <a:pt y="659" x="5264"/>
                </a:cubicBezTo>
                <a:cubicBezTo>
                  <a:pt y="652" x="5248"/>
                  <a:pt y="643" x="5236"/>
                  <a:pt y="632" x="5225"/>
                </a:cubicBezTo>
                <a:cubicBezTo>
                  <a:pt y="620" x="5215"/>
                  <a:pt y="607" x="5206"/>
                  <a:pt y="591" x="5198"/>
                </a:cubicBezTo>
                <a:cubicBezTo>
                  <a:pt y="575" x="5190"/>
                  <a:pt y="559" x="5185"/>
                  <a:pt y="541" x="5181"/>
                </a:cubicBezTo>
                <a:cubicBezTo>
                  <a:pt y="524" x="5178"/>
                  <a:pt y="507" x="5176"/>
                  <a:pt y="490" x="5176"/>
                </a:cubicBezTo>
                <a:cubicBezTo>
                  <a:pt y="467" x="5176"/>
                  <a:pt y="445" x="5179"/>
                  <a:pt y="423" x="5185"/>
                </a:cubicBezTo>
                <a:cubicBezTo>
                  <a:pt y="401" x="5190"/>
                  <a:pt y="381" x="5198"/>
                  <a:pt y="362" x="5209"/>
                </a:cubicBezTo>
                <a:cubicBezTo>
                  <a:pt y="344" x="5219"/>
                  <a:pt y="329" x="5234"/>
                  <a:pt y="318" x="5252"/>
                </a:cubicBezTo>
                <a:cubicBezTo>
                  <a:pt y="307" x="5270"/>
                  <a:pt y="302" x="5291"/>
                  <a:pt y="302" x="5314"/>
                </a:cubicBezTo>
                <a:close/>
                <a:moveTo>
                  <a:pt y="304" x="2309"/>
                </a:moveTo>
                <a:cubicBezTo>
                  <a:pt y="304" x="2333"/>
                  <a:pt y="309" x="2354"/>
                  <a:pt y="318" x="2372"/>
                </a:cubicBezTo>
                <a:cubicBezTo>
                  <a:pt y="327" x="2391"/>
                  <a:pt y="340" x="2405"/>
                  <a:pt y="357" x="2416"/>
                </a:cubicBezTo>
                <a:cubicBezTo>
                  <a:pt y="373" x="2427"/>
                  <a:pt y="393" x="2436"/>
                  <a:pt y="416" x="2441"/>
                </a:cubicBezTo>
                <a:cubicBezTo>
                  <a:pt y="439" x="2447"/>
                  <a:pt y="464" x="2450"/>
                  <a:pt y="491" x="2450"/>
                </a:cubicBezTo>
                <a:cubicBezTo>
                  <a:pt y="548" x="2450"/>
                  <a:pt y="593" x="2438"/>
                  <a:pt y="627" x="2414"/>
                </a:cubicBezTo>
                <a:cubicBezTo>
                  <a:pt y="662" x="2390"/>
                  <a:pt y="679" x="2355"/>
                  <a:pt y="679" x="2310"/>
                </a:cubicBezTo>
                <a:cubicBezTo>
                  <a:pt y="679" x="2287"/>
                  <a:pt y="674" x="2267"/>
                  <a:pt y="664" x="2250"/>
                </a:cubicBezTo>
                <a:cubicBezTo>
                  <a:pt y="654" x="2234"/>
                  <a:pt y="640" x="2220"/>
                  <a:pt y="622" x="2211"/>
                </a:cubicBezTo>
                <a:cubicBezTo>
                  <a:pt y="604" x="2201"/>
                  <a:pt y="584" x="2193"/>
                  <a:pt y="562" x="2188"/>
                </a:cubicBezTo>
                <a:cubicBezTo>
                  <a:pt y="539" x="2183"/>
                  <a:pt y="515" x="2181"/>
                  <a:pt y="488" x="2181"/>
                </a:cubicBezTo>
                <a:cubicBezTo>
                  <a:pt y="464" x="2181"/>
                  <a:pt y="441" x="2183"/>
                  <a:pt y="420" x="2188"/>
                </a:cubicBezTo>
                <a:cubicBezTo>
                  <a:pt y="398" x="2194"/>
                  <a:pt y="379" x="2201"/>
                  <a:pt y="361" x="2211"/>
                </a:cubicBezTo>
                <a:cubicBezTo>
                  <a:pt y="343" x="2221"/>
                  <a:pt y="329" x="2234"/>
                  <a:pt y="319" x="2250"/>
                </a:cubicBezTo>
                <a:cubicBezTo>
                  <a:pt y="309" x="2267"/>
                  <a:pt y="304" x="2287"/>
                  <a:pt y="304" x="2309"/>
                </a:cubicBezTo>
                <a:close/>
                <a:moveTo>
                  <a:pt y="304" x="4498"/>
                </a:moveTo>
                <a:cubicBezTo>
                  <a:pt y="304" x="4523"/>
                  <a:pt y="309" x="4544"/>
                  <a:pt y="318" x="4562"/>
                </a:cubicBezTo>
                <a:cubicBezTo>
                  <a:pt y="327" x="4580"/>
                  <a:pt y="340" x="4594"/>
                  <a:pt y="357" x="4605"/>
                </a:cubicBezTo>
                <a:cubicBezTo>
                  <a:pt y="373" x="4617"/>
                  <a:pt y="393" x="4625"/>
                  <a:pt y="416" x="4631"/>
                </a:cubicBezTo>
                <a:cubicBezTo>
                  <a:pt y="439" x="4637"/>
                  <a:pt y="464" x="4640"/>
                  <a:pt y="491" x="4640"/>
                </a:cubicBezTo>
                <a:cubicBezTo>
                  <a:pt y="548" x="4640"/>
                  <a:pt y="593" x="4628"/>
                  <a:pt y="627" x="4603"/>
                </a:cubicBezTo>
                <a:cubicBezTo>
                  <a:pt y="662" x="4579"/>
                  <a:pt y="679" x="4545"/>
                  <a:pt y="679" x="4499"/>
                </a:cubicBezTo>
                <a:cubicBezTo>
                  <a:pt y="679" x="4476"/>
                  <a:pt y="674" x="4457"/>
                  <a:pt y="664" x="4440"/>
                </a:cubicBezTo>
                <a:cubicBezTo>
                  <a:pt y="654" x="4423"/>
                  <a:pt y="640" x="4410"/>
                  <a:pt y="622" x="4400"/>
                </a:cubicBezTo>
                <a:cubicBezTo>
                  <a:pt y="604" x="4390"/>
                  <a:pt y="584" x="4383"/>
                  <a:pt y="562" x="4378"/>
                </a:cubicBezTo>
                <a:cubicBezTo>
                  <a:pt y="539" x="4373"/>
                  <a:pt y="515" x="4370"/>
                  <a:pt y="488" x="4370"/>
                </a:cubicBezTo>
                <a:cubicBezTo>
                  <a:pt y="464" x="4370"/>
                  <a:pt y="441" x="4373"/>
                  <a:pt y="420" x="4378"/>
                </a:cubicBezTo>
                <a:cubicBezTo>
                  <a:pt y="398" x="4383"/>
                  <a:pt y="379" x="4390"/>
                  <a:pt y="361" x="4400"/>
                </a:cubicBezTo>
                <a:cubicBezTo>
                  <a:pt y="343" x="4410"/>
                  <a:pt y="329" x="4423"/>
                  <a:pt y="319" x="4440"/>
                </a:cubicBezTo>
                <a:cubicBezTo>
                  <a:pt y="309" x="4457"/>
                  <a:pt y="304" x="4476"/>
                  <a:pt y="304" x="4498"/>
                </a:cubicBezTo>
                <a:close/>
                <a:moveTo>
                  <a:pt y="300" x="2901"/>
                </a:moveTo>
                <a:cubicBezTo>
                  <a:pt y="300" x="2926"/>
                  <a:pt y="305" x="2948"/>
                  <a:pt y="314" x="2967"/>
                </a:cubicBezTo>
                <a:cubicBezTo>
                  <a:pt y="324" x="2985"/>
                  <a:pt y="338" x="3000"/>
                  <a:pt y="355" x="3010"/>
                </a:cubicBezTo>
                <a:cubicBezTo>
                  <a:pt y="373" x="3021"/>
                  <a:pt y="394" x="3029"/>
                  <a:pt y="417" x="3035"/>
                </a:cubicBezTo>
                <a:cubicBezTo>
                  <a:pt y="440" x="3040"/>
                  <a:pt y="465" x="3043"/>
                  <a:pt y="493" x="3043"/>
                </a:cubicBezTo>
                <a:cubicBezTo>
                  <a:pt y="520" x="3043"/>
                  <a:pt y="544" x="3040"/>
                  <a:pt y="567" x="3034"/>
                </a:cubicBezTo>
                <a:cubicBezTo>
                  <a:pt y="590" x="3029"/>
                  <a:pt y="610" x="3020"/>
                  <a:pt y="628" x="3009"/>
                </a:cubicBezTo>
                <a:cubicBezTo>
                  <a:pt y="645" x="2999"/>
                  <a:pt y="659" x="2984"/>
                  <a:pt y="669" x="2966"/>
                </a:cubicBezTo>
                <a:cubicBezTo>
                  <a:pt y="679" x="2948"/>
                  <a:pt y="684" x="2927"/>
                  <a:pt y="684" x="2902"/>
                </a:cubicBezTo>
                <a:cubicBezTo>
                  <a:pt y="684" x="2877"/>
                  <a:pt y="679" x="2855"/>
                  <a:pt y="669" x="2836"/>
                </a:cubicBezTo>
                <a:cubicBezTo>
                  <a:pt y="659" x="2817"/>
                  <a:pt y="645" x="2802"/>
                  <a:pt y="628" x="2790"/>
                </a:cubicBezTo>
                <a:cubicBezTo>
                  <a:pt y="610" x="2778"/>
                  <a:pt y="590" x="2769"/>
                  <a:pt y="568" x="2763"/>
                </a:cubicBezTo>
                <a:cubicBezTo>
                  <a:pt y="545" x="2757"/>
                  <a:pt y="520" x="2754"/>
                  <a:pt y="495" x="2754"/>
                </a:cubicBezTo>
                <a:cubicBezTo>
                  <a:pt y="468" x="2754"/>
                  <a:pt y="444" x="2757"/>
                  <a:pt y="420" x="2763"/>
                </a:cubicBezTo>
                <a:cubicBezTo>
                  <a:pt y="397" x="2769"/>
                  <a:pt y="376" x="2778"/>
                  <a:pt y="358" x="2790"/>
                </a:cubicBezTo>
                <a:cubicBezTo>
                  <a:pt y="340" x="2802"/>
                  <a:pt y="326" x="2817"/>
                  <a:pt y="315" x="2836"/>
                </a:cubicBezTo>
                <a:cubicBezTo>
                  <a:pt y="305" x="2855"/>
                  <a:pt y="300" x="2877"/>
                  <a:pt y="300" x="2901"/>
                </a:cubicBezTo>
                <a:close/>
                <a:moveTo>
                  <a:pt y="300" x="3942"/>
                </a:moveTo>
                <a:cubicBezTo>
                  <a:pt y="300" x="3967"/>
                  <a:pt y="305" x="3989"/>
                  <a:pt y="314" x="4008"/>
                </a:cubicBezTo>
                <a:cubicBezTo>
                  <a:pt y="324" x="4026"/>
                  <a:pt y="338" x="4041"/>
                  <a:pt y="355" x="4051"/>
                </a:cubicBezTo>
                <a:cubicBezTo>
                  <a:pt y="373" x="4062"/>
                  <a:pt y="394" x="4070"/>
                  <a:pt y="417" x="4076"/>
                </a:cubicBezTo>
                <a:cubicBezTo>
                  <a:pt y="440" x="4081"/>
                  <a:pt y="465" x="4084"/>
                  <a:pt y="493" x="4084"/>
                </a:cubicBezTo>
                <a:cubicBezTo>
                  <a:pt y="520" x="4084"/>
                  <a:pt y="544" x="4081"/>
                  <a:pt y="567" x="4075"/>
                </a:cubicBezTo>
                <a:cubicBezTo>
                  <a:pt y="590" x="4070"/>
                  <a:pt y="610" x="4061"/>
                  <a:pt y="628" x="4050"/>
                </a:cubicBezTo>
                <a:cubicBezTo>
                  <a:pt y="645" x="4040"/>
                  <a:pt y="659" x="4025"/>
                  <a:pt y="669" x="4007"/>
                </a:cubicBezTo>
                <a:cubicBezTo>
                  <a:pt y="679" x="3989"/>
                  <a:pt y="684" x="3968"/>
                  <a:pt y="684" x="3943"/>
                </a:cubicBezTo>
                <a:cubicBezTo>
                  <a:pt y="684" x="3918"/>
                  <a:pt y="679" x="3896"/>
                  <a:pt y="669" x="3877"/>
                </a:cubicBezTo>
                <a:cubicBezTo>
                  <a:pt y="659" x="3858"/>
                  <a:pt y="645" x="3843"/>
                  <a:pt y="628" x="3831"/>
                </a:cubicBezTo>
                <a:cubicBezTo>
                  <a:pt y="610" x="3819"/>
                  <a:pt y="590" x="3810"/>
                  <a:pt y="568" x="3804"/>
                </a:cubicBezTo>
                <a:cubicBezTo>
                  <a:pt y="545" x="3798"/>
                  <a:pt y="520" x="3795"/>
                  <a:pt y="495" x="3795"/>
                </a:cubicBezTo>
                <a:cubicBezTo>
                  <a:pt y="468" x="3795"/>
                  <a:pt y="444" x="3798"/>
                  <a:pt y="420" x="3804"/>
                </a:cubicBezTo>
                <a:cubicBezTo>
                  <a:pt y="397" x="3810"/>
                  <a:pt y="376" x="3819"/>
                  <a:pt y="358" x="3831"/>
                </a:cubicBezTo>
                <a:cubicBezTo>
                  <a:pt y="340" x="3843"/>
                  <a:pt y="326" x="3858"/>
                  <a:pt y="315" x="3877"/>
                </a:cubicBezTo>
                <a:cubicBezTo>
                  <a:pt y="305" x="3896"/>
                  <a:pt y="300" x="3918"/>
                  <a:pt y="300" x="3942"/>
                </a:cubicBezTo>
                <a:close/>
                <a:moveTo>
                  <a:pt y="300" x="5891"/>
                </a:moveTo>
                <a:cubicBezTo>
                  <a:pt y="300" x="5917"/>
                  <a:pt y="305" x="5939"/>
                  <a:pt y="314" x="5957"/>
                </a:cubicBezTo>
                <a:cubicBezTo>
                  <a:pt y="324" x="5976"/>
                  <a:pt y="338" x="5990"/>
                  <a:pt y="355" x="6001"/>
                </a:cubicBezTo>
                <a:cubicBezTo>
                  <a:pt y="373" x="6012"/>
                  <a:pt y="394" x="6020"/>
                  <a:pt y="417" x="6026"/>
                </a:cubicBezTo>
                <a:cubicBezTo>
                  <a:pt y="440" x="6031"/>
                  <a:pt y="465" x="6034"/>
                  <a:pt y="493" x="6034"/>
                </a:cubicBezTo>
                <a:cubicBezTo>
                  <a:pt y="520" x="6034"/>
                  <a:pt y="544" x="6031"/>
                  <a:pt y="567" x="6025"/>
                </a:cubicBezTo>
                <a:cubicBezTo>
                  <a:pt y="590" x="6019"/>
                  <a:pt y="610" x="6011"/>
                  <a:pt y="628" x="6000"/>
                </a:cubicBezTo>
                <a:cubicBezTo>
                  <a:pt y="645" x="5989"/>
                  <a:pt y="659" x="5975"/>
                  <a:pt y="669" x="5957"/>
                </a:cubicBezTo>
                <a:cubicBezTo>
                  <a:pt y="679" x="5939"/>
                  <a:pt y="684" x="5917"/>
                  <a:pt y="684" x="5893"/>
                </a:cubicBezTo>
                <a:cubicBezTo>
                  <a:pt y="684" x="5868"/>
                  <a:pt y="679" x="5846"/>
                  <a:pt y="669" x="5827"/>
                </a:cubicBezTo>
                <a:cubicBezTo>
                  <a:pt y="659" x="5808"/>
                  <a:pt y="645" x="5792"/>
                  <a:pt y="628" x="5781"/>
                </a:cubicBezTo>
                <a:cubicBezTo>
                  <a:pt y="610" x="5769"/>
                  <a:pt y="590" x="5760"/>
                  <a:pt y="568" x="5754"/>
                </a:cubicBezTo>
                <a:cubicBezTo>
                  <a:pt y="545" x="5747"/>
                  <a:pt y="520" x="5744"/>
                  <a:pt y="495" x="5744"/>
                </a:cubicBezTo>
                <a:cubicBezTo>
                  <a:pt y="468" x="5744"/>
                  <a:pt y="444" x="5747"/>
                  <a:pt y="420" x="5754"/>
                </a:cubicBezTo>
                <a:cubicBezTo>
                  <a:pt y="397" x="5760"/>
                  <a:pt y="376" x="5769"/>
                  <a:pt y="358" x="5781"/>
                </a:cubicBezTo>
                <a:cubicBezTo>
                  <a:pt y="340" x="5793"/>
                  <a:pt y="326" x="5808"/>
                  <a:pt y="315" x="5827"/>
                </a:cubicBezTo>
                <a:cubicBezTo>
                  <a:pt y="305" x="5846"/>
                  <a:pt y="300" x="5867"/>
                  <a:pt y="300" x="5891"/>
                </a:cubicBezTo>
                <a:close/>
                <a:moveTo>
                  <a:pt y="737" x="5446"/>
                </a:moveTo>
                <a:cubicBezTo>
                  <a:pt y="737" x="5447"/>
                  <a:pt y="738" x="5447"/>
                  <a:pt y="739" x="5446"/>
                </a:cubicBezTo>
                <a:lnTo>
                  <a:pt y="737" x="5446"/>
                </a:lnTo>
                <a:close/>
                <a:moveTo>
                  <a:pt y="9" x="0"/>
                </a:moveTo>
                <a:lnTo>
                  <a:pt y="781" x="0"/>
                </a:lnTo>
                <a:lnTo>
                  <a:pt y="781" x="128"/>
                </a:lnTo>
                <a:lnTo>
                  <a:pt y="472" x="128"/>
                </a:lnTo>
                <a:cubicBezTo>
                  <a:pt y="474" x="159"/>
                  <a:pt y="476" x="192"/>
                  <a:pt y="476" x="226"/>
                </a:cubicBezTo>
                <a:cubicBezTo>
                  <a:pt y="476" x="270"/>
                  <a:pt y="472" x="309"/>
                  <a:pt y="464" x="343"/>
                </a:cubicBezTo>
                <a:cubicBezTo>
                  <a:pt y="457" x="377"/>
                  <a:pt y="445" x="405"/>
                  <a:pt y="431" x="428"/>
                </a:cubicBezTo>
                <a:cubicBezTo>
                  <a:pt y="417" x="451"/>
                  <a:pt y="399" x="469"/>
                  <a:pt y="377" x="483"/>
                </a:cubicBezTo>
                <a:cubicBezTo>
                  <a:pt y="355" x="498"/>
                  <a:pt y="332" x="508"/>
                  <a:pt y="308" x="513"/>
                </a:cubicBezTo>
                <a:cubicBezTo>
                  <a:pt y="284" x="519"/>
                  <a:pt y="256" x="522"/>
                  <a:pt y="227" x="522"/>
                </a:cubicBezTo>
                <a:cubicBezTo>
                  <a:pt y="189" x="522"/>
                  <a:pt y="156" x="515"/>
                  <a:pt y="127" x="501"/>
                </a:cubicBezTo>
                <a:cubicBezTo>
                  <a:pt y="98" x="487"/>
                  <a:pt y="76" x="468"/>
                  <a:pt y="59" x="443"/>
                </a:cubicBezTo>
                <a:cubicBezTo>
                  <a:pt y="42" x="418"/>
                  <a:pt y="29" x="390"/>
                  <a:pt y="21" x="359"/>
                </a:cubicBezTo>
                <a:cubicBezTo>
                  <a:pt y="13" x="328"/>
                  <a:pt y="9" x="293"/>
                  <a:pt y="9" x="256"/>
                </a:cubicBezTo>
                <a:close/>
                <a:moveTo>
                  <a:pt y="203" x="4857"/>
                </a:moveTo>
                <a:lnTo>
                  <a:pt y="781" x="4857"/>
                </a:lnTo>
                <a:lnTo>
                  <a:pt y="781" x="4981"/>
                </a:lnTo>
                <a:lnTo>
                  <a:pt y="203" x="4981"/>
                </a:lnTo>
                <a:close/>
                <a:moveTo>
                  <a:pt y="0" x="2573"/>
                </a:moveTo>
                <a:lnTo>
                  <a:pt y="14" x="2450"/>
                </a:lnTo>
                <a:lnTo>
                  <a:pt y="303" x="2471"/>
                </a:lnTo>
                <a:cubicBezTo>
                  <a:pt y="265" x="2467"/>
                  <a:pt y="236" x="2448"/>
                  <a:pt y="218" x="2413"/>
                </a:cubicBezTo>
                <a:cubicBezTo>
                  <a:pt y="199" x="2378"/>
                  <a:pt y="190" x="2341"/>
                  <a:pt y="190" x="2302"/>
                </a:cubicBezTo>
                <a:cubicBezTo>
                  <a:pt y="190" x="2253"/>
                  <a:pt y="204" x="2209"/>
                  <a:pt y="231" x="2171"/>
                </a:cubicBezTo>
                <a:cubicBezTo>
                  <a:pt y="258" x="2133"/>
                  <a:pt y="294" x="2104"/>
                  <a:pt y="339" x="2084"/>
                </a:cubicBezTo>
                <a:cubicBezTo>
                  <a:pt y="383" x="2065"/>
                  <a:pt y="432" x="2055"/>
                  <a:pt y="486" x="2055"/>
                </a:cubicBezTo>
                <a:cubicBezTo>
                  <a:pt y="576" x="2055"/>
                  <a:pt y="650" x="2077"/>
                  <a:pt y="707" x="2121"/>
                </a:cubicBezTo>
                <a:cubicBezTo>
                  <a:pt y="764" x="2166"/>
                  <a:pt y="793" x="2227"/>
                  <a:pt y="793" x="2305"/>
                </a:cubicBezTo>
                <a:cubicBezTo>
                  <a:pt y="793" x="2344"/>
                  <a:pt y="783" x="2380"/>
                  <a:pt y="763" x="2413"/>
                </a:cubicBezTo>
                <a:cubicBezTo>
                  <a:pt y="748" x="2438"/>
                  <a:pt y="740" x="2453"/>
                  <a:pt y="740" x="2456"/>
                </a:cubicBezTo>
                <a:cubicBezTo>
                  <a:pt y="740" x="2457"/>
                  <a:pt y="741" x="2457"/>
                  <a:pt y="742" x="2457"/>
                </a:cubicBezTo>
                <a:lnTo>
                  <a:pt y="781" x="2461"/>
                </a:lnTo>
                <a:lnTo>
                  <a:pt y="781" x="2573"/>
                </a:lnTo>
                <a:lnTo>
                  <a:pt y="0" x="2573"/>
                </a:lnTo>
                <a:close/>
                <a:moveTo>
                  <a:pt y="0" x="4763"/>
                </a:moveTo>
                <a:lnTo>
                  <a:pt y="14" x="4639"/>
                </a:lnTo>
                <a:lnTo>
                  <a:pt y="303" x="4660"/>
                </a:lnTo>
                <a:cubicBezTo>
                  <a:pt y="265" x="4657"/>
                  <a:pt y="236" x="4638"/>
                  <a:pt y="218" x="4603"/>
                </a:cubicBezTo>
                <a:cubicBezTo>
                  <a:pt y="199" x="4568"/>
                  <a:pt y="190" x="4531"/>
                  <a:pt y="190" x="4491"/>
                </a:cubicBezTo>
                <a:cubicBezTo>
                  <a:pt y="190" x="4442"/>
                  <a:pt y="204" x="4399"/>
                  <a:pt y="231" x="4361"/>
                </a:cubicBezTo>
                <a:cubicBezTo>
                  <a:pt y="258" x="4323"/>
                  <a:pt y="294" x="4294"/>
                  <a:pt y="339" x="4274"/>
                </a:cubicBezTo>
                <a:cubicBezTo>
                  <a:pt y="383" x="4254"/>
                  <a:pt y="432" x="4244"/>
                  <a:pt y="486" x="4244"/>
                </a:cubicBezTo>
                <a:cubicBezTo>
                  <a:pt y="576" x="4244"/>
                  <a:pt y="650" x="4266"/>
                  <a:pt y="707" x="4311"/>
                </a:cubicBezTo>
                <a:cubicBezTo>
                  <a:pt y="764" x="4355"/>
                  <a:pt y="793" x="4416"/>
                  <a:pt y="793" x="4494"/>
                </a:cubicBezTo>
                <a:cubicBezTo>
                  <a:pt y="793" x="4534"/>
                  <a:pt y="783" x="4570"/>
                  <a:pt y="763" x="4602"/>
                </a:cubicBezTo>
                <a:cubicBezTo>
                  <a:pt y="748" x="4627"/>
                  <a:pt y="740" x="4642"/>
                  <a:pt y="740" x="4646"/>
                </a:cubicBezTo>
                <a:cubicBezTo>
                  <a:pt y="740" x="4647"/>
                  <a:pt y="741" x="4647"/>
                  <a:pt y="742" x="4646"/>
                </a:cubicBezTo>
                <a:lnTo>
                  <a:pt y="781" x="4651"/>
                </a:lnTo>
                <a:lnTo>
                  <a:pt y="781" x="4763"/>
                </a:lnTo>
                <a:lnTo>
                  <a:pt y="0" x="4763"/>
                </a:lnTo>
                <a:close/>
                <a:moveTo>
                  <a:pt y="191" x="743"/>
                </a:moveTo>
                <a:cubicBezTo>
                  <a:pt y="191" x="711"/>
                  <a:pt y="196" x="683"/>
                  <a:pt y="206" x="657"/>
                </a:cubicBezTo>
                <a:cubicBezTo>
                  <a:pt y="215" x="631"/>
                  <a:pt y="228" x="610"/>
                  <a:pt y="244" x="594"/>
                </a:cubicBezTo>
                <a:cubicBezTo>
                  <a:pt y="260" x="577"/>
                  <a:pt y="278" x="565"/>
                  <a:pt y="298" x="556"/>
                </a:cubicBezTo>
                <a:cubicBezTo>
                  <a:pt y="319" x="547"/>
                  <a:pt y="340" x="543"/>
                  <a:pt y="362" x="543"/>
                </a:cubicBezTo>
                <a:cubicBezTo>
                  <a:pt y="403" x="544"/>
                  <a:pt y="437" x="556"/>
                  <a:pt y="465" x="579"/>
                </a:cubicBezTo>
                <a:cubicBezTo>
                  <a:pt y="494" x="603"/>
                  <a:pt y="515" x="642"/>
                  <a:pt y="530" x="697"/>
                </a:cubicBezTo>
                <a:lnTo>
                  <a:pt y="550" x="769"/>
                </a:lnTo>
                <a:cubicBezTo>
                  <a:pt y="562" x="813"/>
                  <a:pt y="583" x="834"/>
                  <a:pt y="613" x="834"/>
                </a:cubicBezTo>
                <a:lnTo>
                  <a:pt y="618" x="834"/>
                </a:lnTo>
                <a:cubicBezTo>
                  <a:pt y="639" x="833"/>
                  <a:pt y="655" x="825"/>
                  <a:pt y="667" x="811"/>
                </a:cubicBezTo>
                <a:cubicBezTo>
                  <a:pt y="678" x="796"/>
                  <a:pt y="684" x="776"/>
                  <a:pt y="684" x="750"/>
                </a:cubicBezTo>
                <a:lnTo>
                  <a:pt y="684" x="742"/>
                </a:lnTo>
                <a:cubicBezTo>
                  <a:pt y="684" x="722"/>
                  <a:pt y="681" x="701"/>
                  <a:pt y="675" x="680"/>
                </a:cubicBezTo>
                <a:cubicBezTo>
                  <a:pt y="669" x="658"/>
                  <a:pt y="664" x="642"/>
                  <a:pt y="659" x="631"/>
                </a:cubicBezTo>
                <a:cubicBezTo>
                  <a:pt y="653" x="620"/>
                  <a:pt y="643" x="603"/>
                  <a:pt y="628" x="579"/>
                </a:cubicBezTo>
                <a:lnTo>
                  <a:pt y="730" x="545"/>
                </a:lnTo>
                <a:cubicBezTo>
                  <a:pt y="751" x="573"/>
                  <a:pt y="766" x="605"/>
                  <a:pt y="777" x="640"/>
                </a:cubicBezTo>
                <a:cubicBezTo>
                  <a:pt y="788" x="676"/>
                  <a:pt y="793" x="715"/>
                  <a:pt y="793" x="755"/>
                </a:cubicBezTo>
                <a:cubicBezTo>
                  <a:pt y="793" x="812"/>
                  <a:pt y="778" x="859"/>
                  <a:pt y="747" x="895"/>
                </a:cubicBezTo>
                <a:cubicBezTo>
                  <a:pt y="716" x="932"/>
                  <a:pt y="673" x="951"/>
                  <a:pt y="617" x="953"/>
                </a:cubicBezTo>
                <a:lnTo>
                  <a:pt y="614" x="953"/>
                </a:lnTo>
                <a:cubicBezTo>
                  <a:pt y="566" x="953"/>
                  <a:pt y="528" x="940"/>
                  <a:pt y="499" x="914"/>
                </a:cubicBezTo>
                <a:cubicBezTo>
                  <a:pt y="470" x="888"/>
                  <a:pt y="450" x="851"/>
                  <a:pt y="436" x="802"/>
                </a:cubicBezTo>
                <a:lnTo>
                  <a:pt y="416" x="728"/>
                </a:lnTo>
                <a:cubicBezTo>
                  <a:pt y="410" x="705"/>
                  <a:pt y="403" x="689"/>
                  <a:pt y="394" x="680"/>
                </a:cubicBezTo>
                <a:cubicBezTo>
                  <a:pt y="385" x="672"/>
                  <a:pt y="374" x="667"/>
                  <a:pt y="362" x="667"/>
                </a:cubicBezTo>
                <a:cubicBezTo>
                  <a:pt y="342" x="667"/>
                  <a:pt y="326" x="674"/>
                  <a:pt y="315" x="689"/>
                </a:cubicBezTo>
                <a:cubicBezTo>
                  <a:pt y="303" x="703"/>
                  <a:pt y="297" x="723"/>
                  <a:pt y="297" x="749"/>
                </a:cubicBezTo>
                <a:cubicBezTo>
                  <a:pt y="297" x="789"/>
                  <a:pt y="309" x="839"/>
                  <a:pt y="333" x="898"/>
                </a:cubicBezTo>
                <a:lnTo>
                  <a:pt y="236" x="930"/>
                </a:lnTo>
                <a:cubicBezTo>
                  <a:pt y="206" x="872"/>
                  <a:pt y="191" x="809"/>
                  <a:pt y="191" x="743"/>
                </a:cubicBezTo>
                <a:close/>
                <a:moveTo>
                  <a:pt y="191" x="1246"/>
                </a:moveTo>
                <a:cubicBezTo>
                  <a:pt y="193" x="1170"/>
                  <a:pt y="222" x="1108"/>
                  <a:pt y="279" x="1061"/>
                </a:cubicBezTo>
                <a:cubicBezTo>
                  <a:pt y="335" x="1013"/>
                  <a:pt y="406" x="989"/>
                  <a:pt y="491" x="989"/>
                </a:cubicBezTo>
                <a:cubicBezTo>
                  <a:pt y="583" x="989"/>
                  <a:pt y="656" x="1013"/>
                  <a:pt y="711" x="1061"/>
                </a:cubicBezTo>
                <a:cubicBezTo>
                  <a:pt y="766" x="1109"/>
                  <a:pt y="793" x="1174"/>
                  <a:pt y="793" x="1256"/>
                </a:cubicBezTo>
                <a:cubicBezTo>
                  <a:pt y="793" x="1343"/>
                  <a:pt y="767" x="1417"/>
                  <a:pt y="714" x="1479"/>
                </a:cubicBezTo>
                <a:lnTo>
                  <a:pt y="617" x="1438"/>
                </a:lnTo>
                <a:cubicBezTo>
                  <a:pt y="660" x="1375"/>
                  <a:pt y="681" x="1315"/>
                  <a:pt y="681" x="1259"/>
                </a:cubicBezTo>
                <a:cubicBezTo>
                  <a:pt y="681" x="1217"/>
                  <a:pt y="666" x="1183"/>
                  <a:pt y="635" x="1156"/>
                </a:cubicBezTo>
                <a:cubicBezTo>
                  <a:pt y="603" x="1128"/>
                  <a:pt y="568" x="1115"/>
                  <a:pt y="528" x="1115"/>
                </a:cubicBezTo>
                <a:lnTo>
                  <a:pt y="528" x="1482"/>
                </a:lnTo>
                <a:cubicBezTo>
                  <a:pt y="511" x="1482"/>
                  <a:pt y="498" x="1482"/>
                  <a:pt y="488" x="1482"/>
                </a:cubicBezTo>
                <a:cubicBezTo>
                  <a:pt y="479" x="1482"/>
                  <a:pt y="473" x="1483"/>
                  <a:pt y="470" x="1483"/>
                </a:cubicBezTo>
                <a:cubicBezTo>
                  <a:pt y="386" x="1483"/>
                  <a:pt y="318" x="1461"/>
                  <a:pt y="267" x="1419"/>
                </a:cubicBezTo>
                <a:cubicBezTo>
                  <a:pt y="216" x="1377"/>
                  <a:pt y="191" x="1319"/>
                  <a:pt y="191" x="1246"/>
                </a:cubicBezTo>
                <a:close/>
                <a:moveTo>
                  <a:pt y="203" x="1534"/>
                </a:moveTo>
                <a:lnTo>
                  <a:pt y="576" x="1534"/>
                </a:lnTo>
                <a:cubicBezTo>
                  <a:pt y="651" x="1534"/>
                  <a:pt y="707" x="1554"/>
                  <a:pt y="741" x="1595"/>
                </a:cubicBezTo>
                <a:cubicBezTo>
                  <a:pt y="776" x="1635"/>
                  <a:pt y="793" x="1694"/>
                  <a:pt y="793" x="1770"/>
                </a:cubicBezTo>
                <a:cubicBezTo>
                  <a:pt y="793" x="1847"/>
                  <a:pt y="776" x="1905"/>
                  <a:pt y="742" x="1945"/>
                </a:cubicBezTo>
                <a:cubicBezTo>
                  <a:pt y="707" x="1985"/>
                  <a:pt y="652" x="2006"/>
                  <a:pt y="576" x="2006"/>
                </a:cubicBezTo>
                <a:lnTo>
                  <a:pt y="203" x="2006"/>
                </a:lnTo>
                <a:lnTo>
                  <a:pt y="203" x="1882"/>
                </a:lnTo>
                <a:lnTo>
                  <a:pt y="577" x="1882"/>
                </a:lnTo>
                <a:cubicBezTo>
                  <a:pt y="619" x="1882"/>
                  <a:pt y="647" x="1874"/>
                  <a:pt y="662" x="1857"/>
                </a:cubicBezTo>
                <a:cubicBezTo>
                  <a:pt y="677" x="1841"/>
                  <a:pt y="684" x="1812"/>
                  <a:pt y="684" x="1770"/>
                </a:cubicBezTo>
                <a:cubicBezTo>
                  <a:pt y="684" x="1728"/>
                  <a:pt y="677" x="1699"/>
                  <a:pt y="662" x="1682"/>
                </a:cubicBezTo>
                <a:cubicBezTo>
                  <a:pt y="648" x="1666"/>
                  <a:pt y="619" x="1657"/>
                  <a:pt y="577" x="1657"/>
                </a:cubicBezTo>
                <a:lnTo>
                  <a:pt y="203" x="1657"/>
                </a:lnTo>
                <a:close/>
                <a:moveTo>
                  <a:pt y="191" x="2902"/>
                </a:moveTo>
                <a:cubicBezTo>
                  <a:pt y="191" x="2846"/>
                  <a:pt y="205" x="2796"/>
                  <a:pt y="233" x="2754"/>
                </a:cubicBezTo>
                <a:cubicBezTo>
                  <a:pt y="261" x="2711"/>
                  <a:pt y="298" x="2680"/>
                  <a:pt y="343" x="2659"/>
                </a:cubicBezTo>
                <a:cubicBezTo>
                  <a:pt y="388" x="2638"/>
                  <a:pt y="438" x="2627"/>
                  <a:pt y="493" x="2627"/>
                </a:cubicBezTo>
                <a:cubicBezTo>
                  <a:pt y="548" x="2627"/>
                  <a:pt y="598" x="2638"/>
                  <a:pt y="643" x="2658"/>
                </a:cubicBezTo>
                <a:cubicBezTo>
                  <a:pt y="688" x="2679"/>
                  <a:pt y="724" x="2710"/>
                  <a:pt y="752" x="2753"/>
                </a:cubicBezTo>
                <a:cubicBezTo>
                  <a:pt y="780" x="2795"/>
                  <a:pt y="793" x="2844"/>
                  <a:pt y="793" x="2901"/>
                </a:cubicBezTo>
                <a:cubicBezTo>
                  <a:pt y="793" x="2943"/>
                  <a:pt y="785" x="2981"/>
                  <a:pt y="769" x="3016"/>
                </a:cubicBezTo>
                <a:cubicBezTo>
                  <a:pt y="752" x="3051"/>
                  <a:pt y="730" x="3079"/>
                  <a:pt y="701" x="3101"/>
                </a:cubicBezTo>
                <a:cubicBezTo>
                  <a:pt y="673" x="3124"/>
                  <a:pt y="641" x="3141"/>
                  <a:pt y="605" x="3152"/>
                </a:cubicBezTo>
                <a:cubicBezTo>
                  <a:pt y="569" x="3164"/>
                  <a:pt y="532" x="3170"/>
                  <a:pt y="492" x="3170"/>
                </a:cubicBezTo>
                <a:cubicBezTo>
                  <a:pt y="459" x="3170"/>
                  <a:pt y="428" x="3166"/>
                  <a:pt y="399" x="3159"/>
                </a:cubicBezTo>
                <a:cubicBezTo>
                  <a:pt y="369" x="3152"/>
                  <a:pt y="342" x="3141"/>
                  <a:pt y="316" x="3127"/>
                </a:cubicBezTo>
                <a:cubicBezTo>
                  <a:pt y="291" x="3112"/>
                  <a:pt y="269" x="3095"/>
                  <a:pt y="250" x="3073"/>
                </a:cubicBezTo>
                <a:cubicBezTo>
                  <a:pt y="231" x="3052"/>
                  <a:pt y="217" x="3027"/>
                  <a:pt y="206" x="2998"/>
                </a:cubicBezTo>
                <a:cubicBezTo>
                  <a:pt y="196" x="2969"/>
                  <a:pt y="191" x="2937"/>
                  <a:pt y="191" x="2902"/>
                </a:cubicBezTo>
                <a:close/>
                <a:moveTo>
                  <a:pt y="191" x="3481"/>
                </a:moveTo>
                <a:cubicBezTo>
                  <a:pt y="191" x="3439"/>
                  <a:pt y="199" x="3401"/>
                  <a:pt y="215" x="3365"/>
                </a:cubicBezTo>
                <a:cubicBezTo>
                  <a:pt y="232" x="3330"/>
                  <a:pt y="254" x="3300"/>
                  <a:pt y="283" x="3277"/>
                </a:cubicBezTo>
                <a:cubicBezTo>
                  <a:pt y="311" x="3254"/>
                  <a:pt y="343" x="3236"/>
                  <a:pt y="379" x="3223"/>
                </a:cubicBezTo>
                <a:cubicBezTo>
                  <a:pt y="415" x="3210"/>
                  <a:pt y="453" x="3203"/>
                  <a:pt y="492" x="3203"/>
                </a:cubicBezTo>
                <a:cubicBezTo>
                  <a:pt y="532" x="3203"/>
                  <a:pt y="570" x="3209"/>
                  <a:pt y="606" x="3222"/>
                </a:cubicBezTo>
                <a:cubicBezTo>
                  <a:pt y="642" x="3234"/>
                  <a:pt y="674" x="3252"/>
                  <a:pt y="702" x="3275"/>
                </a:cubicBezTo>
                <a:cubicBezTo>
                  <a:pt y="730" x="3298"/>
                  <a:pt y="752" x="3328"/>
                  <a:pt y="769" x="3364"/>
                </a:cubicBezTo>
                <a:cubicBezTo>
                  <a:pt y="785" x="3400"/>
                  <a:pt y="793" x="3439"/>
                  <a:pt y="793" x="3483"/>
                </a:cubicBezTo>
                <a:cubicBezTo>
                  <a:pt y="793" x="3513"/>
                  <a:pt y="789" x="3542"/>
                  <a:pt y="780" x="3570"/>
                </a:cubicBezTo>
                <a:cubicBezTo>
                  <a:pt y="770" x="3599"/>
                  <a:pt y="754" x="3626"/>
                  <a:pt y="729" x="3652"/>
                </a:cubicBezTo>
                <a:lnTo>
                  <a:pt y="632" x="3618"/>
                </a:lnTo>
                <a:cubicBezTo>
                  <a:pt y="667" x="3569"/>
                  <a:pt y="684" x="3525"/>
                  <a:pt y="684" x="3487"/>
                </a:cubicBezTo>
                <a:cubicBezTo>
                  <a:pt y="684" x="3440"/>
                  <a:pt y="667" x="3402"/>
                  <a:pt y="632" x="3372"/>
                </a:cubicBezTo>
                <a:cubicBezTo>
                  <a:pt y="597" x="3343"/>
                  <a:pt y="551" x="3328"/>
                  <a:pt y="494" x="3328"/>
                </a:cubicBezTo>
                <a:cubicBezTo>
                  <a:pt y="437" x="3328"/>
                  <a:pt y="391" x="3343"/>
                  <a:pt y="354" x="3372"/>
                </a:cubicBezTo>
                <a:cubicBezTo>
                  <a:pt y="318" x="3402"/>
                  <a:pt y="300" x="3438"/>
                  <a:pt y="300" x="3480"/>
                </a:cubicBezTo>
                <a:cubicBezTo>
                  <a:pt y="300" x="3523"/>
                  <a:pt y="316" x="3569"/>
                  <a:pt y="348" x="3618"/>
                </a:cubicBezTo>
                <a:lnTo>
                  <a:pt y="252" x="3651"/>
                </a:lnTo>
                <a:cubicBezTo>
                  <a:pt y="229" x="3627"/>
                  <a:pt y="213" x="3601"/>
                  <a:pt y="204" x="3573"/>
                </a:cubicBezTo>
                <a:cubicBezTo>
                  <a:pt y="195" x="3545"/>
                  <a:pt y="191" x="3514"/>
                  <a:pt y="191" x="3481"/>
                </a:cubicBezTo>
                <a:close/>
                <a:moveTo>
                  <a:pt y="191" x="3943"/>
                </a:moveTo>
                <a:cubicBezTo>
                  <a:pt y="191" x="3887"/>
                  <a:pt y="205" x="3837"/>
                  <a:pt y="233" x="3795"/>
                </a:cubicBezTo>
                <a:cubicBezTo>
                  <a:pt y="261" x="3752"/>
                  <a:pt y="298" x="3721"/>
                  <a:pt y="343" x="3700"/>
                </a:cubicBezTo>
                <a:cubicBezTo>
                  <a:pt y="388" x="3679"/>
                  <a:pt y="438" x="3668"/>
                  <a:pt y="493" x="3668"/>
                </a:cubicBezTo>
                <a:cubicBezTo>
                  <a:pt y="548" x="3668"/>
                  <a:pt y="598" x="3679"/>
                  <a:pt y="643" x="3699"/>
                </a:cubicBezTo>
                <a:cubicBezTo>
                  <a:pt y="688" x="3720"/>
                  <a:pt y="724" x="3752"/>
                  <a:pt y="752" x="3794"/>
                </a:cubicBezTo>
                <a:cubicBezTo>
                  <a:pt y="780" x="3836"/>
                  <a:pt y="793" x="3885"/>
                  <a:pt y="793" x="3942"/>
                </a:cubicBezTo>
                <a:cubicBezTo>
                  <a:pt y="793" x="3984"/>
                  <a:pt y="785" x="4022"/>
                  <a:pt y="769" x="4057"/>
                </a:cubicBezTo>
                <a:cubicBezTo>
                  <a:pt y="752" x="4092"/>
                  <a:pt y="730" x="4120"/>
                  <a:pt y="701" x="4142"/>
                </a:cubicBezTo>
                <a:cubicBezTo>
                  <a:pt y="673" x="4165"/>
                  <a:pt y="641" x="4182"/>
                  <a:pt y="605" x="4193"/>
                </a:cubicBezTo>
                <a:cubicBezTo>
                  <a:pt y="569" x="4205"/>
                  <a:pt y="532" x="4211"/>
                  <a:pt y="492" x="4211"/>
                </a:cubicBezTo>
                <a:cubicBezTo>
                  <a:pt y="459" x="4211"/>
                  <a:pt y="428" x="4207"/>
                  <a:pt y="399" x="4200"/>
                </a:cubicBezTo>
                <a:cubicBezTo>
                  <a:pt y="369" x="4193"/>
                  <a:pt y="342" x="4182"/>
                  <a:pt y="316" x="4168"/>
                </a:cubicBezTo>
                <a:cubicBezTo>
                  <a:pt y="291" x="4153"/>
                  <a:pt y="269" x="4136"/>
                  <a:pt y="250" x="4114"/>
                </a:cubicBezTo>
                <a:cubicBezTo>
                  <a:pt y="231" x="4093"/>
                  <a:pt y="217" x="4068"/>
                  <a:pt y="206" x="4039"/>
                </a:cubicBezTo>
                <a:cubicBezTo>
                  <a:pt y="196" x="4010"/>
                  <a:pt y="191" x="3978"/>
                  <a:pt y="191" x="3943"/>
                </a:cubicBezTo>
                <a:close/>
                <a:moveTo>
                  <a:pt y="191" x="5893"/>
                </a:moveTo>
                <a:cubicBezTo>
                  <a:pt y="191" x="5836"/>
                  <a:pt y="205" x="5787"/>
                  <a:pt y="233" x="5744"/>
                </a:cubicBezTo>
                <a:cubicBezTo>
                  <a:pt y="261" x="5702"/>
                  <a:pt y="298" x="5670"/>
                  <a:pt y="343" x="5649"/>
                </a:cubicBezTo>
                <a:cubicBezTo>
                  <a:pt y="388" x="5629"/>
                  <a:pt y="438" x="5618"/>
                  <a:pt y="493" x="5618"/>
                </a:cubicBezTo>
                <a:cubicBezTo>
                  <a:pt y="548" x="5618"/>
                  <a:pt y="598" x="5628"/>
                  <a:pt y="643" x="5649"/>
                </a:cubicBezTo>
                <a:cubicBezTo>
                  <a:pt y="688" x="5670"/>
                  <a:pt y="724" x="5701"/>
                  <a:pt y="752" x="5743"/>
                </a:cubicBezTo>
                <a:cubicBezTo>
                  <a:pt y="780" x="5786"/>
                  <a:pt y="793" x="5835"/>
                  <a:pt y="793" x="5891"/>
                </a:cubicBezTo>
                <a:cubicBezTo>
                  <a:pt y="793" x="5934"/>
                  <a:pt y="785" x="5972"/>
                  <a:pt y="769" x="6007"/>
                </a:cubicBezTo>
                <a:cubicBezTo>
                  <a:pt y="752" x="6041"/>
                  <a:pt y="730" x="6070"/>
                  <a:pt y="701" x="6092"/>
                </a:cubicBezTo>
                <a:cubicBezTo>
                  <a:pt y="673" x="6114"/>
                  <a:pt y="641" x="6131"/>
                  <a:pt y="605" x="6143"/>
                </a:cubicBezTo>
                <a:cubicBezTo>
                  <a:pt y="569" x="6155"/>
                  <a:pt y="532" x="6160"/>
                  <a:pt y="492" x="6160"/>
                </a:cubicBezTo>
                <a:cubicBezTo>
                  <a:pt y="459" x="6160"/>
                  <a:pt y="428" x="6157"/>
                  <a:pt y="399" x="6150"/>
                </a:cubicBezTo>
                <a:cubicBezTo>
                  <a:pt y="369" x="6143"/>
                  <a:pt y="342" x="6132"/>
                  <a:pt y="316" x="6118"/>
                </a:cubicBezTo>
                <a:cubicBezTo>
                  <a:pt y="291" x="6103"/>
                  <a:pt y="269" x="6085"/>
                  <a:pt y="250" x="6064"/>
                </a:cubicBezTo>
                <a:cubicBezTo>
                  <a:pt y="231" x="6043"/>
                  <a:pt y="217" x="6018"/>
                  <a:pt y="206" x="5989"/>
                </a:cubicBezTo>
                <a:cubicBezTo>
                  <a:pt y="196" x="5959"/>
                  <a:pt y="191" x="5928"/>
                  <a:pt y="191" x="5893"/>
                </a:cubicBezTo>
                <a:close/>
                <a:moveTo>
                  <a:pt y="191" x="5307"/>
                </a:moveTo>
                <a:cubicBezTo>
                  <a:pt y="191" x="5273"/>
                  <a:pt y="196" x="5242"/>
                  <a:pt y="207" x="5213"/>
                </a:cubicBezTo>
                <a:cubicBezTo>
                  <a:pt y="218" x="5184"/>
                  <a:pt y="233" x="5160"/>
                  <a:pt y="252" x="5140"/>
                </a:cubicBezTo>
                <a:cubicBezTo>
                  <a:pt y="271" x="5120"/>
                  <a:pt y="293" x="5103"/>
                  <a:pt y="319" x="5090"/>
                </a:cubicBezTo>
                <a:cubicBezTo>
                  <a:pt y="345" x="5076"/>
                  <a:pt y="372" x="5066"/>
                  <a:pt y="402" x="5060"/>
                </a:cubicBezTo>
                <a:cubicBezTo>
                  <a:pt y="431" x="5054"/>
                  <a:pt y="462" x="5051"/>
                  <a:pt y="494" x="5051"/>
                </a:cubicBezTo>
                <a:cubicBezTo>
                  <a:pt y="521" x="5051"/>
                  <a:pt y="547" x="5054"/>
                  <a:pt y="574" x="5060"/>
                </a:cubicBezTo>
                <a:cubicBezTo>
                  <a:pt y="600" x="5066"/>
                  <a:pt y="626" x="5076"/>
                  <a:pt y="651" x="5089"/>
                </a:cubicBezTo>
                <a:cubicBezTo>
                  <a:pt y="675" x="5102"/>
                  <a:pt y="697" x="5118"/>
                  <a:pt y="717" x="5138"/>
                </a:cubicBezTo>
                <a:cubicBezTo>
                  <a:pt y="736" x="5157"/>
                  <a:pt y="752" x="5181"/>
                  <a:pt y="763" x="5209"/>
                </a:cubicBezTo>
                <a:cubicBezTo>
                  <a:pt y="775" x="5237"/>
                  <a:pt y="781" x="5268"/>
                  <a:pt y="781" x="5302"/>
                </a:cubicBezTo>
                <a:cubicBezTo>
                  <a:pt y="781" x="5345"/>
                  <a:pt y="772" x="5381"/>
                  <a:pt y="756" x="5409"/>
                </a:cubicBezTo>
                <a:cubicBezTo>
                  <a:pt y="743" x="5430"/>
                  <a:pt y="737" x="5442"/>
                  <a:pt y="737" x="5446"/>
                </a:cubicBezTo>
                <a:cubicBezTo>
                  <a:pt y="737" x="5446"/>
                  <a:pt y="737" x="5446"/>
                  <a:pt y="737" x="5446"/>
                </a:cubicBezTo>
                <a:lnTo>
                  <a:pt y="737" x="5446"/>
                </a:lnTo>
                <a:cubicBezTo>
                  <a:pt y="754" x="5445"/>
                  <a:pt y="768" x="5445"/>
                  <a:pt y="780" x="5444"/>
                </a:cubicBezTo>
                <a:cubicBezTo>
                  <a:pt y="797" x="5442"/>
                  <a:pt y="812" x="5440"/>
                  <a:pt y="828" x="5436"/>
                </a:cubicBezTo>
                <a:cubicBezTo>
                  <a:pt y="843" x="5432"/>
                  <a:pt y="855" x="5426"/>
                  <a:pt y="864" x="5420"/>
                </a:cubicBezTo>
                <a:cubicBezTo>
                  <a:pt y="873" x="5413"/>
                  <a:pt y="881" x="5404"/>
                  <a:pt y="889" x="5392"/>
                </a:cubicBezTo>
                <a:cubicBezTo>
                  <a:pt y="896" x="5380"/>
                  <a:pt y="902" x="5365"/>
                  <a:pt y="905" x="5347"/>
                </a:cubicBezTo>
                <a:cubicBezTo>
                  <a:pt y="909" x="5328"/>
                  <a:pt y="911" x="5306"/>
                  <a:pt y="911" x="5280"/>
                </a:cubicBezTo>
                <a:lnTo>
                  <a:pt y="911" x="5156"/>
                </a:lnTo>
                <a:lnTo>
                  <a:pt y="1026" x="5173"/>
                </a:lnTo>
                <a:lnTo>
                  <a:pt y="1026" x="5278"/>
                </a:lnTo>
                <a:cubicBezTo>
                  <a:pt y="1026" x="5314"/>
                  <a:pt y="1023" x="5347"/>
                  <a:pt y="1017" x="5376"/>
                </a:cubicBezTo>
                <a:cubicBezTo>
                  <a:pt y="1011" x="5405"/>
                  <a:pt y="1002" x="5430"/>
                  <a:pt y="992" x="5451"/>
                </a:cubicBezTo>
                <a:cubicBezTo>
                  <a:pt y="982" x="5472"/>
                  <a:pt y="968" x="5489"/>
                  <a:pt y="951" x="5504"/>
                </a:cubicBezTo>
                <a:cubicBezTo>
                  <a:pt y="935" x="5519"/>
                  <a:pt y="918" x="5531"/>
                  <a:pt y="901" x="5539"/>
                </a:cubicBezTo>
                <a:cubicBezTo>
                  <a:pt y="885" x="5548"/>
                  <a:pt y="865" x="5554"/>
                  <a:pt y="843" x="5559"/>
                </a:cubicBezTo>
                <a:cubicBezTo>
                  <a:pt y="821" x="5564"/>
                  <a:pt y="801" x="5567"/>
                  <a:pt y="783" x="5568"/>
                </a:cubicBezTo>
                <a:cubicBezTo>
                  <a:pt y="765" x="5569"/>
                  <a:pt y="745" x="5569"/>
                  <a:pt y="722" x="5569"/>
                </a:cubicBezTo>
                <a:lnTo>
                  <a:pt y="203" x="5569"/>
                </a:lnTo>
                <a:lnTo>
                  <a:pt y="203" x="5448"/>
                </a:lnTo>
                <a:lnTo>
                  <a:pt y="232" x="5448"/>
                </a:lnTo>
                <a:cubicBezTo>
                  <a:pt y="204" x="5428"/>
                  <a:pt y="191" x="5381"/>
                  <a:pt y="191" x="5307"/>
                </a:cubicBezTo>
                <a:close/>
              </a:path>
            </a:pathLst>
          </a:custGeom>
          <a:solidFill>
            <a:srgbClr val="FFFFFF"/>
          </a:solidFill>
          <a:ln>
            <a:noFill/>
          </a:ln>
        </p:spPr>
      </p:sp>
      <p:sp>
        <p:nvSpPr>
          <p:cNvPr id="706" name="Shape 706"/>
          <p:cNvSpPr/>
          <p:nvPr/>
        </p:nvSpPr>
        <p:spPr>
          <a:xfrm>
            <a:off y="1353775" x="151700"/>
            <a:ext cy="3641999" cx="5769299"/>
          </a:xfrm>
          <a:prstGeom prst="rect">
            <a:avLst/>
          </a:prstGeom>
          <a:noFill/>
          <a:ln w="38100" cap="flat">
            <a:solidFill>
              <a:srgbClr val="BF9000"/>
            </a:solidFill>
            <a:prstDash val="solid"/>
            <a:round/>
            <a:headEnd w="med" len="med" type="none"/>
            <a:tailEnd w="med" len="med" type="none"/>
          </a:ln>
        </p:spPr>
        <p:txBody>
          <a:bodyPr bIns="91425" rIns="91425" lIns="91425" tIns="91425" anchor="ctr" anchorCtr="0">
            <a:noAutofit/>
          </a:bodyPr>
          <a:lstStyle/>
          <a:p/>
        </p:txBody>
      </p:sp>
      <p:sp>
        <p:nvSpPr>
          <p:cNvPr id="707" name="Shape 707"/>
          <p:cNvSpPr txBox="1"/>
          <p:nvPr/>
        </p:nvSpPr>
        <p:spPr>
          <a:xfrm>
            <a:off y="1643400" x="6234000"/>
            <a:ext cy="3010800" cx="2182799"/>
          </a:xfrm>
          <a:prstGeom prst="rect">
            <a:avLst/>
          </a:prstGeom>
        </p:spPr>
        <p:txBody>
          <a:bodyPr bIns="91425" rIns="91425" lIns="91425" tIns="91425" anchor="t" anchorCtr="0">
            <a:noAutofit/>
          </a:bodyPr>
          <a:lstStyle/>
          <a:p>
            <a:pPr rtl="0" lvl="0">
              <a:buNone/>
            </a:pPr>
            <a:r>
              <a:rPr sz="1800" lang="es"/>
              <a:t>-Utilizamos una matriz con las distancias entre ciudades y un vector donde incluir las ciudades del recorrido.</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y="0" x="0"/>
          <a:ext cy="0" cx="0"/>
          <a:chOff y="0" x="0"/>
          <a:chExt cy="0" cx="0"/>
        </a:xfrm>
      </p:grpSpPr>
      <p:sp>
        <p:nvSpPr>
          <p:cNvPr id="712" name="Shape 712"/>
          <p:cNvSpPr txBox="1"/>
          <p:nvPr/>
        </p:nvSpPr>
        <p:spPr>
          <a:xfrm>
            <a:off y="1868600" x="1137137"/>
            <a:ext cy="3029099" cx="6574200"/>
          </a:xfrm>
          <a:prstGeom prst="rect">
            <a:avLst/>
          </a:prstGeom>
        </p:spPr>
        <p:txBody>
          <a:bodyPr bIns="91425" rIns="91425" lIns="91425" tIns="91425" anchor="t" anchorCtr="0">
            <a:noAutofit/>
          </a:bodyPr>
          <a:lstStyle/>
          <a:p>
            <a:pPr rtl="0" lvl="0">
              <a:buClr>
                <a:schemeClr val="dk1"/>
              </a:buClr>
              <a:buSzPct val="73333"/>
              <a:buFont typeface="Arial"/>
              <a:buNone/>
            </a:pPr>
            <a:r>
              <a:rPr b="1" sz="1500" lang="es"/>
              <a:t>- Candidatos a seleccionar:</a:t>
            </a:r>
          </a:p>
          <a:p>
            <a:pPr rtl="0" lvl="0" indent="457200">
              <a:buNone/>
            </a:pPr>
            <a:r>
              <a:rPr sz="1500" lang="es" i="1"/>
              <a:t>Ciudades</a:t>
            </a:r>
            <a:r>
              <a:rPr b="1" sz="1500" lang="es"/>
              <a:t>- Candidatos seleccionados</a:t>
            </a:r>
          </a:p>
          <a:p>
            <a:pPr rtl="0" lvl="0">
              <a:buClr>
                <a:schemeClr val="dk1"/>
              </a:buClr>
              <a:buSzPct val="73333"/>
              <a:buFont typeface="Arial"/>
              <a:buNone/>
            </a:pPr>
            <a:r>
              <a:rPr b="1" sz="1500" lang="es"/>
              <a:t>- Función Solución:</a:t>
            </a:r>
          </a:p>
          <a:p>
            <a:pPr rtl="0" lvl="0" indent="457200">
              <a:buNone/>
            </a:pPr>
            <a:r>
              <a:rPr sz="1500" lang="es" i="1">
                <a:solidFill>
                  <a:schemeClr val="dk1"/>
                </a:solidFill>
              </a:rPr>
              <a:t>Conjunto de ciudades que producen un circuito.</a:t>
            </a:r>
          </a:p>
          <a:p>
            <a:pPr rtl="0" lvl="0" indent="0" marL="0">
              <a:buNone/>
            </a:pPr>
            <a:r>
              <a:rPr b="1" sz="1500" lang="es"/>
              <a:t>- Función de Factibilidad: </a:t>
            </a:r>
          </a:p>
          <a:p>
            <a:pPr rtl="0" lvl="0" indent="0" marL="0">
              <a:buNone/>
            </a:pPr>
            <a:r>
              <a:rPr b="1" sz="1500" lang="es"/>
              <a:t>- Función Selección:</a:t>
            </a:r>
            <a:br>
              <a:rPr sz="1500" lang="es"/>
            </a:br>
            <a:r>
              <a:rPr sz="1500" lang="es"/>
              <a:t>	</a:t>
            </a:r>
            <a:r>
              <a:rPr sz="1500" lang="es" i="1">
                <a:solidFill>
                  <a:schemeClr val="dk1"/>
                </a:solidFill>
              </a:rPr>
              <a:t>determina candidato del conjunto a seleccionar. Candidato con distancia mayor que 0.</a:t>
            </a:r>
          </a:p>
          <a:p>
            <a:pPr rtl="0" lvl="0">
              <a:buClr>
                <a:schemeClr val="dk1"/>
              </a:buClr>
              <a:buSzPct val="73333"/>
              <a:buFont typeface="Arial"/>
              <a:buNone/>
            </a:pPr>
            <a:r>
              <a:rPr b="1" sz="1500" lang="es"/>
              <a:t>- Función Objetivo:</a:t>
            </a:r>
          </a:p>
          <a:p>
            <a:pPr rtl="0" lvl="0" indent="457200">
              <a:buClr>
                <a:schemeClr val="dk1"/>
              </a:buClr>
              <a:buSzPct val="73333"/>
              <a:buFont typeface="Arial"/>
              <a:buNone/>
            </a:pPr>
            <a:r>
              <a:rPr sz="1500" lang="es" i="1">
                <a:solidFill>
                  <a:schemeClr val="dk1"/>
                </a:solidFill>
              </a:rPr>
              <a:t>Ciudades ordenadas en función de cómo se recorren y coste total del circuito</a:t>
            </a:r>
          </a:p>
          <a:p>
            <a:r>
              <a:t/>
            </a:r>
          </a:p>
        </p:txBody>
      </p:sp>
      <p:sp>
        <p:nvSpPr>
          <p:cNvPr id="713" name="Shape 713"/>
          <p:cNvSpPr/>
          <p:nvPr/>
        </p:nvSpPr>
        <p:spPr>
          <a:xfrm>
            <a:off y="1700150" x="555400"/>
            <a:ext cy="3253200" cx="7410899"/>
          </a:xfrm>
          <a:prstGeom prst="roundRect">
            <a:avLst>
              <a:gd fmla="val 11227" name="adj"/>
            </a:avLst>
          </a:prstGeom>
          <a:noFill/>
          <a:ln w="28575" cap="flat">
            <a:solidFill>
              <a:srgbClr val="BF9000"/>
            </a:solidFill>
            <a:prstDash val="solid"/>
            <a:round/>
            <a:headEnd w="med" len="med" type="none"/>
            <a:tailEnd w="med" len="med" type="none"/>
          </a:ln>
        </p:spPr>
        <p:txBody>
          <a:bodyPr bIns="91425" rIns="91425" lIns="91425" tIns="91425" anchor="ctr" anchorCtr="0">
            <a:noAutofit/>
          </a:bodyPr>
          <a:lstStyle/>
          <a:p>
            <a:pPr rtl="0" lvl="0">
              <a:buNone/>
            </a:pPr>
            <a:r>
              <a:rPr lang="es"/>
              <a:t>	</a:t>
            </a:r>
          </a:p>
        </p:txBody>
      </p:sp>
      <p:sp>
        <p:nvSpPr>
          <p:cNvPr id="714" name="Shape 714"/>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15" name="Shape 715"/>
          <p:cNvSpPr/>
          <p:nvPr/>
        </p:nvSpPr>
        <p:spPr>
          <a:xfrm>
            <a:off y="269375" x="336412"/>
            <a:ext cy="445637" cx="5708574"/>
          </a:xfrm>
          <a:custGeom>
            <a:pathLst>
              <a:path w="13192" extrusionOk="0" h="1014">
                <a:moveTo>
                  <a:pt y="58" x="4762"/>
                </a:moveTo>
                <a:lnTo>
                  <a:pt y="197" x="4762"/>
                </a:lnTo>
                <a:lnTo>
                  <a:pt y="197" x="4886"/>
                </a:lnTo>
                <a:lnTo>
                  <a:pt y="58" x="4886"/>
                </a:lnTo>
                <a:close/>
                <a:moveTo>
                  <a:pt y="58" x="5460"/>
                </a:moveTo>
                <a:lnTo>
                  <a:pt y="197" x="5460"/>
                </a:lnTo>
                <a:lnTo>
                  <a:pt y="197" x="5584"/>
                </a:lnTo>
                <a:lnTo>
                  <a:pt y="58" x="5584"/>
                </a:lnTo>
                <a:close/>
                <a:moveTo>
                  <a:pt y="0" x="1137"/>
                </a:moveTo>
                <a:lnTo>
                  <a:pt y="231" x="1026"/>
                </a:lnTo>
                <a:lnTo>
                  <a:pt y="231" x="1124"/>
                </a:lnTo>
                <a:lnTo>
                  <a:pt y="0" x="1318"/>
                </a:lnTo>
                <a:close/>
                <a:moveTo>
                  <a:pt y="348" x="1093"/>
                </a:moveTo>
                <a:cubicBezTo>
                  <a:pt y="348" x="1128"/>
                  <a:pt y="361" x="1156"/>
                  <a:pt y="386" x="1177"/>
                </a:cubicBezTo>
                <a:cubicBezTo>
                  <a:pt y="412" x="1198"/>
                  <a:pt y="442" x="1209"/>
                  <a:pt y="479" x="1209"/>
                </a:cubicBezTo>
                <a:lnTo>
                  <a:pt y="479" x="967"/>
                </a:lnTo>
                <a:cubicBezTo>
                  <a:pt y="446" x="970"/>
                  <a:pt y="416" x="983"/>
                  <a:pt y="389" x="1006"/>
                </a:cubicBezTo>
                <a:cubicBezTo>
                  <a:pt y="362" x="1030"/>
                  <a:pt y="348" x="1059"/>
                  <a:pt y="348" x="1093"/>
                </a:cubicBezTo>
                <a:close/>
                <a:moveTo>
                  <a:pt y="348" x="10590"/>
                </a:moveTo>
                <a:cubicBezTo>
                  <a:pt y="348" x="10624"/>
                  <a:pt y="361" x="10652"/>
                  <a:pt y="386" x="10673"/>
                </a:cubicBezTo>
                <a:cubicBezTo>
                  <a:pt y="412" x="10695"/>
                  <a:pt y="442" x="10706"/>
                  <a:pt y="479" x="10706"/>
                </a:cubicBezTo>
                <a:lnTo>
                  <a:pt y="479" x="10463"/>
                </a:lnTo>
                <a:cubicBezTo>
                  <a:pt y="446" x="10466"/>
                  <a:pt y="416" x="10479"/>
                  <a:pt y="389" x="10503"/>
                </a:cubicBezTo>
                <a:cubicBezTo>
                  <a:pt y="362" x="10526"/>
                  <a:pt y="348" x="10555"/>
                  <a:pt y="348" x="10590"/>
                </a:cubicBezTo>
                <a:close/>
                <a:moveTo>
                  <a:pt y="354" x="2533"/>
                </a:moveTo>
                <a:cubicBezTo>
                  <a:pt y="354" x="2557"/>
                  <a:pt y="358" x="2578"/>
                  <a:pt y="367" x="2597"/>
                </a:cubicBezTo>
                <a:cubicBezTo>
                  <a:pt y="376" x="2615"/>
                  <a:pt y="389" x="2629"/>
                  <a:pt y="406" x="2640"/>
                </a:cubicBezTo>
                <a:cubicBezTo>
                  <a:pt y="423" x="2651"/>
                  <a:pt y="443" x="2660"/>
                  <a:pt y="465" x="2666"/>
                </a:cubicBezTo>
                <a:cubicBezTo>
                  <a:pt y="488" x="2671"/>
                  <a:pt y="513" x="2674"/>
                  <a:pt y="541" x="2674"/>
                </a:cubicBezTo>
                <a:cubicBezTo>
                  <a:pt y="597" x="2674"/>
                  <a:pt y="643" x="2662"/>
                  <a:pt y="677" x="2638"/>
                </a:cubicBezTo>
                <a:cubicBezTo>
                  <a:pt y="711" x="2614"/>
                  <a:pt y="728" x="2579"/>
                  <a:pt y="728" x="2534"/>
                </a:cubicBezTo>
                <a:cubicBezTo>
                  <a:pt y="728" x="2511"/>
                  <a:pt y="723" x="2491"/>
                  <a:pt y="713" x="2475"/>
                </a:cubicBezTo>
                <a:cubicBezTo>
                  <a:pt y="703" x="2458"/>
                  <a:pt y="689" x="2445"/>
                  <a:pt y="672" x="2435"/>
                </a:cubicBezTo>
                <a:cubicBezTo>
                  <a:pt y="654" x="2425"/>
                  <a:pt y="634" x="2417"/>
                  <a:pt y="611" x="2412"/>
                </a:cubicBezTo>
                <a:cubicBezTo>
                  <a:pt y="589" x="2407"/>
                  <a:pt y="564" x="2405"/>
                  <a:pt y="538" x="2405"/>
                </a:cubicBezTo>
                <a:cubicBezTo>
                  <a:pt y="514" x="2405"/>
                  <a:pt y="491" x="2407"/>
                  <a:pt y="469" x="2413"/>
                </a:cubicBezTo>
                <a:cubicBezTo>
                  <a:pt y="448" x="2418"/>
                  <a:pt y="428" x="2425"/>
                  <a:pt y="410" x="2435"/>
                </a:cubicBezTo>
                <a:cubicBezTo>
                  <a:pt y="393" x="2445"/>
                  <a:pt y="379" x="2458"/>
                  <a:pt y="369" x="2475"/>
                </a:cubicBezTo>
                <a:cubicBezTo>
                  <a:pt y="359" x="2491"/>
                  <a:pt y="354" x="2511"/>
                  <a:pt y="354" x="2533"/>
                </a:cubicBezTo>
                <a:close/>
                <a:moveTo>
                  <a:pt y="354" x="4404"/>
                </a:moveTo>
                <a:cubicBezTo>
                  <a:pt y="354" x="4428"/>
                  <a:pt y="358" x="4449"/>
                  <a:pt y="367" x="4467"/>
                </a:cubicBezTo>
                <a:cubicBezTo>
                  <a:pt y="376" x="4485"/>
                  <a:pt y="389" x="4500"/>
                  <a:pt y="406" x="4511"/>
                </a:cubicBezTo>
                <a:cubicBezTo>
                  <a:pt y="423" x="4522"/>
                  <a:pt y="443" x="4530"/>
                  <a:pt y="465" x="4536"/>
                </a:cubicBezTo>
                <a:cubicBezTo>
                  <a:pt y="488" x="4542"/>
                  <a:pt y="513" x="4545"/>
                  <a:pt y="541" x="4545"/>
                </a:cubicBezTo>
                <a:cubicBezTo>
                  <a:pt y="597" x="4545"/>
                  <a:pt y="643" x="4533"/>
                  <a:pt y="677" x="4509"/>
                </a:cubicBezTo>
                <a:cubicBezTo>
                  <a:pt y="711" x="4485"/>
                  <a:pt y="728" x="4450"/>
                  <a:pt y="728" x="4405"/>
                </a:cubicBezTo>
                <a:cubicBezTo>
                  <a:pt y="728" x="4382"/>
                  <a:pt y="723" x="4362"/>
                  <a:pt y="713" x="4345"/>
                </a:cubicBezTo>
                <a:cubicBezTo>
                  <a:pt y="703" x="4328"/>
                  <a:pt y="689" x="4315"/>
                  <a:pt y="672" x="4305"/>
                </a:cubicBezTo>
                <a:cubicBezTo>
                  <a:pt y="654" x="4295"/>
                  <a:pt y="634" x="4288"/>
                  <a:pt y="611" x="4283"/>
                </a:cubicBezTo>
                <a:cubicBezTo>
                  <a:pt y="589" x="4278"/>
                  <a:pt y="564" x="4276"/>
                  <a:pt y="538" x="4276"/>
                </a:cubicBezTo>
                <a:cubicBezTo>
                  <a:pt y="514" x="4276"/>
                  <a:pt y="491" x="4278"/>
                  <a:pt y="469" x="4283"/>
                </a:cubicBezTo>
                <a:cubicBezTo>
                  <a:pt y="448" x="4288"/>
                  <a:pt y="428" x="4296"/>
                  <a:pt y="410" x="4305"/>
                </a:cubicBezTo>
                <a:cubicBezTo>
                  <a:pt y="393" x="4315"/>
                  <a:pt y="379" x="4328"/>
                  <a:pt y="369" x="4345"/>
                </a:cubicBezTo>
                <a:cubicBezTo>
                  <a:pt y="359" x="4362"/>
                  <a:pt y="354" x="4381"/>
                  <a:pt y="354" x="4404"/>
                </a:cubicBezTo>
                <a:close/>
                <a:moveTo>
                  <a:pt y="351" x="8040"/>
                </a:moveTo>
                <a:cubicBezTo>
                  <a:pt y="351" x="8059"/>
                  <a:pt y="355" x="8075"/>
                  <a:pt y="362" x="8090"/>
                </a:cubicBezTo>
                <a:cubicBezTo>
                  <a:pt y="369" x="8105"/>
                  <a:pt y="378" x="8117"/>
                  <a:pt y="390" x="8127"/>
                </a:cubicBezTo>
                <a:cubicBezTo>
                  <a:pt y="402" x="8137"/>
                  <a:pt y="417" x="8145"/>
                  <a:pt y="434" x="8152"/>
                </a:cubicBezTo>
                <a:cubicBezTo>
                  <a:pt y="451" x="8159"/>
                  <a:pt y="469" x="8164"/>
                  <a:pt y="487" x="8167"/>
                </a:cubicBezTo>
                <a:cubicBezTo>
                  <a:pt y="505" x="8170"/>
                  <a:pt y="523" x="8172"/>
                  <a:pt y="542" x="8172"/>
                </a:cubicBezTo>
                <a:cubicBezTo>
                  <a:pt y="566" x="8172"/>
                  <a:pt y="589" x="8169"/>
                  <a:pt y="611" x="8164"/>
                </a:cubicBezTo>
                <a:cubicBezTo>
                  <a:pt y="634" x="8159"/>
                  <a:pt y="654" x="8151"/>
                  <a:pt y="672" x="8141"/>
                </a:cubicBezTo>
                <a:cubicBezTo>
                  <a:pt y="691" x="8131"/>
                  <a:pt y="705" x="8118"/>
                  <a:pt y="715" x="8100"/>
                </a:cubicBezTo>
                <a:cubicBezTo>
                  <a:pt y="726" x="8083"/>
                  <a:pt y="731" x="8063"/>
                  <a:pt y="731" x="8040"/>
                </a:cubicBezTo>
                <a:cubicBezTo>
                  <a:pt y="731" x="8017"/>
                  <a:pt y="727" x="7996"/>
                  <a:pt y="717" x="7979"/>
                </a:cubicBezTo>
                <a:cubicBezTo>
                  <a:pt y="708" x="7962"/>
                  <a:pt y="695" x="7948"/>
                  <a:pt y="678" x="7938"/>
                </a:cubicBezTo>
                <a:cubicBezTo>
                  <a:pt y="661" x="7928"/>
                  <a:pt y="641" x="7920"/>
                  <a:pt y="618" x="7915"/>
                </a:cubicBezTo>
                <a:cubicBezTo>
                  <a:pt y="596" x="7909"/>
                  <a:pt y="570" x="7906"/>
                  <a:pt y="542" x="7906"/>
                </a:cubicBezTo>
                <a:cubicBezTo>
                  <a:pt y="514" x="7906"/>
                  <a:pt y="488" x="7909"/>
                  <a:pt y="465" x="7915"/>
                </a:cubicBezTo>
                <a:cubicBezTo>
                  <a:pt y="442" x="7920"/>
                  <a:pt y="422" x="7928"/>
                  <a:pt y="405" x="7938"/>
                </a:cubicBezTo>
                <a:cubicBezTo>
                  <a:pt y="388" x="7949"/>
                  <a:pt y="374" x="7962"/>
                  <a:pt y="365" x="7979"/>
                </a:cubicBezTo>
                <a:cubicBezTo>
                  <a:pt y="356" x="7997"/>
                  <a:pt y="351" x="8017"/>
                  <a:pt y="351" x="8040"/>
                </a:cubicBezTo>
                <a:close/>
                <a:moveTo>
                  <a:pt y="351" x="9505"/>
                </a:moveTo>
                <a:cubicBezTo>
                  <a:pt y="351" x="9524"/>
                  <a:pt y="355" x="9540"/>
                  <a:pt y="362" x="9555"/>
                </a:cubicBezTo>
                <a:cubicBezTo>
                  <a:pt y="369" x="9570"/>
                  <a:pt y="378" x="9582"/>
                  <a:pt y="390" x="9592"/>
                </a:cubicBezTo>
                <a:cubicBezTo>
                  <a:pt y="402" x="9601"/>
                  <a:pt y="417" x="9610"/>
                  <a:pt y="434" x="9617"/>
                </a:cubicBezTo>
                <a:cubicBezTo>
                  <a:pt y="451" x="9624"/>
                  <a:pt y="469" x="9629"/>
                  <a:pt y="487" x="9632"/>
                </a:cubicBezTo>
                <a:cubicBezTo>
                  <a:pt y="505" x="9635"/>
                  <a:pt y="523" x="9637"/>
                  <a:pt y="542" x="9637"/>
                </a:cubicBezTo>
                <a:cubicBezTo>
                  <a:pt y="566" x="9637"/>
                  <a:pt y="589" x="9634"/>
                  <a:pt y="611" x="9629"/>
                </a:cubicBezTo>
                <a:cubicBezTo>
                  <a:pt y="634" x="9624"/>
                  <a:pt y="654" x="9616"/>
                  <a:pt y="672" x="9606"/>
                </a:cubicBezTo>
                <a:cubicBezTo>
                  <a:pt y="691" x="9596"/>
                  <a:pt y="705" x="9583"/>
                  <a:pt y="715" x="9565"/>
                </a:cubicBezTo>
                <a:cubicBezTo>
                  <a:pt y="726" x="9548"/>
                  <a:pt y="731" x="9528"/>
                  <a:pt y="731" x="9505"/>
                </a:cubicBezTo>
                <a:cubicBezTo>
                  <a:pt y="731" x="9482"/>
                  <a:pt y="727" x="9461"/>
                  <a:pt y="717" x="9444"/>
                </a:cubicBezTo>
                <a:cubicBezTo>
                  <a:pt y="708" x="9427"/>
                  <a:pt y="695" x="9413"/>
                  <a:pt y="678" x="9403"/>
                </a:cubicBezTo>
                <a:cubicBezTo>
                  <a:pt y="661" x="9393"/>
                  <a:pt y="641" x="9385"/>
                  <a:pt y="618" x="9379"/>
                </a:cubicBezTo>
                <a:cubicBezTo>
                  <a:pt y="596" x="9374"/>
                  <a:pt y="570" x="9371"/>
                  <a:pt y="542" x="9371"/>
                </a:cubicBezTo>
                <a:cubicBezTo>
                  <a:pt y="514" x="9371"/>
                  <a:pt y="488" x="9374"/>
                  <a:pt y="465" x="9379"/>
                </a:cubicBezTo>
                <a:cubicBezTo>
                  <a:pt y="442" x="9385"/>
                  <a:pt y="422" x="9393"/>
                  <a:pt y="405" x="9403"/>
                </a:cubicBezTo>
                <a:cubicBezTo>
                  <a:pt y="388" x="9413"/>
                  <a:pt y="374" x="9427"/>
                  <a:pt y="365" x="9444"/>
                </a:cubicBezTo>
                <a:cubicBezTo>
                  <a:pt y="356" x="9461"/>
                  <a:pt y="351" x="9482"/>
                  <a:pt y="351" x="9505"/>
                </a:cubicBezTo>
                <a:close/>
                <a:moveTo>
                  <a:pt y="349" x="1976"/>
                </a:moveTo>
                <a:cubicBezTo>
                  <a:pt y="349" x="2002"/>
                  <a:pt y="354" x="2024"/>
                  <a:pt y="364" x="2042"/>
                </a:cubicBezTo>
                <a:cubicBezTo>
                  <a:pt y="373" x="2061"/>
                  <a:pt y="387" x="2075"/>
                  <a:pt y="405" x="2086"/>
                </a:cubicBezTo>
                <a:cubicBezTo>
                  <a:pt y="423" x="2097"/>
                  <a:pt y="443" x="2105"/>
                  <a:pt y="466" x="2111"/>
                </a:cubicBezTo>
                <a:cubicBezTo>
                  <a:pt y="489" x="2116"/>
                  <a:pt y="515" x="2119"/>
                  <a:pt y="543" x="2119"/>
                </a:cubicBezTo>
                <a:cubicBezTo>
                  <a:pt y="569" x="2119"/>
                  <a:pt y="594" x="2116"/>
                  <a:pt y="617" x="2110"/>
                </a:cubicBezTo>
                <a:cubicBezTo>
                  <a:pt y="640" x="2104"/>
                  <a:pt y="660" x="2096"/>
                  <a:pt y="677" x="2085"/>
                </a:cubicBezTo>
                <a:cubicBezTo>
                  <a:pt y="695" x="2074"/>
                  <a:pt y="709" x="2060"/>
                  <a:pt y="719" x="2042"/>
                </a:cubicBezTo>
                <a:cubicBezTo>
                  <a:pt y="729" x="2024"/>
                  <a:pt y="734" x="2002"/>
                  <a:pt y="734" x="1978"/>
                </a:cubicBezTo>
                <a:cubicBezTo>
                  <a:pt y="734" x="1953"/>
                  <a:pt y="729" x="1931"/>
                  <a:pt y="719" x="1912"/>
                </a:cubicBezTo>
                <a:cubicBezTo>
                  <a:pt y="708" x="1893"/>
                  <a:pt y="695" x="1877"/>
                  <a:pt y="677" x="1866"/>
                </a:cubicBezTo>
                <a:cubicBezTo>
                  <a:pt y="660" x="1854"/>
                  <a:pt y="640" x="1845"/>
                  <a:pt y="617" x="1839"/>
                </a:cubicBezTo>
                <a:cubicBezTo>
                  <a:pt y="594" x="1832"/>
                  <a:pt y="570" x="1829"/>
                  <a:pt y="544" x="1829"/>
                </a:cubicBezTo>
                <a:cubicBezTo>
                  <a:pt y="518" x="1829"/>
                  <a:pt y="493" x="1832"/>
                  <a:pt y="470" x="1839"/>
                </a:cubicBezTo>
                <a:cubicBezTo>
                  <a:pt y="446" x="1845"/>
                  <a:pt y="425" x="1854"/>
                  <a:pt y="407" x="1866"/>
                </a:cubicBezTo>
                <a:cubicBezTo>
                  <a:pt y="389" x="1878"/>
                  <a:pt y="375" x="1893"/>
                  <a:pt y="365" x="1912"/>
                </a:cubicBezTo>
                <a:cubicBezTo>
                  <a:pt y="354" x="1931"/>
                  <a:pt y="349" x="1952"/>
                  <a:pt y="349" x="1976"/>
                </a:cubicBezTo>
                <a:close/>
                <a:moveTo>
                  <a:pt y="349" x="3125"/>
                </a:moveTo>
                <a:cubicBezTo>
                  <a:pt y="349" x="3150"/>
                  <a:pt y="354" x="3172"/>
                  <a:pt y="364" x="3191"/>
                </a:cubicBezTo>
                <a:cubicBezTo>
                  <a:pt y="373" x="3209"/>
                  <a:pt y="387" x="3224"/>
                  <a:pt y="405" x="3235"/>
                </a:cubicBezTo>
                <a:cubicBezTo>
                  <a:pt y="423" x="3245"/>
                  <a:pt y="443" x="3254"/>
                  <a:pt y="466" x="3259"/>
                </a:cubicBezTo>
                <a:cubicBezTo>
                  <a:pt y="489" x="3264"/>
                  <a:pt y="515" x="3267"/>
                  <a:pt y="543" x="3267"/>
                </a:cubicBezTo>
                <a:cubicBezTo>
                  <a:pt y="569" x="3267"/>
                  <a:pt y="594" x="3264"/>
                  <a:pt y="617" x="3258"/>
                </a:cubicBezTo>
                <a:cubicBezTo>
                  <a:pt y="640" x="3253"/>
                  <a:pt y="660" x="3244"/>
                  <a:pt y="677" x="3234"/>
                </a:cubicBezTo>
                <a:cubicBezTo>
                  <a:pt y="695" x="3223"/>
                  <a:pt y="709" x="3208"/>
                  <a:pt y="719" x="3190"/>
                </a:cubicBezTo>
                <a:cubicBezTo>
                  <a:pt y="729" x="3172"/>
                  <a:pt y="734" x="3151"/>
                  <a:pt y="734" x="3126"/>
                </a:cubicBezTo>
                <a:cubicBezTo>
                  <a:pt y="734" x="3101"/>
                  <a:pt y="729" x="3079"/>
                  <a:pt y="719" x="3060"/>
                </a:cubicBezTo>
                <a:cubicBezTo>
                  <a:pt y="708" x="3041"/>
                  <a:pt y="695" x="3026"/>
                  <a:pt y="677" x="3014"/>
                </a:cubicBezTo>
                <a:cubicBezTo>
                  <a:pt y="660" x="3002"/>
                  <a:pt y="640" x="2993"/>
                  <a:pt y="617" x="2987"/>
                </a:cubicBezTo>
                <a:cubicBezTo>
                  <a:pt y="594" x="2981"/>
                  <a:pt y="570" x="2978"/>
                  <a:pt y="544" x="2978"/>
                </a:cubicBezTo>
                <a:cubicBezTo>
                  <a:pt y="518" x="2978"/>
                  <a:pt y="493" x="2981"/>
                  <a:pt y="470" x="2987"/>
                </a:cubicBezTo>
                <a:cubicBezTo>
                  <a:pt y="446" x="2994"/>
                  <a:pt y="425" x="3003"/>
                  <a:pt y="407" x="3014"/>
                </a:cubicBezTo>
                <a:cubicBezTo>
                  <a:pt y="389" x="3026"/>
                  <a:pt y="375" x="3041"/>
                  <a:pt y="365" x="3060"/>
                </a:cubicBezTo>
                <a:cubicBezTo>
                  <a:pt y="354" x="3079"/>
                  <a:pt y="349" x="3101"/>
                  <a:pt y="349" x="3125"/>
                </a:cubicBezTo>
                <a:close/>
                <a:moveTo>
                  <a:pt y="349" x="5926"/>
                </a:moveTo>
                <a:cubicBezTo>
                  <a:pt y="349" x="5951"/>
                  <a:pt y="354" x="5973"/>
                  <a:pt y="364" x="5992"/>
                </a:cubicBezTo>
                <a:cubicBezTo>
                  <a:pt y="373" x="6010"/>
                  <a:pt y="387" x="6025"/>
                  <a:pt y="405" x="6035"/>
                </a:cubicBezTo>
                <a:cubicBezTo>
                  <a:pt y="423" x="6046"/>
                  <a:pt y="443" x="6054"/>
                  <a:pt y="466" x="6060"/>
                </a:cubicBezTo>
                <a:cubicBezTo>
                  <a:pt y="489" x="6065"/>
                  <a:pt y="515" x="6068"/>
                  <a:pt y="543" x="6068"/>
                </a:cubicBezTo>
                <a:cubicBezTo>
                  <a:pt y="569" x="6068"/>
                  <a:pt y="594" x="6065"/>
                  <a:pt y="617" x="6059"/>
                </a:cubicBezTo>
                <a:cubicBezTo>
                  <a:pt y="640" x="6053"/>
                  <a:pt y="660" x="6045"/>
                  <a:pt y="677" x="6034"/>
                </a:cubicBezTo>
                <a:cubicBezTo>
                  <a:pt y="695" x="6024"/>
                  <a:pt y="709" x="6009"/>
                  <a:pt y="719" x="5991"/>
                </a:cubicBezTo>
                <a:cubicBezTo>
                  <a:pt y="729" x="5973"/>
                  <a:pt y="734" x="5951"/>
                  <a:pt y="734" x="5927"/>
                </a:cubicBezTo>
                <a:cubicBezTo>
                  <a:pt y="734" x="5902"/>
                  <a:pt y="729" x="5880"/>
                  <a:pt y="719" x="5861"/>
                </a:cubicBezTo>
                <a:cubicBezTo>
                  <a:pt y="708" x="5842"/>
                  <a:pt y="695" x="5827"/>
                  <a:pt y="677" x="5815"/>
                </a:cubicBezTo>
                <a:cubicBezTo>
                  <a:pt y="660" x="5803"/>
                  <a:pt y="640" x="5794"/>
                  <a:pt y="617" x="5788"/>
                </a:cubicBezTo>
                <a:cubicBezTo>
                  <a:pt y="594" x="5782"/>
                  <a:pt y="570" x="5778"/>
                  <a:pt y="544" x="5778"/>
                </a:cubicBezTo>
                <a:cubicBezTo>
                  <a:pt y="518" x="5778"/>
                  <a:pt y="493" x="5782"/>
                  <a:pt y="470" x="5788"/>
                </a:cubicBezTo>
                <a:cubicBezTo>
                  <a:pt y="446" x="5794"/>
                  <a:pt y="425" x="5803"/>
                  <a:pt y="407" x="5815"/>
                </a:cubicBezTo>
                <a:cubicBezTo>
                  <a:pt y="389" x="5827"/>
                  <a:pt y="375" x="5842"/>
                  <a:pt y="365" x="5861"/>
                </a:cubicBezTo>
                <a:cubicBezTo>
                  <a:pt y="354" x="5880"/>
                  <a:pt y="349" x="5902"/>
                  <a:pt y="349" x="5926"/>
                </a:cubicBezTo>
                <a:close/>
                <a:moveTo>
                  <a:pt y="349" x="8924"/>
                </a:moveTo>
                <a:cubicBezTo>
                  <a:pt y="349" x="8950"/>
                  <a:pt y="354" x="8972"/>
                  <a:pt y="364" x="8990"/>
                </a:cubicBezTo>
                <a:cubicBezTo>
                  <a:pt y="373" x="9009"/>
                  <a:pt y="387" x="9023"/>
                  <a:pt y="405" x="9034"/>
                </a:cubicBezTo>
                <a:cubicBezTo>
                  <a:pt y="423" x="9045"/>
                  <a:pt y="443" x="9053"/>
                  <a:pt y="466" x="9058"/>
                </a:cubicBezTo>
                <a:cubicBezTo>
                  <a:pt y="489" x="9064"/>
                  <a:pt y="515" x="9066"/>
                  <a:pt y="543" x="9066"/>
                </a:cubicBezTo>
                <a:cubicBezTo>
                  <a:pt y="569" x="9066"/>
                  <a:pt y="594" x="9064"/>
                  <a:pt y="617" x="9058"/>
                </a:cubicBezTo>
                <a:cubicBezTo>
                  <a:pt y="640" x="9052"/>
                  <a:pt y="660" x="9044"/>
                  <a:pt y="677" x="9033"/>
                </a:cubicBezTo>
                <a:cubicBezTo>
                  <a:pt y="695" x="9022"/>
                  <a:pt y="709" x="9008"/>
                  <a:pt y="719" x="8989"/>
                </a:cubicBezTo>
                <a:cubicBezTo>
                  <a:pt y="729" x="8971"/>
                  <a:pt y="734" x="8950"/>
                  <a:pt y="734" x="8926"/>
                </a:cubicBezTo>
                <a:cubicBezTo>
                  <a:pt y="734" x="8901"/>
                  <a:pt y="729" x="8879"/>
                  <a:pt y="719" x="8860"/>
                </a:cubicBezTo>
                <a:cubicBezTo>
                  <a:pt y="708" x="8841"/>
                  <a:pt y="695" x="8825"/>
                  <a:pt y="677" x="8813"/>
                </a:cubicBezTo>
                <a:cubicBezTo>
                  <a:pt y="660" x="8802"/>
                  <a:pt y="640" x="8793"/>
                  <a:pt y="617" x="8786"/>
                </a:cubicBezTo>
                <a:cubicBezTo>
                  <a:pt y="594" x="8780"/>
                  <a:pt y="570" x="8777"/>
                  <a:pt y="544" x="8777"/>
                </a:cubicBezTo>
                <a:cubicBezTo>
                  <a:pt y="518" x="8777"/>
                  <a:pt y="493" x="8780"/>
                  <a:pt y="470" x="8786"/>
                </a:cubicBezTo>
                <a:cubicBezTo>
                  <a:pt y="446" x="8793"/>
                  <a:pt y="425" x="8802"/>
                  <a:pt y="407" x="8814"/>
                </a:cubicBezTo>
                <a:cubicBezTo>
                  <a:pt y="389" x="8825"/>
                  <a:pt y="375" x="8841"/>
                  <a:pt y="365" x="8860"/>
                </a:cubicBezTo>
                <a:cubicBezTo>
                  <a:pt y="354" x="8879"/>
                  <a:pt y="349" x="8900"/>
                  <a:pt y="349" x="8924"/>
                </a:cubicBezTo>
                <a:close/>
                <a:moveTo>
                  <a:pt y="349" x="11930"/>
                </a:moveTo>
                <a:cubicBezTo>
                  <a:pt y="349" x="11956"/>
                  <a:pt y="354" x="11977"/>
                  <a:pt y="364" x="11996"/>
                </a:cubicBezTo>
                <a:cubicBezTo>
                  <a:pt y="373" x="12014"/>
                  <a:pt y="387" x="12029"/>
                  <a:pt y="405" x="12040"/>
                </a:cubicBezTo>
                <a:cubicBezTo>
                  <a:pt y="423" x="12051"/>
                  <a:pt y="443" x="12059"/>
                  <a:pt y="466" x="12064"/>
                </a:cubicBezTo>
                <a:cubicBezTo>
                  <a:pt y="489" x="12070"/>
                  <a:pt y="515" x="12072"/>
                  <a:pt y="543" x="12072"/>
                </a:cubicBezTo>
                <a:cubicBezTo>
                  <a:pt y="569" x="12072"/>
                  <a:pt y="594" x="12069"/>
                  <a:pt y="617" x="12064"/>
                </a:cubicBezTo>
                <a:cubicBezTo>
                  <a:pt y="640" x="12058"/>
                  <a:pt y="660" x="12050"/>
                  <a:pt y="677" x="12039"/>
                </a:cubicBezTo>
                <a:cubicBezTo>
                  <a:pt y="695" x="12028"/>
                  <a:pt y="709" x="12013"/>
                  <a:pt y="719" x="11995"/>
                </a:cubicBezTo>
                <a:cubicBezTo>
                  <a:pt y="729" x="11977"/>
                  <a:pt y="734" x="11956"/>
                  <a:pt y="734" x="11931"/>
                </a:cubicBezTo>
                <a:cubicBezTo>
                  <a:pt y="734" x="11907"/>
                  <a:pt y="729" x="11885"/>
                  <a:pt y="719" x="11866"/>
                </a:cubicBezTo>
                <a:cubicBezTo>
                  <a:pt y="708" x="11846"/>
                  <a:pt y="695" x="11831"/>
                  <a:pt y="677" x="11819"/>
                </a:cubicBezTo>
                <a:cubicBezTo>
                  <a:pt y="660" x="11808"/>
                  <a:pt y="640" x="11799"/>
                  <a:pt y="617" x="11792"/>
                </a:cubicBezTo>
                <a:cubicBezTo>
                  <a:pt y="594" x="11786"/>
                  <a:pt y="570" x="11783"/>
                  <a:pt y="544" x="11783"/>
                </a:cubicBezTo>
                <a:cubicBezTo>
                  <a:pt y="518" x="11783"/>
                  <a:pt y="493" x="11786"/>
                  <a:pt y="470" x="11792"/>
                </a:cubicBezTo>
                <a:cubicBezTo>
                  <a:pt y="446" x="11799"/>
                  <a:pt y="425" x="11808"/>
                  <a:pt y="407" x="11819"/>
                </a:cubicBezTo>
                <a:cubicBezTo>
                  <a:pt y="389" x="11831"/>
                  <a:pt y="375" x="11847"/>
                  <a:pt y="365" x="11866"/>
                </a:cubicBezTo>
                <a:cubicBezTo>
                  <a:pt y="354" x="11884"/>
                  <a:pt y="349" x="11906"/>
                  <a:pt y="349" x="11930"/>
                </a:cubicBezTo>
                <a:close/>
                <a:moveTo>
                  <a:pt y="568" x="3988"/>
                </a:moveTo>
                <a:lnTo>
                  <a:pt y="672" x="3971"/>
                </a:lnTo>
                <a:cubicBezTo>
                  <a:pt y="689" x="3959"/>
                  <a:pt y="704" x="3939"/>
                  <a:pt y="717" x="3912"/>
                </a:cubicBezTo>
                <a:cubicBezTo>
                  <a:pt y="730" x="3884"/>
                  <a:pt y="737" x="3859"/>
                  <a:pt y="737" x="3835"/>
                </a:cubicBezTo>
                <a:cubicBezTo>
                  <a:pt y="737" x="3813"/>
                  <a:pt y="732" x="3796"/>
                  <a:pt y="722" x="3784"/>
                </a:cubicBezTo>
                <a:cubicBezTo>
                  <a:pt y="711" x="3773"/>
                  <a:pt y="695" x="3767"/>
                  <a:pt y="673" x="3767"/>
                </a:cubicBezTo>
                <a:cubicBezTo>
                  <a:pt y="660" x="3767"/>
                  <a:pt y="650" x="3768"/>
                  <a:pt y="641" x="3771"/>
                </a:cubicBezTo>
                <a:cubicBezTo>
                  <a:pt y="633" x="3774"/>
                  <a:pt y="625" x="3779"/>
                  <a:pt y="619" x="3786"/>
                </a:cubicBezTo>
                <a:cubicBezTo>
                  <a:pt y="613" x="3792"/>
                  <a:pt y="607" x="3803"/>
                  <a:pt y="601" x="3817"/>
                </a:cubicBezTo>
                <a:cubicBezTo>
                  <a:pt y="596" x="3831"/>
                  <a:pt y="591" x="3848"/>
                  <a:pt y="587" x="3868"/>
                </a:cubicBezTo>
                <a:cubicBezTo>
                  <a:pt y="582" x="3889"/>
                  <a:pt y="578" x="3914"/>
                  <a:pt y="574" x="3944"/>
                </a:cubicBezTo>
                <a:cubicBezTo>
                  <a:pt y="574" x="3945"/>
                  <a:pt y="573" x="3957"/>
                  <a:pt y="570" x="3979"/>
                </a:cubicBezTo>
                <a:cubicBezTo>
                  <a:pt y="569" x="3982"/>
                  <a:pt y="569" x="3985"/>
                  <a:pt y="568" x="3988"/>
                </a:cubicBezTo>
                <a:close/>
                <a:moveTo>
                  <a:pt y="568" x="7120"/>
                </a:moveTo>
                <a:lnTo>
                  <a:pt y="672" x="7103"/>
                </a:lnTo>
                <a:cubicBezTo>
                  <a:pt y="689" x="7091"/>
                  <a:pt y="704" x="7071"/>
                  <a:pt y="717" x="7044"/>
                </a:cubicBezTo>
                <a:cubicBezTo>
                  <a:pt y="730" x="7017"/>
                  <a:pt y="737" x="6991"/>
                  <a:pt y="737" x="6968"/>
                </a:cubicBezTo>
                <a:cubicBezTo>
                  <a:pt y="737" x="6945"/>
                  <a:pt y="732" x="6928"/>
                  <a:pt y="722" x="6917"/>
                </a:cubicBezTo>
                <a:cubicBezTo>
                  <a:pt y="711" x="6905"/>
                  <a:pt y="695" x="6899"/>
                  <a:pt y="673" x="6899"/>
                </a:cubicBezTo>
                <a:cubicBezTo>
                  <a:pt y="660" x="6899"/>
                  <a:pt y="650" x="6901"/>
                  <a:pt y="641" x="6904"/>
                </a:cubicBezTo>
                <a:cubicBezTo>
                  <a:pt y="633" x="6907"/>
                  <a:pt y="625" x="6912"/>
                  <a:pt y="619" x="6918"/>
                </a:cubicBezTo>
                <a:cubicBezTo>
                  <a:pt y="613" x="6925"/>
                  <a:pt y="607" x="6935"/>
                  <a:pt y="601" x="6949"/>
                </a:cubicBezTo>
                <a:cubicBezTo>
                  <a:pt y="596" x="6963"/>
                  <a:pt y="591" x="6980"/>
                  <a:pt y="587" x="7001"/>
                </a:cubicBezTo>
                <a:cubicBezTo>
                  <a:pt y="582" x="7021"/>
                  <a:pt y="578" x="7046"/>
                  <a:pt y="574" x="7076"/>
                </a:cubicBezTo>
                <a:cubicBezTo>
                  <a:pt y="574" x="7077"/>
                  <a:pt y="573" x="7089"/>
                  <a:pt y="570" x="7111"/>
                </a:cubicBezTo>
                <a:cubicBezTo>
                  <a:pt y="569" x="7115"/>
                  <a:pt y="569" x="7118"/>
                  <a:pt y="568" x="7120"/>
                </a:cubicBezTo>
                <a:close/>
                <a:moveTo>
                  <a:pt y="58" x="0"/>
                </a:moveTo>
                <a:lnTo>
                  <a:pt y="831" x="0"/>
                </a:lnTo>
                <a:lnTo>
                  <a:pt y="831" x="123"/>
                </a:lnTo>
                <a:lnTo>
                  <a:pt y="233" x="102"/>
                </a:lnTo>
                <a:lnTo>
                  <a:pt y="741" x="324"/>
                </a:lnTo>
                <a:lnTo>
                  <a:pt y="741" x="448"/>
                </a:lnTo>
                <a:lnTo>
                  <a:pt y="236" x="665"/>
                </a:lnTo>
                <a:lnTo>
                  <a:pt y="831" x="645"/>
                </a:lnTo>
                <a:lnTo>
                  <a:pt y="831" x="767"/>
                </a:lnTo>
                <a:lnTo>
                  <a:pt y="58" x="767"/>
                </a:lnTo>
                <a:lnTo>
                  <a:pt y="58" x="644"/>
                </a:lnTo>
                <a:lnTo>
                  <a:pt y="592" x="387"/>
                </a:lnTo>
                <a:lnTo>
                  <a:pt y="58" x="127"/>
                </a:lnTo>
                <a:close/>
                <a:moveTo>
                  <a:pt y="253" x="4762"/>
                </a:moveTo>
                <a:lnTo>
                  <a:pt y="831" x="4762"/>
                </a:lnTo>
                <a:lnTo>
                  <a:pt y="831" x="4886"/>
                </a:lnTo>
                <a:lnTo>
                  <a:pt y="253" x="4886"/>
                </a:lnTo>
                <a:close/>
                <a:moveTo>
                  <a:pt y="253" x="5460"/>
                </a:moveTo>
                <a:lnTo>
                  <a:pt y="831" x="5460"/>
                </a:lnTo>
                <a:lnTo>
                  <a:pt y="831" x="5584"/>
                </a:lnTo>
                <a:lnTo>
                  <a:pt y="253" x="5584"/>
                </a:lnTo>
                <a:close/>
                <a:moveTo>
                  <a:pt y="240" x="6534"/>
                </a:moveTo>
                <a:cubicBezTo>
                  <a:pt y="240" x="6492"/>
                  <a:pt y="248" x="6452"/>
                  <a:pt y="263" x="6415"/>
                </a:cubicBezTo>
                <a:cubicBezTo>
                  <a:pt y="277" x="6378"/>
                  <a:pt y="286" x="6359"/>
                  <a:pt y="287" x="6358"/>
                </a:cubicBezTo>
                <a:lnTo>
                  <a:pt y="253" x="6354"/>
                </a:lnTo>
                <a:lnTo>
                  <a:pt y="253" x="6244"/>
                </a:lnTo>
                <a:lnTo>
                  <a:pt y="404" x="6246"/>
                </a:lnTo>
                <a:lnTo>
                  <a:pt y="831" x="6246"/>
                </a:lnTo>
                <a:lnTo>
                  <a:pt y="831" x="6370"/>
                </a:lnTo>
                <a:lnTo>
                  <a:pt y="436" x="6370"/>
                </a:lnTo>
                <a:cubicBezTo>
                  <a:pt y="416" x="6375"/>
                  <a:pt y="398" x="6391"/>
                  <a:pt y="379" x="6418"/>
                </a:cubicBezTo>
                <a:cubicBezTo>
                  <a:pt y="361" x="6446"/>
                  <a:pt y="352" x="6478"/>
                  <a:pt y="352" x="6516"/>
                </a:cubicBezTo>
                <a:cubicBezTo>
                  <a:pt y="352" x="6528"/>
                  <a:pt y="353" x="6539"/>
                  <a:pt y="356" x="6547"/>
                </a:cubicBezTo>
                <a:cubicBezTo>
                  <a:pt y="358" x="6556"/>
                  <a:pt y="361" x="6563"/>
                  <a:pt y="365" x="6568"/>
                </a:cubicBezTo>
                <a:cubicBezTo>
                  <a:pt y="368" x="6573"/>
                  <a:pt y="374" x="6577"/>
                  <a:pt y="381" x="6581"/>
                </a:cubicBezTo>
                <a:cubicBezTo>
                  <a:pt y="389" x="6585"/>
                  <a:pt y="397" x="6589"/>
                  <a:pt y="405" x="6591"/>
                </a:cubicBezTo>
                <a:cubicBezTo>
                  <a:pt y="414" x="6594"/>
                  <a:pt y="426" x="6596"/>
                  <a:pt y="441" x="6597"/>
                </a:cubicBezTo>
                <a:cubicBezTo>
                  <a:pt y="457" x="6598"/>
                  <a:pt y="472" x="6599"/>
                  <a:pt y="486" x="6600"/>
                </a:cubicBezTo>
                <a:cubicBezTo>
                  <a:pt y="499" x="6600"/>
                  <a:pt y="518" x="6600"/>
                  <a:pt y="541" x="6600"/>
                </a:cubicBezTo>
                <a:lnTo>
                  <a:pt y="831" x="6600"/>
                </a:lnTo>
                <a:lnTo>
                  <a:pt y="831" x="6724"/>
                </a:lnTo>
                <a:lnTo>
                  <a:pt y="489" x="6724"/>
                </a:lnTo>
                <a:cubicBezTo>
                  <a:pt y="408" x="6724"/>
                  <a:pt y="347" x="6708"/>
                  <a:pt y="304" x="6678"/>
                </a:cubicBezTo>
                <a:cubicBezTo>
                  <a:pt y="261" x="6647"/>
                  <a:pt y="240" x="6599"/>
                  <a:pt y="240" x="6534"/>
                </a:cubicBezTo>
                <a:close/>
                <a:moveTo>
                  <a:pt y="253" x="8353"/>
                </a:moveTo>
                <a:cubicBezTo>
                  <a:pt y="280" x="8353"/>
                  <a:pt y="307" x="8353"/>
                  <a:pt y="335" x="8353"/>
                </a:cubicBezTo>
                <a:cubicBezTo>
                  <a:pt y="362" x="8354"/>
                  <a:pt y="383" x="8354"/>
                  <a:pt y="397" x="8354"/>
                </a:cubicBezTo>
                <a:lnTo>
                  <a:pt y="831" x="8354"/>
                </a:lnTo>
                <a:lnTo>
                  <a:pt y="831" x="8478"/>
                </a:lnTo>
                <a:lnTo>
                  <a:pt y="495" x="8478"/>
                </a:lnTo>
                <a:cubicBezTo>
                  <a:pt y="458" x="8478"/>
                  <a:pt y="428" x="8489"/>
                  <a:pt y="405" x="8511"/>
                </a:cubicBezTo>
                <a:cubicBezTo>
                  <a:pt y="381" x="8533"/>
                  <a:pt y="369" x="8565"/>
                  <a:pt y="369" x="8607"/>
                </a:cubicBezTo>
                <a:lnTo>
                  <a:pt y="369" x="8649"/>
                </a:lnTo>
                <a:lnTo>
                  <a:pt y="253" x="8640"/>
                </a:lnTo>
                <a:lnTo>
                  <a:pt y="253" x="8605"/>
                </a:lnTo>
                <a:cubicBezTo>
                  <a:pt y="253" x="8527"/>
                  <a:pt y="266" x="8480"/>
                  <a:pt y="294" x="8465"/>
                </a:cubicBezTo>
                <a:lnTo>
                  <a:pt y="253" x="8462"/>
                </a:lnTo>
                <a:close/>
                <a:moveTo>
                  <a:pt y="73" x="1545"/>
                </a:moveTo>
                <a:lnTo>
                  <a:pt y="81" x="1445"/>
                </a:lnTo>
                <a:lnTo>
                  <a:pt y="253" x="1423"/>
                </a:lnTo>
                <a:lnTo>
                  <a:pt y="253" x="1348"/>
                </a:lnTo>
                <a:lnTo>
                  <a:pt y="352" x="1337"/>
                </a:lnTo>
                <a:lnTo>
                  <a:pt y="352" x="1421"/>
                </a:lnTo>
                <a:lnTo>
                  <a:pt y="592" x="1421"/>
                </a:lnTo>
                <a:cubicBezTo>
                  <a:pt y="613" x="1421"/>
                  <a:pt y="630" x="1421"/>
                  <a:pt y="644" x="1421"/>
                </a:cubicBezTo>
                <a:cubicBezTo>
                  <a:pt y="658" x="1422"/>
                  <a:pt y="673" x="1422"/>
                  <a:pt y="689" x="1424"/>
                </a:cubicBezTo>
                <a:cubicBezTo>
                  <a:pt y="704" x="1425"/>
                  <a:pt y="717" x="1427"/>
                  <a:pt y="728" x="1429"/>
                </a:cubicBezTo>
                <a:cubicBezTo>
                  <a:pt y="739" x="1431"/>
                  <a:pt y="750" x="1434"/>
                  <a:pt y="762" x="1438"/>
                </a:cubicBezTo>
                <a:cubicBezTo>
                  <a:pt y="773" x="1442"/>
                  <a:pt y="783" x="1447"/>
                  <a:pt y="791" x="1453"/>
                </a:cubicBezTo>
                <a:cubicBezTo>
                  <a:pt y="799" x="1460"/>
                  <a:pt y="806" x="1467"/>
                  <a:pt y="813" x="1475"/>
                </a:cubicBezTo>
                <a:cubicBezTo>
                  <a:pt y="820" x="1484"/>
                  <a:pt y="826" x="1494"/>
                  <a:pt y="829" x="1505"/>
                </a:cubicBezTo>
                <a:cubicBezTo>
                  <a:pt y="833" x="1516"/>
                  <a:pt y="835" x="1527"/>
                  <a:pt y="837" x="1540"/>
                </a:cubicBezTo>
                <a:cubicBezTo>
                  <a:pt y="839" x="1552"/>
                  <a:pt y="840" x="1567"/>
                  <a:pt y="840" x="1582"/>
                </a:cubicBezTo>
                <a:cubicBezTo>
                  <a:pt y="840" x="1597"/>
                  <a:pt y="838" x="1635"/>
                  <a:pt y="832" x="1698"/>
                </a:cubicBezTo>
                <a:lnTo>
                  <a:pt y="725" x="1686"/>
                </a:lnTo>
                <a:cubicBezTo>
                  <a:pt y="726" x="1663"/>
                  <a:pt y="727" x="1646"/>
                  <a:pt y="729" x="1635"/>
                </a:cubicBezTo>
                <a:cubicBezTo>
                  <a:pt y="729" x="1624"/>
                  <a:pt y="730" x="1617"/>
                  <a:pt y="731" x="1612"/>
                </a:cubicBezTo>
                <a:cubicBezTo>
                  <a:pt y="731" x="1607"/>
                  <a:pt y="731" x="1603"/>
                  <a:pt y="731" x="1601"/>
                </a:cubicBezTo>
                <a:cubicBezTo>
                  <a:pt y="731" x="1577"/>
                  <a:pt y="726" x="1561"/>
                  <a:pt y="716" x="1554"/>
                </a:cubicBezTo>
                <a:cubicBezTo>
                  <a:pt y="705" x="1548"/>
                  <a:pt y="677" x="1545"/>
                  <a:pt y="631" x="1545"/>
                </a:cubicBezTo>
                <a:lnTo>
                  <a:pt y="352" x="1545"/>
                </a:lnTo>
                <a:lnTo>
                  <a:pt y="352" x="1687"/>
                </a:lnTo>
                <a:lnTo>
                  <a:pt y="253" x="1687"/>
                </a:lnTo>
                <a:lnTo>
                  <a:pt y="253" x="1545"/>
                </a:lnTo>
                <a:lnTo>
                  <a:pt y="73" x="1545"/>
                </a:lnTo>
                <a:close/>
                <a:moveTo>
                  <a:pt y="73" x="11498"/>
                </a:moveTo>
                <a:lnTo>
                  <a:pt y="81" x="11398"/>
                </a:lnTo>
                <a:lnTo>
                  <a:pt y="253" x="11377"/>
                </a:lnTo>
                <a:lnTo>
                  <a:pt y="253" x="11301"/>
                </a:lnTo>
                <a:lnTo>
                  <a:pt y="352" x="11291"/>
                </a:lnTo>
                <a:lnTo>
                  <a:pt y="352" x="11375"/>
                </a:lnTo>
                <a:lnTo>
                  <a:pt y="592" x="11375"/>
                </a:lnTo>
                <a:cubicBezTo>
                  <a:pt y="613" x="11375"/>
                  <a:pt y="630" x="11375"/>
                  <a:pt y="644" x="11375"/>
                </a:cubicBezTo>
                <a:cubicBezTo>
                  <a:pt y="658" x="11375"/>
                  <a:pt y="673" x="11376"/>
                  <a:pt y="689" x="11377"/>
                </a:cubicBezTo>
                <a:cubicBezTo>
                  <a:pt y="704" x="11378"/>
                  <a:pt y="717" x="11380"/>
                  <a:pt y="728" x="11382"/>
                </a:cubicBezTo>
                <a:cubicBezTo>
                  <a:pt y="739" x="11385"/>
                  <a:pt y="750" x="11388"/>
                  <a:pt y="762" x="11392"/>
                </a:cubicBezTo>
                <a:cubicBezTo>
                  <a:pt y="773" x="11396"/>
                  <a:pt y="783" x="11401"/>
                  <a:pt y="791" x="11407"/>
                </a:cubicBezTo>
                <a:cubicBezTo>
                  <a:pt y="799" x="11413"/>
                  <a:pt y="806" x="11421"/>
                  <a:pt y="813" x="11429"/>
                </a:cubicBezTo>
                <a:cubicBezTo>
                  <a:pt y="820" x="11437"/>
                  <a:pt y="826" x="11447"/>
                  <a:pt y="829" x="11458"/>
                </a:cubicBezTo>
                <a:cubicBezTo>
                  <a:pt y="833" x="11469"/>
                  <a:pt y="835" x="11481"/>
                  <a:pt y="837" x="11493"/>
                </a:cubicBezTo>
                <a:cubicBezTo>
                  <a:pt y="839" x="11506"/>
                  <a:pt y="840" x="11520"/>
                  <a:pt y="840" x="11536"/>
                </a:cubicBezTo>
                <a:cubicBezTo>
                  <a:pt y="840" x="11550"/>
                  <a:pt y="838" x="11589"/>
                  <a:pt y="832" x="11652"/>
                </a:cubicBezTo>
                <a:lnTo>
                  <a:pt y="725" x="11640"/>
                </a:lnTo>
                <a:cubicBezTo>
                  <a:pt y="726" x="11617"/>
                  <a:pt y="727" x="11600"/>
                  <a:pt y="729" x="11589"/>
                </a:cubicBezTo>
                <a:cubicBezTo>
                  <a:pt y="729" x="11578"/>
                  <a:pt y="730" x="11570"/>
                  <a:pt y="731" x="11565"/>
                </a:cubicBezTo>
                <a:cubicBezTo>
                  <a:pt y="731" x="11560"/>
                  <a:pt y="731" x="11557"/>
                  <a:pt y="731" x="11555"/>
                </a:cubicBezTo>
                <a:cubicBezTo>
                  <a:pt y="731" x="11530"/>
                  <a:pt y="726" x="11514"/>
                  <a:pt y="716" x="11508"/>
                </a:cubicBezTo>
                <a:cubicBezTo>
                  <a:pt y="705" x="11501"/>
                  <a:pt y="677" x="11498"/>
                  <a:pt y="631" x="11498"/>
                </a:cubicBezTo>
                <a:lnTo>
                  <a:pt y="352" x="11498"/>
                </a:lnTo>
                <a:lnTo>
                  <a:pt y="352" x="11640"/>
                </a:lnTo>
                <a:lnTo>
                  <a:pt y="253" x="11640"/>
                </a:lnTo>
                <a:lnTo>
                  <a:pt y="253" x="11498"/>
                </a:lnTo>
                <a:lnTo>
                  <a:pt y="73" x="11498"/>
                </a:lnTo>
                <a:close/>
                <a:moveTo>
                  <a:pt y="49" x="7438"/>
                </a:moveTo>
                <a:lnTo>
                  <a:pt y="64" x="7314"/>
                </a:lnTo>
                <a:lnTo>
                  <a:pt y="581" x="7314"/>
                </a:lnTo>
                <a:cubicBezTo>
                  <a:pt y="612" x="7314"/>
                  <a:pt y="635" x="7314"/>
                  <a:pt y="652" x="7314"/>
                </a:cubicBezTo>
                <a:cubicBezTo>
                  <a:pt y="668" x="7315"/>
                  <a:pt y="687" x="7316"/>
                  <a:pt y="708" x="7318"/>
                </a:cubicBezTo>
                <a:cubicBezTo>
                  <a:pt y="730" x="7319"/>
                  <a:pt y="746" x="7322"/>
                  <a:pt y="757" x="7326"/>
                </a:cubicBezTo>
                <a:cubicBezTo>
                  <a:pt y="768" x="7331"/>
                  <a:pt y="781" x="7337"/>
                  <a:pt y="794" x="7344"/>
                </a:cubicBezTo>
                <a:cubicBezTo>
                  <a:pt y="808" x="7352"/>
                  <a:pt y="817" x="7362"/>
                  <a:pt y="823" x="7375"/>
                </a:cubicBezTo>
                <a:cubicBezTo>
                  <a:pt y="828" x="7387"/>
                  <a:pt y="832" x="7401"/>
                  <a:pt y="836" x="7416"/>
                </a:cubicBezTo>
                <a:cubicBezTo>
                  <a:pt y="839" x="7431"/>
                  <a:pt y="841" x="7449"/>
                  <a:pt y="841" x="7470"/>
                </a:cubicBezTo>
                <a:cubicBezTo>
                  <a:pt y="841" x="7484"/>
                  <a:pt y="837" x="7510"/>
                  <a:pt y="831" x="7548"/>
                </a:cubicBezTo>
                <a:lnTo>
                  <a:pt y="727" x="7539"/>
                </a:lnTo>
                <a:cubicBezTo>
                  <a:pt y="730" x="7500"/>
                  <a:pt y="732" x="7479"/>
                  <a:pt y="732" x="7476"/>
                </a:cubicBezTo>
                <a:cubicBezTo>
                  <a:pt y="732" x="7469"/>
                  <a:pt y="731" x="7463"/>
                  <a:pt y="730" x="7460"/>
                </a:cubicBezTo>
                <a:cubicBezTo>
                  <a:pt y="729" x="7457"/>
                  <a:pt y="727" x="7454"/>
                  <a:pt y="724" x="7451"/>
                </a:cubicBezTo>
                <a:cubicBezTo>
                  <a:pt y="721" x="7449"/>
                  <a:pt y="717" x="7447"/>
                  <a:pt y="712" x="7445"/>
                </a:cubicBezTo>
                <a:cubicBezTo>
                  <a:pt y="708" x="7443"/>
                  <a:pt y="699" x="7442"/>
                  <a:pt y="687" x="7440"/>
                </a:cubicBezTo>
                <a:cubicBezTo>
                  <a:pt y="675" x="7439"/>
                  <a:pt y="663" x="7438"/>
                  <a:pt y="651" x="7438"/>
                </a:cubicBezTo>
                <a:cubicBezTo>
                  <a:pt y="638" x="7438"/>
                  <a:pt y="621" x="7438"/>
                  <a:pt y="599" x="7438"/>
                </a:cubicBezTo>
                <a:lnTo>
                  <a:pt y="49" x="7438"/>
                </a:lnTo>
                <a:close/>
                <a:moveTo>
                  <a:pt y="49" x="2798"/>
                </a:moveTo>
                <a:lnTo>
                  <a:pt y="64" x="2674"/>
                </a:lnTo>
                <a:lnTo>
                  <a:pt y="352" x="2695"/>
                </a:lnTo>
                <a:cubicBezTo>
                  <a:pt y="314" x="2692"/>
                  <a:pt y="286" x="2672"/>
                  <a:pt y="267" x="2638"/>
                </a:cubicBezTo>
                <a:cubicBezTo>
                  <a:pt y="249" x="2603"/>
                  <a:pt y="240" x="2565"/>
                  <a:pt y="240" x="2526"/>
                </a:cubicBezTo>
                <a:cubicBezTo>
                  <a:pt y="240" x="2477"/>
                  <a:pt y="253" x="2434"/>
                  <a:pt y="280" x="2395"/>
                </a:cubicBezTo>
                <a:cubicBezTo>
                  <a:pt y="307" x="2358"/>
                  <a:pt y="343" x="2329"/>
                  <a:pt y="388" x="2309"/>
                </a:cubicBezTo>
                <a:cubicBezTo>
                  <a:pt y="433" x="2289"/>
                  <a:pt y="482" x="2279"/>
                  <a:pt y="535" x="2279"/>
                </a:cubicBezTo>
                <a:cubicBezTo>
                  <a:pt y="625" x="2279"/>
                  <a:pt y="699" x="2301"/>
                  <a:pt y="756" x="2345"/>
                </a:cubicBezTo>
                <a:cubicBezTo>
                  <a:pt y="814" x="2390"/>
                  <a:pt y="842" x="2451"/>
                  <a:pt y="842" x="2529"/>
                </a:cubicBezTo>
                <a:cubicBezTo>
                  <a:pt y="842" x="2568"/>
                  <a:pt y="833" x="2604"/>
                  <a:pt y="813" x="2637"/>
                </a:cubicBezTo>
                <a:cubicBezTo>
                  <a:pt y="798" x="2662"/>
                  <a:pt y="790" x="2677"/>
                  <a:pt y="790" x="2680"/>
                </a:cubicBezTo>
                <a:cubicBezTo>
                  <a:pt y="790" x="2681"/>
                  <a:pt y="791" x="2681"/>
                  <a:pt y="792" x="2681"/>
                </a:cubicBezTo>
                <a:lnTo>
                  <a:pt y="831" x="2686"/>
                </a:lnTo>
                <a:lnTo>
                  <a:pt y="831" x="2798"/>
                </a:lnTo>
                <a:lnTo>
                  <a:pt y="49" x="2798"/>
                </a:lnTo>
                <a:close/>
                <a:moveTo>
                  <a:pt y="49" x="4668"/>
                </a:moveTo>
                <a:lnTo>
                  <a:pt y="64" x="4544"/>
                </a:lnTo>
                <a:lnTo>
                  <a:pt y="352" x="4565"/>
                </a:lnTo>
                <a:cubicBezTo>
                  <a:pt y="314" x="4562"/>
                  <a:pt y="286" x="4543"/>
                  <a:pt y="267" x="4508"/>
                </a:cubicBezTo>
                <a:cubicBezTo>
                  <a:pt y="249" x="4473"/>
                  <a:pt y="240" x="4436"/>
                  <a:pt y="240" x="4396"/>
                </a:cubicBezTo>
                <a:cubicBezTo>
                  <a:pt y="240" x="4348"/>
                  <a:pt y="253" x="4304"/>
                  <a:pt y="280" x="4266"/>
                </a:cubicBezTo>
                <a:cubicBezTo>
                  <a:pt y="307" x="4228"/>
                  <a:pt y="343" x="4199"/>
                  <a:pt y="388" x="4179"/>
                </a:cubicBezTo>
                <a:cubicBezTo>
                  <a:pt y="433" x="4159"/>
                  <a:pt y="482" x="4149"/>
                  <a:pt y="535" x="4149"/>
                </a:cubicBezTo>
                <a:cubicBezTo>
                  <a:pt y="625" x="4149"/>
                  <a:pt y="699" x="4172"/>
                  <a:pt y="756" x="4216"/>
                </a:cubicBezTo>
                <a:cubicBezTo>
                  <a:pt y="814" x="4260"/>
                  <a:pt y="842" x="4321"/>
                  <a:pt y="842" x="4399"/>
                </a:cubicBezTo>
                <a:cubicBezTo>
                  <a:pt y="842" x="4439"/>
                  <a:pt y="833" x="4475"/>
                  <a:pt y="813" x="4507"/>
                </a:cubicBezTo>
                <a:cubicBezTo>
                  <a:pt y="798" x="4533"/>
                  <a:pt y="790" x="4547"/>
                  <a:pt y="790" x="4551"/>
                </a:cubicBezTo>
                <a:cubicBezTo>
                  <a:pt y="790" x="4552"/>
                  <a:pt y="791" x="4552"/>
                  <a:pt y="792" x="4551"/>
                </a:cubicBezTo>
                <a:lnTo>
                  <a:pt y="831" x="4556"/>
                </a:lnTo>
                <a:lnTo>
                  <a:pt y="831" x="4668"/>
                </a:lnTo>
                <a:lnTo>
                  <a:pt y="49" x="4668"/>
                </a:lnTo>
                <a:close/>
                <a:moveTo>
                  <a:pt y="240" x="1093"/>
                </a:moveTo>
                <a:cubicBezTo>
                  <a:pt y="242" x="1017"/>
                  <a:pt y="272" x="955"/>
                  <a:pt y="328" x="908"/>
                </a:cubicBezTo>
                <a:cubicBezTo>
                  <a:pt y="385" x="860"/>
                  <a:pt y="456" x="836"/>
                  <a:pt y="541" x="836"/>
                </a:cubicBezTo>
                <a:cubicBezTo>
                  <a:pt y="632" x="836"/>
                  <a:pt y="706" x="860"/>
                  <a:pt y="761" x="908"/>
                </a:cubicBezTo>
                <a:cubicBezTo>
                  <a:pt y="815" x="956"/>
                  <a:pt y="843" x="1021"/>
                  <a:pt y="843" x="1103"/>
                </a:cubicBezTo>
                <a:cubicBezTo>
                  <a:pt y="843" x="1190"/>
                  <a:pt y="816" x="1264"/>
                  <a:pt y="763" x="1326"/>
                </a:cubicBezTo>
                <a:lnTo>
                  <a:pt y="666" x="1285"/>
                </a:lnTo>
                <a:cubicBezTo>
                  <a:pt y="709" x="1222"/>
                  <a:pt y="731" x="1162"/>
                  <a:pt y="731" x="1106"/>
                </a:cubicBezTo>
                <a:cubicBezTo>
                  <a:pt y="731" x="1064"/>
                  <a:pt y="715" x="1030"/>
                  <a:pt y="684" x="1003"/>
                </a:cubicBezTo>
                <a:cubicBezTo>
                  <a:pt y="653" x="976"/>
                  <a:pt y="617" x="962"/>
                  <a:pt y="577" x="962"/>
                </a:cubicBezTo>
                <a:lnTo>
                  <a:pt y="577" x="1329"/>
                </a:lnTo>
                <a:cubicBezTo>
                  <a:pt y="560" x="1329"/>
                  <a:pt y="547" x="1329"/>
                  <a:pt y="538" x="1329"/>
                </a:cubicBezTo>
                <a:cubicBezTo>
                  <a:pt y="529" x="1330"/>
                  <a:pt y="523" x="1330"/>
                  <a:pt y="520" x="1330"/>
                </a:cubicBezTo>
                <a:cubicBezTo>
                  <a:pt y="435" x="1330"/>
                  <a:pt y="368" x="1309"/>
                  <a:pt y="317" x="1266"/>
                </a:cubicBezTo>
                <a:cubicBezTo>
                  <a:pt y="266" x="1224"/>
                  <a:pt y="240" x="1166"/>
                  <a:pt y="240" x="1093"/>
                </a:cubicBezTo>
                <a:close/>
                <a:moveTo>
                  <a:pt y="240" x="1978"/>
                </a:moveTo>
                <a:cubicBezTo>
                  <a:pt y="240" x="1921"/>
                  <a:pt y="254" x="1872"/>
                  <a:pt y="282" x="1829"/>
                </a:cubicBezTo>
                <a:cubicBezTo>
                  <a:pt y="310" x="1787"/>
                  <a:pt y="347" x="1755"/>
                  <a:pt y="392" x="1734"/>
                </a:cubicBezTo>
                <a:cubicBezTo>
                  <a:pt y="438" x="1714"/>
                  <a:pt y="488" x="1703"/>
                  <a:pt y="543" x="1703"/>
                </a:cubicBezTo>
                <a:cubicBezTo>
                  <a:pt y="598" x="1703"/>
                  <a:pt y="648" x="1713"/>
                  <a:pt y="693" x="1734"/>
                </a:cubicBezTo>
                <a:cubicBezTo>
                  <a:pt y="738" x="1755"/>
                  <a:pt y="774" x="1786"/>
                  <a:pt y="801" x="1828"/>
                </a:cubicBezTo>
                <a:cubicBezTo>
                  <a:pt y="829" x="1870"/>
                  <a:pt y="843" x="1920"/>
                  <a:pt y="843" x="1976"/>
                </a:cubicBezTo>
                <a:cubicBezTo>
                  <a:pt y="843" x="2019"/>
                  <a:pt y="835" x="2057"/>
                  <a:pt y="818" x="2092"/>
                </a:cubicBezTo>
                <a:cubicBezTo>
                  <a:pt y="801" x="2126"/>
                  <a:pt y="779" x="2155"/>
                  <a:pt y="751" x="2177"/>
                </a:cubicBezTo>
                <a:cubicBezTo>
                  <a:pt y="722" x="2199"/>
                  <a:pt y="690" x="2216"/>
                  <a:pt y="655" x="2228"/>
                </a:cubicBezTo>
                <a:cubicBezTo>
                  <a:pt y="619" x="2239"/>
                  <a:pt y="581" x="2245"/>
                  <a:pt y="542" x="2245"/>
                </a:cubicBezTo>
                <a:cubicBezTo>
                  <a:pt y="509" x="2245"/>
                  <a:pt y="478" x="2242"/>
                  <a:pt y="448" x="2235"/>
                </a:cubicBezTo>
                <a:cubicBezTo>
                  <a:pt y="418" x="2228"/>
                  <a:pt y="391" x="2217"/>
                  <a:pt y="366" x="2203"/>
                </a:cubicBezTo>
                <a:cubicBezTo>
                  <a:pt y="340" x="2188"/>
                  <a:pt y="318" x="2170"/>
                  <a:pt y="300" x="2149"/>
                </a:cubicBezTo>
                <a:cubicBezTo>
                  <a:pt y="281" x="2128"/>
                  <a:pt y="266" x="2103"/>
                  <a:pt y="256" x="2074"/>
                </a:cubicBezTo>
                <a:cubicBezTo>
                  <a:pt y="245" x="2044"/>
                  <a:pt y="240" x="2012"/>
                  <a:pt y="240" x="1978"/>
                </a:cubicBezTo>
                <a:close/>
                <a:moveTo>
                  <a:pt y="240" x="3126"/>
                </a:moveTo>
                <a:cubicBezTo>
                  <a:pt y="240" x="3070"/>
                  <a:pt y="254" x="3020"/>
                  <a:pt y="282" x="2978"/>
                </a:cubicBezTo>
                <a:cubicBezTo>
                  <a:pt y="310" x="2935"/>
                  <a:pt y="347" x="2904"/>
                  <a:pt y="392" x="2883"/>
                </a:cubicBezTo>
                <a:cubicBezTo>
                  <a:pt y="438" x="2862"/>
                  <a:pt y="488" x="2852"/>
                  <a:pt y="543" x="2852"/>
                </a:cubicBezTo>
                <a:cubicBezTo>
                  <a:pt y="598" x="2852"/>
                  <a:pt y="648" x="2862"/>
                  <a:pt y="693" x="2882"/>
                </a:cubicBezTo>
                <a:cubicBezTo>
                  <a:pt y="738" x="2903"/>
                  <a:pt y="774" x="2935"/>
                  <a:pt y="801" x="2977"/>
                </a:cubicBezTo>
                <a:cubicBezTo>
                  <a:pt y="829" x="3019"/>
                  <a:pt y="843" x="3068"/>
                  <a:pt y="843" x="3125"/>
                </a:cubicBezTo>
                <a:cubicBezTo>
                  <a:pt y="843" x="3167"/>
                  <a:pt y="835" x="3205"/>
                  <a:pt y="818" x="3240"/>
                </a:cubicBezTo>
                <a:cubicBezTo>
                  <a:pt y="801" x="3275"/>
                  <a:pt y="779" x="3303"/>
                  <a:pt y="751" x="3325"/>
                </a:cubicBezTo>
                <a:cubicBezTo>
                  <a:pt y="722" x="3348"/>
                  <a:pt y="690" x="3365"/>
                  <a:pt y="655" x="3376"/>
                </a:cubicBezTo>
                <a:cubicBezTo>
                  <a:pt y="619" x="3388"/>
                  <a:pt y="581" x="3394"/>
                  <a:pt y="542" x="3394"/>
                </a:cubicBezTo>
                <a:cubicBezTo>
                  <a:pt y="509" x="3394"/>
                  <a:pt y="478" x="3390"/>
                  <a:pt y="448" x="3383"/>
                </a:cubicBezTo>
                <a:cubicBezTo>
                  <a:pt y="418" x="3376"/>
                  <a:pt y="391" x="3366"/>
                  <a:pt y="366" x="3351"/>
                </a:cubicBezTo>
                <a:cubicBezTo>
                  <a:pt y="340" x="3337"/>
                  <a:pt y="318" x="3319"/>
                  <a:pt y="300" x="3298"/>
                </a:cubicBezTo>
                <a:cubicBezTo>
                  <a:pt y="281" x="3276"/>
                  <a:pt y="266" x="3251"/>
                  <a:pt y="256" x="3222"/>
                </a:cubicBezTo>
                <a:cubicBezTo>
                  <a:pt y="245" x="3193"/>
                  <a:pt y="240" x="3161"/>
                  <a:pt y="240" x="3126"/>
                </a:cubicBezTo>
                <a:close/>
                <a:moveTo>
                  <a:pt y="240" x="3884"/>
                </a:moveTo>
                <a:cubicBezTo>
                  <a:pt y="240" x="3846"/>
                  <a:pt y="244" x="3809"/>
                  <a:pt y="252" x="3774"/>
                </a:cubicBezTo>
                <a:cubicBezTo>
                  <a:pt y="260" x="3738"/>
                  <a:pt y="273" x="3704"/>
                  <a:pt y="292" x="3671"/>
                </a:cubicBezTo>
                <a:lnTo>
                  <a:pt y="395" x="3707"/>
                </a:lnTo>
                <a:cubicBezTo>
                  <a:pt y="378" x="3742"/>
                  <a:pt y="366" x="3773"/>
                  <a:pt y="360" x="3802"/>
                </a:cubicBezTo>
                <a:cubicBezTo>
                  <a:pt y="354" x="3831"/>
                  <a:pt y="351" x="3859"/>
                  <a:pt y="351" x="3886"/>
                </a:cubicBezTo>
                <a:cubicBezTo>
                  <a:pt y="351" x="3917"/>
                  <a:pt y="357" x="3939"/>
                  <a:pt y="369" x="3951"/>
                </a:cubicBezTo>
                <a:cubicBezTo>
                  <a:pt y="382" x="3964"/>
                  <a:pt y="401" x="3971"/>
                  <a:pt y="428" x="3971"/>
                </a:cubicBezTo>
                <a:lnTo>
                  <a:pt y="471" x="3971"/>
                </a:lnTo>
                <a:lnTo>
                  <a:pt y="475" x="3935"/>
                </a:lnTo>
                <a:cubicBezTo>
                  <a:pt y="477" x="3920"/>
                  <a:pt y="479" x="3910"/>
                  <a:pt y="479" x="3903"/>
                </a:cubicBezTo>
                <a:cubicBezTo>
                  <a:pt y="491" x="3828"/>
                  <a:pt y="505" x="3773"/>
                  <a:pt y="522" x="3739"/>
                </a:cubicBezTo>
                <a:cubicBezTo>
                  <a:pt y="554" x="3675"/>
                  <a:pt y="605" x="3643"/>
                  <a:pt y="675" x="3643"/>
                </a:cubicBezTo>
                <a:cubicBezTo>
                  <a:pt y="703" x="3643"/>
                  <a:pt y="728" x="3648"/>
                  <a:pt y="749" x="3658"/>
                </a:cubicBezTo>
                <a:cubicBezTo>
                  <a:pt y="771" x="3668"/>
                  <a:pt y="789" x="3682"/>
                  <a:pt y="802" x="3699"/>
                </a:cubicBezTo>
                <a:cubicBezTo>
                  <a:pt y="816" x="3716"/>
                  <a:pt y="826" x="3736"/>
                  <a:pt y="833" x="3757"/>
                </a:cubicBezTo>
                <a:cubicBezTo>
                  <a:pt y="839" x="3779"/>
                  <a:pt y="843" x="3802"/>
                  <a:pt y="843" x="3826"/>
                </a:cubicBezTo>
                <a:cubicBezTo>
                  <a:pt y="843" x="3902"/>
                  <a:pt y="827" x="3954"/>
                  <a:pt y="796" x="3982"/>
                </a:cubicBezTo>
                <a:lnTo>
                  <a:pt y="831" x="3989"/>
                </a:lnTo>
                <a:lnTo>
                  <a:pt y="831" x="4094"/>
                </a:lnTo>
                <a:lnTo>
                  <a:pt y="416" x="4094"/>
                </a:lnTo>
                <a:cubicBezTo>
                  <a:pt y="299" x="4094"/>
                  <a:pt y="240" x="4024"/>
                  <a:pt y="240" x="3884"/>
                </a:cubicBezTo>
                <a:close/>
                <a:moveTo>
                  <a:pt y="240" x="5233"/>
                </a:moveTo>
                <a:cubicBezTo>
                  <a:pt y="240" x="5191"/>
                  <a:pt y="248" x="5152"/>
                  <a:pt y="265" x="5117"/>
                </a:cubicBezTo>
                <a:cubicBezTo>
                  <a:pt y="282" x="5081"/>
                  <a:pt y="304" x="5052"/>
                  <a:pt y="332" x="5028"/>
                </a:cubicBezTo>
                <a:cubicBezTo>
                  <a:pt y="360" x="5005"/>
                  <a:pt y="392" x="4987"/>
                  <a:pt y="428" x="4974"/>
                </a:cubicBezTo>
                <a:cubicBezTo>
                  <a:pt y="464" x="4961"/>
                  <a:pt y="502" x="4955"/>
                  <a:pt y="541" x="4955"/>
                </a:cubicBezTo>
                <a:cubicBezTo>
                  <a:pt y="582" x="4955"/>
                  <a:pt y="620" x="4961"/>
                  <a:pt y="656" x="4973"/>
                </a:cubicBezTo>
                <a:cubicBezTo>
                  <a:pt y="691" x="4986"/>
                  <a:pt y="723" x="5003"/>
                  <a:pt y="751" x="5026"/>
                </a:cubicBezTo>
                <a:cubicBezTo>
                  <a:pt y="779" x="5049"/>
                  <a:pt y="802" x="5079"/>
                  <a:pt y="818" x="5115"/>
                </a:cubicBezTo>
                <a:cubicBezTo>
                  <a:pt y="835" x="5151"/>
                  <a:pt y="843" x="5191"/>
                  <a:pt y="843" x="5234"/>
                </a:cubicBezTo>
                <a:cubicBezTo>
                  <a:pt y="843" x="5264"/>
                  <a:pt y="838" x="5293"/>
                  <a:pt y="829" x="5322"/>
                </a:cubicBezTo>
                <a:cubicBezTo>
                  <a:pt y="820" x="5350"/>
                  <a:pt y="803" x="5378"/>
                  <a:pt y="779" x="5403"/>
                </a:cubicBezTo>
                <a:lnTo>
                  <a:pt y="681" x="5369"/>
                </a:lnTo>
                <a:cubicBezTo>
                  <a:pt y="716" x="5320"/>
                  <a:pt y="734" x="5276"/>
                  <a:pt y="734" x="5238"/>
                </a:cubicBezTo>
                <a:cubicBezTo>
                  <a:pt y="734" x="5191"/>
                  <a:pt y="716" x="5153"/>
                  <a:pt y="681" x="5124"/>
                </a:cubicBezTo>
                <a:cubicBezTo>
                  <a:pt y="646" x="5094"/>
                  <a:pt y="600" x="5080"/>
                  <a:pt y="543" x="5080"/>
                </a:cubicBezTo>
                <a:cubicBezTo>
                  <a:pt y="487" x="5080"/>
                  <a:pt y="440" x="5094"/>
                  <a:pt y="404" x="5124"/>
                </a:cubicBezTo>
                <a:cubicBezTo>
                  <a:pt y="367" x="5153"/>
                  <a:pt y="349" x="5189"/>
                  <a:pt y="349" x="5232"/>
                </a:cubicBezTo>
                <a:cubicBezTo>
                  <a:pt y="349" x="5275"/>
                  <a:pt y="365" x="5320"/>
                  <a:pt y="397" x="5369"/>
                </a:cubicBezTo>
                <a:lnTo>
                  <a:pt y="302" x="5403"/>
                </a:lnTo>
                <a:cubicBezTo>
                  <a:pt y="278" x="5379"/>
                  <a:pt y="262" x="5353"/>
                  <a:pt y="254" x="5325"/>
                </a:cubicBezTo>
                <a:cubicBezTo>
                  <a:pt y="245" x="5296"/>
                  <a:pt y="240" x="5266"/>
                  <a:pt y="240" x="5233"/>
                </a:cubicBezTo>
                <a:close/>
                <a:moveTo>
                  <a:pt y="240" x="5927"/>
                </a:moveTo>
                <a:cubicBezTo>
                  <a:pt y="240" x="5870"/>
                  <a:pt y="254" x="5821"/>
                  <a:pt y="282" x="5778"/>
                </a:cubicBezTo>
                <a:cubicBezTo>
                  <a:pt y="310" x="5736"/>
                  <a:pt y="347" x="5704"/>
                  <a:pt y="392" x="5684"/>
                </a:cubicBezTo>
                <a:cubicBezTo>
                  <a:pt y="438" x="5663"/>
                  <a:pt y="488" x="5652"/>
                  <a:pt y="543" x="5652"/>
                </a:cubicBezTo>
                <a:cubicBezTo>
                  <a:pt y="598" x="5652"/>
                  <a:pt y="648" x="5663"/>
                  <a:pt y="693" x="5683"/>
                </a:cubicBezTo>
                <a:cubicBezTo>
                  <a:pt y="738" x="5704"/>
                  <a:pt y="774" x="5735"/>
                  <a:pt y="801" x="5777"/>
                </a:cubicBezTo>
                <a:cubicBezTo>
                  <a:pt y="829" x="5820"/>
                  <a:pt y="843" x="5869"/>
                  <a:pt y="843" x="5926"/>
                </a:cubicBezTo>
                <a:cubicBezTo>
                  <a:pt y="843" x="5968"/>
                  <a:pt y="835" x="6006"/>
                  <a:pt y="818" x="6041"/>
                </a:cubicBezTo>
                <a:cubicBezTo>
                  <a:pt y="801" x="6075"/>
                  <a:pt y="779" x="6104"/>
                  <a:pt y="751" x="6126"/>
                </a:cubicBezTo>
                <a:cubicBezTo>
                  <a:pt y="722" x="6148"/>
                  <a:pt y="690" x="6165"/>
                  <a:pt y="655" x="6177"/>
                </a:cubicBezTo>
                <a:cubicBezTo>
                  <a:pt y="619" x="6189"/>
                  <a:pt y="581" x="6194"/>
                  <a:pt y="542" x="6194"/>
                </a:cubicBezTo>
                <a:cubicBezTo>
                  <a:pt y="509" x="6194"/>
                  <a:pt y="478" x="6191"/>
                  <a:pt y="448" x="6184"/>
                </a:cubicBezTo>
                <a:cubicBezTo>
                  <a:pt y="418" x="6177"/>
                  <a:pt y="391" x="6166"/>
                  <a:pt y="366" x="6152"/>
                </a:cubicBezTo>
                <a:cubicBezTo>
                  <a:pt y="340" x="6137"/>
                  <a:pt y="318" x="6119"/>
                  <a:pt y="300" x="6098"/>
                </a:cubicBezTo>
                <a:cubicBezTo>
                  <a:pt y="281" x="6077"/>
                  <a:pt y="266" x="6052"/>
                  <a:pt y="256" x="6023"/>
                </a:cubicBezTo>
                <a:cubicBezTo>
                  <a:pt y="245" x="5994"/>
                  <a:pt y="240" x="5962"/>
                  <a:pt y="240" x="5927"/>
                </a:cubicBezTo>
                <a:close/>
                <a:moveTo>
                  <a:pt y="240" x="7016"/>
                </a:moveTo>
                <a:cubicBezTo>
                  <a:pt y="240" x="6978"/>
                  <a:pt y="244" x="6942"/>
                  <a:pt y="252" x="6906"/>
                </a:cubicBezTo>
                <a:cubicBezTo>
                  <a:pt y="260" x="6870"/>
                  <a:pt y="273" x="6836"/>
                  <a:pt y="292" x="6803"/>
                </a:cubicBezTo>
                <a:lnTo>
                  <a:pt y="395" x="6839"/>
                </a:lnTo>
                <a:cubicBezTo>
                  <a:pt y="378" x="6874"/>
                  <a:pt y="366" x="6906"/>
                  <a:pt y="360" x="6934"/>
                </a:cubicBezTo>
                <a:cubicBezTo>
                  <a:pt y="354" x="6963"/>
                  <a:pt y="351" x="6991"/>
                  <a:pt y="351" x="7018"/>
                </a:cubicBezTo>
                <a:cubicBezTo>
                  <a:pt y="351" x="7049"/>
                  <a:pt y="357" x="7071"/>
                  <a:pt y="369" x="7084"/>
                </a:cubicBezTo>
                <a:cubicBezTo>
                  <a:pt y="382" x="7097"/>
                  <a:pt y="401" x="7103"/>
                  <a:pt y="428" x="7103"/>
                </a:cubicBezTo>
                <a:lnTo>
                  <a:pt y="471" x="7103"/>
                </a:lnTo>
                <a:lnTo>
                  <a:pt y="475" x="7068"/>
                </a:lnTo>
                <a:cubicBezTo>
                  <a:pt y="477" x="7053"/>
                  <a:pt y="479" x="7042"/>
                  <a:pt y="479" x="7035"/>
                </a:cubicBezTo>
                <a:cubicBezTo>
                  <a:pt y="491" x="6960"/>
                  <a:pt y="505" x="6905"/>
                  <a:pt y="522" x="6871"/>
                </a:cubicBezTo>
                <a:cubicBezTo>
                  <a:pt y="554" x="6807"/>
                  <a:pt y="605" x="6775"/>
                  <a:pt y="675" x="6775"/>
                </a:cubicBezTo>
                <a:cubicBezTo>
                  <a:pt y="703" x="6775"/>
                  <a:pt y="728" x="6780"/>
                  <a:pt y="749" x="6790"/>
                </a:cubicBezTo>
                <a:cubicBezTo>
                  <a:pt y="771" x="6800"/>
                  <a:pt y="789" x="6814"/>
                  <a:pt y="802" x="6831"/>
                </a:cubicBezTo>
                <a:cubicBezTo>
                  <a:pt y="816" x="6849"/>
                  <a:pt y="826" x="6868"/>
                  <a:pt y="833" x="6890"/>
                </a:cubicBezTo>
                <a:cubicBezTo>
                  <a:pt y="839" x="6911"/>
                  <a:pt y="843" x="6934"/>
                  <a:pt y="843" x="6959"/>
                </a:cubicBezTo>
                <a:cubicBezTo>
                  <a:pt y="843" x="7035"/>
                  <a:pt y="827" x="7087"/>
                  <a:pt y="796" x="7114"/>
                </a:cubicBezTo>
                <a:lnTo>
                  <a:pt y="831" x="7122"/>
                </a:lnTo>
                <a:lnTo>
                  <a:pt y="831" x="7226"/>
                </a:lnTo>
                <a:lnTo>
                  <a:pt y="416" x="7226"/>
                </a:lnTo>
                <a:cubicBezTo>
                  <a:pt y="299" x="7226"/>
                  <a:pt y="240" x="7156"/>
                  <a:pt y="240" x="7016"/>
                </a:cubicBezTo>
                <a:close/>
                <a:moveTo>
                  <a:pt y="240" x="8926"/>
                </a:moveTo>
                <a:cubicBezTo>
                  <a:pt y="240" x="8869"/>
                  <a:pt y="254" x="8819"/>
                  <a:pt y="282" x="8777"/>
                </a:cubicBezTo>
                <a:cubicBezTo>
                  <a:pt y="310" x="8735"/>
                  <a:pt y="347" x="8703"/>
                  <a:pt y="392" x="8682"/>
                </a:cubicBezTo>
                <a:cubicBezTo>
                  <a:pt y="438" x="8661"/>
                  <a:pt y="488" x="8651"/>
                  <a:pt y="543" x="8651"/>
                </a:cubicBezTo>
                <a:cubicBezTo>
                  <a:pt y="598" x="8651"/>
                  <a:pt y="648" x="8661"/>
                  <a:pt y="693" x="8682"/>
                </a:cubicBezTo>
                <a:cubicBezTo>
                  <a:pt y="738" x="8703"/>
                  <a:pt y="774" x="8734"/>
                  <a:pt y="801" x="8776"/>
                </a:cubicBezTo>
                <a:cubicBezTo>
                  <a:pt y="829" x="8818"/>
                  <a:pt y="843" x="8868"/>
                  <a:pt y="843" x="8924"/>
                </a:cubicBezTo>
                <a:cubicBezTo>
                  <a:pt y="843" x="8966"/>
                  <a:pt y="835" x="9005"/>
                  <a:pt y="818" x="9039"/>
                </a:cubicBezTo>
                <a:cubicBezTo>
                  <a:pt y="801" x="9074"/>
                  <a:pt y="779" x="9102"/>
                  <a:pt y="751" x="9125"/>
                </a:cubicBezTo>
                <a:cubicBezTo>
                  <a:pt y="722" x="9147"/>
                  <a:pt y="690" x="9164"/>
                  <a:pt y="655" x="9176"/>
                </a:cubicBezTo>
                <a:cubicBezTo>
                  <a:pt y="619" x="9187"/>
                  <a:pt y="581" x="9193"/>
                  <a:pt y="542" x="9193"/>
                </a:cubicBezTo>
                <a:cubicBezTo>
                  <a:pt y="509" x="9193"/>
                  <a:pt y="478" x="9190"/>
                  <a:pt y="448" x="9183"/>
                </a:cubicBezTo>
                <a:cubicBezTo>
                  <a:pt y="418" x="9176"/>
                  <a:pt y="391" x="9165"/>
                  <a:pt y="366" x="9150"/>
                </a:cubicBezTo>
                <a:cubicBezTo>
                  <a:pt y="340" x="9136"/>
                  <a:pt y="318" x="9118"/>
                  <a:pt y="300" x="9097"/>
                </a:cubicBezTo>
                <a:cubicBezTo>
                  <a:pt y="281" x="9076"/>
                  <a:pt y="266" x="9051"/>
                  <a:pt y="256" x="9021"/>
                </a:cubicBezTo>
                <a:cubicBezTo>
                  <a:pt y="245" x="8992"/>
                  <a:pt y="240" x="8960"/>
                  <a:pt y="240" x="8926"/>
                </a:cubicBezTo>
                <a:close/>
                <a:moveTo>
                  <a:pt y="253" x="9812"/>
                </a:moveTo>
                <a:lnTo>
                  <a:pt y="625" x="9812"/>
                </a:lnTo>
                <a:cubicBezTo>
                  <a:pt y="701" x="9812"/>
                  <a:pt y="756" x="9832"/>
                  <a:pt y="791" x="9873"/>
                </a:cubicBezTo>
                <a:cubicBezTo>
                  <a:pt y="825" x="9913"/>
                  <a:pt y="843" x="9972"/>
                  <a:pt y="843" x="10048"/>
                </a:cubicBezTo>
                <a:cubicBezTo>
                  <a:pt y="843" x="10125"/>
                  <a:pt y="826" x="10183"/>
                  <a:pt y="791" x="10223"/>
                </a:cubicBezTo>
                <a:cubicBezTo>
                  <a:pt y="757" x="10263"/>
                  <a:pt y="702" x="10283"/>
                  <a:pt y="625" x="10283"/>
                </a:cubicBezTo>
                <a:lnTo>
                  <a:pt y="253" x="10283"/>
                </a:lnTo>
                <a:lnTo>
                  <a:pt y="253" x="10160"/>
                </a:lnTo>
                <a:lnTo>
                  <a:pt y="626" x="10160"/>
                </a:lnTo>
                <a:cubicBezTo>
                  <a:pt y="668" x="10160"/>
                  <a:pt y="697" x="10151"/>
                  <a:pt y="711" x="10135"/>
                </a:cubicBezTo>
                <a:cubicBezTo>
                  <a:pt y="726" x="10119"/>
                  <a:pt y="734" x="10090"/>
                  <a:pt y="734" x="10048"/>
                </a:cubicBezTo>
                <a:cubicBezTo>
                  <a:pt y="734" x="10006"/>
                  <a:pt y="726" x="9977"/>
                  <a:pt y="712" x="9960"/>
                </a:cubicBezTo>
                <a:cubicBezTo>
                  <a:pt y="697" x="9943"/>
                  <a:pt y="668" x="9935"/>
                  <a:pt y="626" x="9935"/>
                </a:cubicBezTo>
                <a:lnTo>
                  <a:pt y="253" x="9935"/>
                </a:lnTo>
                <a:close/>
                <a:moveTo>
                  <a:pt y="240" x="10590"/>
                </a:moveTo>
                <a:cubicBezTo>
                  <a:pt y="242" x="10514"/>
                  <a:pt y="272" x="10452"/>
                  <a:pt y="328" x="10404"/>
                </a:cubicBezTo>
                <a:cubicBezTo>
                  <a:pt y="385" x="10357"/>
                  <a:pt y="456" x="10333"/>
                  <a:pt y="541" x="10333"/>
                </a:cubicBezTo>
                <a:cubicBezTo>
                  <a:pt y="632" x="10333"/>
                  <a:pt y="706" x="10357"/>
                  <a:pt y="761" x="10405"/>
                </a:cubicBezTo>
                <a:cubicBezTo>
                  <a:pt y="815" x="10452"/>
                  <a:pt y="843" x="10517"/>
                  <a:pt y="843" x="10600"/>
                </a:cubicBezTo>
                <a:cubicBezTo>
                  <a:pt y="843" x="10687"/>
                  <a:pt y="816" x="10761"/>
                  <a:pt y="763" x="10823"/>
                </a:cubicBezTo>
                <a:lnTo>
                  <a:pt y="666" x="10782"/>
                </a:lnTo>
                <a:cubicBezTo>
                  <a:pt y="709" x="10718"/>
                  <a:pt y="731" x="10659"/>
                  <a:pt y="731" x="10602"/>
                </a:cubicBezTo>
                <a:cubicBezTo>
                  <a:pt y="731" x="10561"/>
                  <a:pt y="715" x="10526"/>
                  <a:pt y="684" x="10499"/>
                </a:cubicBezTo>
                <a:cubicBezTo>
                  <a:pt y="653" x="10472"/>
                  <a:pt y="617" x="10459"/>
                  <a:pt y="577" x="10459"/>
                </a:cubicBezTo>
                <a:lnTo>
                  <a:pt y="577" x="10825"/>
                </a:lnTo>
                <a:cubicBezTo>
                  <a:pt y="560" x="10825"/>
                  <a:pt y="547" x="10826"/>
                  <a:pt y="538" x="10826"/>
                </a:cubicBezTo>
                <a:cubicBezTo>
                  <a:pt y="529" x="10826"/>
                  <a:pt y="523" x="10826"/>
                  <a:pt y="520" x="10826"/>
                </a:cubicBezTo>
                <a:cubicBezTo>
                  <a:pt y="435" x="10826"/>
                  <a:pt y="368" x="10805"/>
                  <a:pt y="317" x="10763"/>
                </a:cubicBezTo>
                <a:cubicBezTo>
                  <a:pt y="266" x="10721"/>
                  <a:pt y="240" x="10663"/>
                  <a:pt y="240" x="10590"/>
                </a:cubicBezTo>
                <a:close/>
                <a:moveTo>
                  <a:pt y="240" x="11073"/>
                </a:moveTo>
                <a:cubicBezTo>
                  <a:pt y="240" x="11042"/>
                  <a:pt y="245" x="11013"/>
                  <a:pt y="255" x="10987"/>
                </a:cubicBezTo>
                <a:cubicBezTo>
                  <a:pt y="265" x="10962"/>
                  <a:pt y="277" x="10941"/>
                  <a:pt y="294" x="10924"/>
                </a:cubicBezTo>
                <a:cubicBezTo>
                  <a:pt y="310" x="10908"/>
                  <a:pt y="328" x="10895"/>
                  <a:pt y="348" x="10887"/>
                </a:cubicBezTo>
                <a:cubicBezTo>
                  <a:pt y="368" x="10878"/>
                  <a:pt y="389" x="10874"/>
                  <a:pt y="411" x="10874"/>
                </a:cubicBezTo>
                <a:cubicBezTo>
                  <a:pt y="452" x="10874"/>
                  <a:pt y="486" x="10886"/>
                  <a:pt y="515" x="10910"/>
                </a:cubicBezTo>
                <a:cubicBezTo>
                  <a:pt y="543" x="10934"/>
                  <a:pt y="565" x="10973"/>
                  <a:pt y="580" x="11027"/>
                </a:cubicBezTo>
                <a:lnTo>
                  <a:pt y="600" x="11099"/>
                </a:lnTo>
                <a:cubicBezTo>
                  <a:pt y="612" x="11143"/>
                  <a:pt y="633" x="11165"/>
                  <a:pt y="662" x="11165"/>
                </a:cubicBezTo>
                <a:lnTo>
                  <a:pt y="667" x="11165"/>
                </a:lnTo>
                <a:cubicBezTo>
                  <a:pt y="688" x="11163"/>
                  <a:pt y="705" x="11155"/>
                  <a:pt y="716" x="11141"/>
                </a:cubicBezTo>
                <a:cubicBezTo>
                  <a:pt y="728" x="11127"/>
                  <a:pt y="733" x="11107"/>
                  <a:pt y="733" x="11081"/>
                </a:cubicBezTo>
                <a:lnTo>
                  <a:pt y="733" x="11073"/>
                </a:lnTo>
                <a:cubicBezTo>
                  <a:pt y="733" x="11052"/>
                  <a:pt y="730" x="11032"/>
                  <a:pt y="725" x="11010"/>
                </a:cubicBezTo>
                <a:cubicBezTo>
                  <a:pt y="719" x="10989"/>
                  <a:pt y="713" x="10973"/>
                  <a:pt y="708" x="10962"/>
                </a:cubicBezTo>
                <a:cubicBezTo>
                  <a:pt y="703" x="10951"/>
                  <a:pt y="692" x="10933"/>
                  <a:pt y="677" x="10910"/>
                </a:cubicBezTo>
                <a:lnTo>
                  <a:pt y="779" x="10875"/>
                </a:lnTo>
                <a:cubicBezTo>
                  <a:pt y="800" x="10903"/>
                  <a:pt y="816" x="10935"/>
                  <a:pt y="827" x="10971"/>
                </a:cubicBezTo>
                <a:cubicBezTo>
                  <a:pt y="837" x="11007"/>
                  <a:pt y="843" x="11045"/>
                  <a:pt y="843" x="11085"/>
                </a:cubicBezTo>
                <a:cubicBezTo>
                  <a:pt y="843" x="11142"/>
                  <a:pt y="827" x="11189"/>
                  <a:pt y="796" x="11226"/>
                </a:cubicBezTo>
                <a:cubicBezTo>
                  <a:pt y="765" x="11262"/>
                  <a:pt y="722" x="11282"/>
                  <a:pt y="666" x="11283"/>
                </a:cubicBezTo>
                <a:lnTo>
                  <a:pt y="664" x="11283"/>
                </a:lnTo>
                <a:cubicBezTo>
                  <a:pt y="615" x="11283"/>
                  <a:pt y="577" x="11270"/>
                  <a:pt y="548" x="11245"/>
                </a:cubicBezTo>
                <a:cubicBezTo>
                  <a:pt y="520" x="11219"/>
                  <a:pt y="499" x="11181"/>
                  <a:pt y="486" x="11133"/>
                </a:cubicBezTo>
                <a:lnTo>
                  <a:pt y="466" x="11059"/>
                </a:lnTo>
                <a:cubicBezTo>
                  <a:pt y="460" x="11035"/>
                  <a:pt y="452" x="11019"/>
                  <a:pt y="443" x="11011"/>
                </a:cubicBezTo>
                <a:cubicBezTo>
                  <a:pt y="434" x="11002"/>
                  <a:pt y="424" x="10998"/>
                  <a:pt y="412" x="10998"/>
                </a:cubicBezTo>
                <a:cubicBezTo>
                  <a:pt y="391" x="10998"/>
                  <a:pt y="376" x="11005"/>
                  <a:pt y="364" x="11019"/>
                </a:cubicBezTo>
                <a:cubicBezTo>
                  <a:pt y="353" x="11034"/>
                  <a:pt y="347" x="11054"/>
                  <a:pt y="347" x="11080"/>
                </a:cubicBezTo>
                <a:cubicBezTo>
                  <a:pt y="347" x="11120"/>
                  <a:pt y="358" x="11170"/>
                  <a:pt y="382" x="11229"/>
                </a:cubicBezTo>
                <a:lnTo>
                  <a:pt y="285" x="11261"/>
                </a:lnTo>
                <a:cubicBezTo>
                  <a:pt y="255" x="11202"/>
                  <a:pt y="240" x="11140"/>
                  <a:pt y="240" x="11073"/>
                </a:cubicBezTo>
                <a:close/>
                <a:moveTo>
                  <a:pt y="240" x="11931"/>
                </a:moveTo>
                <a:cubicBezTo>
                  <a:pt y="240" x="11875"/>
                  <a:pt y="254" x="11825"/>
                  <a:pt y="282" x="11783"/>
                </a:cubicBezTo>
                <a:cubicBezTo>
                  <a:pt y="310" x="11740"/>
                  <a:pt y="347" x="11709"/>
                  <a:pt y="392" x="11688"/>
                </a:cubicBezTo>
                <a:cubicBezTo>
                  <a:pt y="438" x="11667"/>
                  <a:pt y="488" x="11657"/>
                  <a:pt y="543" x="11657"/>
                </a:cubicBezTo>
                <a:cubicBezTo>
                  <a:pt y="598" x="11657"/>
                  <a:pt y="648" x="11667"/>
                  <a:pt y="693" x="11688"/>
                </a:cubicBezTo>
                <a:cubicBezTo>
                  <a:pt y="738" x="11708"/>
                  <a:pt y="774" x="11740"/>
                  <a:pt y="801" x="11782"/>
                </a:cubicBezTo>
                <a:cubicBezTo>
                  <a:pt y="829" x="11824"/>
                  <a:pt y="843" x="11873"/>
                  <a:pt y="843" x="11930"/>
                </a:cubicBezTo>
                <a:cubicBezTo>
                  <a:pt y="843" x="11972"/>
                  <a:pt y="835" x="12011"/>
                  <a:pt y="818" x="12045"/>
                </a:cubicBezTo>
                <a:cubicBezTo>
                  <a:pt y="801" x="12080"/>
                  <a:pt y="779" x="12108"/>
                  <a:pt y="751" x="12131"/>
                </a:cubicBezTo>
                <a:cubicBezTo>
                  <a:pt y="722" x="12153"/>
                  <a:pt y="690" x="12170"/>
                  <a:pt y="655" x="12181"/>
                </a:cubicBezTo>
                <a:cubicBezTo>
                  <a:pt y="619" x="12193"/>
                  <a:pt y="581" x="12199"/>
                  <a:pt y="542" x="12199"/>
                </a:cubicBezTo>
                <a:cubicBezTo>
                  <a:pt y="509" x="12199"/>
                  <a:pt y="478" x="12195"/>
                  <a:pt y="448" x="12188"/>
                </a:cubicBezTo>
                <a:cubicBezTo>
                  <a:pt y="418" x="12182"/>
                  <a:pt y="391" x="12171"/>
                  <a:pt y="366" x="12156"/>
                </a:cubicBezTo>
                <a:cubicBezTo>
                  <a:pt y="340" x="12142"/>
                  <a:pt y="318" x="12124"/>
                  <a:pt y="300" x="12103"/>
                </a:cubicBezTo>
                <a:cubicBezTo>
                  <a:pt y="281" x="12082"/>
                  <a:pt y="266" x="12056"/>
                  <a:pt y="256" x="12027"/>
                </a:cubicBezTo>
                <a:cubicBezTo>
                  <a:pt y="245" x="11998"/>
                  <a:pt y="240" x="11966"/>
                  <a:pt y="240" x="11931"/>
                </a:cubicBezTo>
                <a:close/>
                <a:moveTo>
                  <a:pt y="240" x="8053"/>
                </a:moveTo>
                <a:cubicBezTo>
                  <a:pt y="240" x="7977"/>
                  <a:pt y="256" x="7928"/>
                  <a:pt y="288" x="7904"/>
                </a:cubicBezTo>
                <a:lnTo>
                  <a:pt y="253" x="7902"/>
                </a:lnTo>
                <a:lnTo>
                  <a:pt y="253" x="7784"/>
                </a:lnTo>
                <a:lnTo>
                  <a:pt y="1058" x="7784"/>
                </a:lnTo>
                <a:lnTo>
                  <a:pt y="1041" x="7908"/>
                </a:lnTo>
                <a:lnTo>
                  <a:pt y="807" x="7908"/>
                </a:lnTo>
                <a:cubicBezTo>
                  <a:pt y="831" x="7922"/>
                  <a:pt y="843" x="7971"/>
                  <a:pt y="843" x="8053"/>
                </a:cubicBezTo>
                <a:cubicBezTo>
                  <a:pt y="843" x="8090"/>
                  <a:pt y="835" x="8124"/>
                  <a:pt y="818" x="8156"/>
                </a:cubicBezTo>
                <a:cubicBezTo>
                  <a:pt y="802" x="8187"/>
                  <a:pt y="780" x="8213"/>
                  <a:pt y="752" x="8234"/>
                </a:cubicBezTo>
                <a:cubicBezTo>
                  <a:pt y="725" x="8254"/>
                  <a:pt y="693" x="8270"/>
                  <a:pt y="658" x="8281"/>
                </a:cubicBezTo>
                <a:cubicBezTo>
                  <a:pt y="623" x="8292"/>
                  <a:pt y="586" x="8298"/>
                  <a:pt y="548" x="8298"/>
                </a:cubicBezTo>
                <a:cubicBezTo>
                  <a:pt y="506" x="8298"/>
                  <a:pt y="467" x="8293"/>
                  <a:pt y="432" x="8284"/>
                </a:cubicBezTo>
                <a:cubicBezTo>
                  <a:pt y="396" x="8275"/>
                  <a:pt y="363" x="8261"/>
                  <a:pt y="334" x="8241"/>
                </a:cubicBezTo>
                <a:cubicBezTo>
                  <a:pt y="305" x="8222"/>
                  <a:pt y="282" x="8196"/>
                  <a:pt y="265" x="8164"/>
                </a:cubicBezTo>
                <a:cubicBezTo>
                  <a:pt y="248" x="8131"/>
                  <a:pt y="240" x="8094"/>
                  <a:pt y="240" x="8053"/>
                </a:cubicBezTo>
                <a:close/>
                <a:moveTo>
                  <a:pt y="240" x="9517"/>
                </a:moveTo>
                <a:cubicBezTo>
                  <a:pt y="240" x="9442"/>
                  <a:pt y="256" x="9393"/>
                  <a:pt y="288" x="9369"/>
                </a:cubicBezTo>
                <a:lnTo>
                  <a:pt y="253" x="9366"/>
                </a:lnTo>
                <a:lnTo>
                  <a:pt y="253" x="9249"/>
                </a:lnTo>
                <a:lnTo>
                  <a:pt y="1058" x="9249"/>
                </a:lnTo>
                <a:lnTo>
                  <a:pt y="1041" x="9373"/>
                </a:lnTo>
                <a:lnTo>
                  <a:pt y="807" x="9373"/>
                </a:lnTo>
                <a:cubicBezTo>
                  <a:pt y="831" x="9387"/>
                  <a:pt y="843" x="9435"/>
                  <a:pt y="843" x="9517"/>
                </a:cubicBezTo>
                <a:cubicBezTo>
                  <a:pt y="843" x="9555"/>
                  <a:pt y="835" x="9589"/>
                  <a:pt y="818" x="9621"/>
                </a:cubicBezTo>
                <a:cubicBezTo>
                  <a:pt y="802" x="9652"/>
                  <a:pt y="780" x="9678"/>
                  <a:pt y="752" x="9699"/>
                </a:cubicBezTo>
                <a:cubicBezTo>
                  <a:pt y="725" x="9719"/>
                  <a:pt y="693" x="9735"/>
                  <a:pt y="658" x="9746"/>
                </a:cubicBezTo>
                <a:cubicBezTo>
                  <a:pt y="623" x="9757"/>
                  <a:pt y="586" x="9763"/>
                  <a:pt y="548" x="9763"/>
                </a:cubicBezTo>
                <a:cubicBezTo>
                  <a:pt y="506" x="9763"/>
                  <a:pt y="467" x="9758"/>
                  <a:pt y="432" x="9749"/>
                </a:cubicBezTo>
                <a:cubicBezTo>
                  <a:pt y="396" x="9740"/>
                  <a:pt y="363" x="9725"/>
                  <a:pt y="334" x="9706"/>
                </a:cubicBezTo>
                <a:cubicBezTo>
                  <a:pt y="305" x="9687"/>
                  <a:pt y="282" x="9661"/>
                  <a:pt y="265" x="9629"/>
                </a:cubicBezTo>
                <a:cubicBezTo>
                  <a:pt y="248" x="9596"/>
                  <a:pt y="240" x="9559"/>
                  <a:pt y="240" x="9517"/>
                </a:cubicBezTo>
                <a:close/>
              </a:path>
            </a:pathLst>
          </a:custGeom>
          <a:solidFill>
            <a:srgbClr val="FFFFFF"/>
          </a:solidFill>
          <a:ln>
            <a:noFill/>
          </a:ln>
        </p:spPr>
      </p:sp>
      <p:sp>
        <p:nvSpPr>
          <p:cNvPr id="716" name="Shape 716"/>
          <p:cNvSpPr/>
          <p:nvPr/>
        </p:nvSpPr>
        <p:spPr>
          <a:xfrm rot="10800000" flipH="1">
            <a:off y="858249" x="4454025"/>
            <a:ext cy="345000" cx="29973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17" name="Shape 717"/>
          <p:cNvSpPr/>
          <p:nvPr/>
        </p:nvSpPr>
        <p:spPr>
          <a:xfrm>
            <a:off y="905162" x="4555250"/>
            <a:ext cy="238568" cx="2682648"/>
          </a:xfrm>
          <a:custGeom>
            <a:pathLst>
              <a:path w="11569" extrusionOk="0" h="966">
                <a:moveTo>
                  <a:pt y="299" x="1052"/>
                </a:moveTo>
                <a:cubicBezTo>
                  <a:pt y="299" x="1086"/>
                  <a:pt y="311" x="1114"/>
                  <a:pt y="337" x="1135"/>
                </a:cubicBezTo>
                <a:cubicBezTo>
                  <a:pt y="362" x="1157"/>
                  <a:pt y="393" x="1167"/>
                  <a:pt y="429" x="1167"/>
                </a:cubicBezTo>
                <a:lnTo>
                  <a:pt y="429" x="925"/>
                </a:lnTo>
                <a:cubicBezTo>
                  <a:pt y="396" x="928"/>
                  <a:pt y="366" x="941"/>
                  <a:pt y="339" x="965"/>
                </a:cubicBezTo>
                <a:cubicBezTo>
                  <a:pt y="312" x="988"/>
                  <a:pt y="299" x="1017"/>
                  <a:pt y="299" x="1052"/>
                </a:cubicBezTo>
                <a:close/>
                <a:moveTo>
                  <a:pt y="299" x="2447"/>
                </a:moveTo>
                <a:cubicBezTo>
                  <a:pt y="299" x="2482"/>
                  <a:pt y="311" x="2510"/>
                  <a:pt y="337" x="2531"/>
                </a:cubicBezTo>
                <a:cubicBezTo>
                  <a:pt y="362" x="2552"/>
                  <a:pt y="393" x="2563"/>
                  <a:pt y="429" x="2563"/>
                </a:cubicBezTo>
                <a:lnTo>
                  <a:pt y="429" x="2321"/>
                </a:lnTo>
                <a:cubicBezTo>
                  <a:pt y="396" x="2324"/>
                  <a:pt y="366" x="2337"/>
                  <a:pt y="339" x="2360"/>
                </a:cubicBezTo>
                <a:cubicBezTo>
                  <a:pt y="312" x="2384"/>
                  <a:pt y="299" x="2413"/>
                  <a:pt y="299" x="2447"/>
                </a:cubicBezTo>
                <a:close/>
                <a:moveTo>
                  <a:pt y="299" x="5674"/>
                </a:moveTo>
                <a:cubicBezTo>
                  <a:pt y="299" x="5709"/>
                  <a:pt y="311" x="5737"/>
                  <a:pt y="337" x="5758"/>
                </a:cubicBezTo>
                <a:cubicBezTo>
                  <a:pt y="362" x="5779"/>
                  <a:pt y="393" x="5790"/>
                  <a:pt y="429" x="5790"/>
                </a:cubicBezTo>
                <a:lnTo>
                  <a:pt y="429" x="5548"/>
                </a:lnTo>
                <a:cubicBezTo>
                  <a:pt y="396" x="5551"/>
                  <a:pt y="366" x="5564"/>
                  <a:pt y="339" x="5587"/>
                </a:cubicBezTo>
                <a:cubicBezTo>
                  <a:pt y="312" x="5611"/>
                  <a:pt y="299" x="5640"/>
                  <a:pt y="299" x="5674"/>
                </a:cubicBezTo>
                <a:close/>
                <a:moveTo>
                  <a:pt y="299" x="8989"/>
                </a:moveTo>
                <a:cubicBezTo>
                  <a:pt y="299" x="9024"/>
                  <a:pt y="311" x="9052"/>
                  <a:pt y="337" x="9073"/>
                </a:cubicBezTo>
                <a:cubicBezTo>
                  <a:pt y="362" x="9094"/>
                  <a:pt y="393" x="9105"/>
                  <a:pt y="429" x="9105"/>
                </a:cubicBezTo>
                <a:lnTo>
                  <a:pt y="429" x="8863"/>
                </a:lnTo>
                <a:cubicBezTo>
                  <a:pt y="396" x="8866"/>
                  <a:pt y="366" x="8879"/>
                  <a:pt y="339" x="8902"/>
                </a:cubicBezTo>
                <a:cubicBezTo>
                  <a:pt y="312" x="8926"/>
                  <a:pt y="299" x="8955"/>
                  <a:pt y="299" x="8989"/>
                </a:cubicBezTo>
                <a:close/>
                <a:moveTo>
                  <a:pt y="304" x="5098"/>
                </a:moveTo>
                <a:cubicBezTo>
                  <a:pt y="304" x="5123"/>
                  <a:pt y="309" x="5144"/>
                  <a:pt y="318" x="5162"/>
                </a:cubicBezTo>
                <a:cubicBezTo>
                  <a:pt y="327" x="5180"/>
                  <a:pt y="340" x="5195"/>
                  <a:pt y="357" x="5206"/>
                </a:cubicBezTo>
                <a:cubicBezTo>
                  <a:pt y="373" x="5217"/>
                  <a:pt y="393" x="5225"/>
                  <a:pt y="416" x="5231"/>
                </a:cubicBezTo>
                <a:cubicBezTo>
                  <a:pt y="439" x="5237"/>
                  <a:pt y="464" x="5240"/>
                  <a:pt y="491" x="5240"/>
                </a:cubicBezTo>
                <a:cubicBezTo>
                  <a:pt y="548" x="5240"/>
                  <a:pt y="593" x="5228"/>
                  <a:pt y="627" x="5203"/>
                </a:cubicBezTo>
                <a:cubicBezTo>
                  <a:pt y="662" x="5179"/>
                  <a:pt y="679" x="5145"/>
                  <a:pt y="679" x="5099"/>
                </a:cubicBezTo>
                <a:cubicBezTo>
                  <a:pt y="679" x="5077"/>
                  <a:pt y="674" x="5057"/>
                  <a:pt y="664" x="5040"/>
                </a:cubicBezTo>
                <a:cubicBezTo>
                  <a:pt y="654" x="5023"/>
                  <a:pt y="640" x="5010"/>
                  <a:pt y="622" x="5000"/>
                </a:cubicBezTo>
                <a:cubicBezTo>
                  <a:pt y="604" x="4990"/>
                  <a:pt y="584" x="4983"/>
                  <a:pt y="562" x="4978"/>
                </a:cubicBezTo>
                <a:cubicBezTo>
                  <a:pt y="539" x="4973"/>
                  <a:pt y="515" x="4970"/>
                  <a:pt y="488" x="4970"/>
                </a:cubicBezTo>
                <a:cubicBezTo>
                  <a:pt y="464" x="4970"/>
                  <a:pt y="441" x="4973"/>
                  <a:pt y="420" x="4978"/>
                </a:cubicBezTo>
                <a:cubicBezTo>
                  <a:pt y="398" x="4983"/>
                  <a:pt y="379" x="4991"/>
                  <a:pt y="361" x="5000"/>
                </a:cubicBezTo>
                <a:cubicBezTo>
                  <a:pt y="343" x="5010"/>
                  <a:pt y="329" x="5023"/>
                  <a:pt y="319" x="5040"/>
                </a:cubicBezTo>
                <a:cubicBezTo>
                  <a:pt y="309" x="5057"/>
                  <a:pt y="304" x="5076"/>
                  <a:pt y="304" x="5098"/>
                </a:cubicBezTo>
                <a:close/>
                <a:moveTo>
                  <a:pt y="302" x="6705"/>
                </a:moveTo>
                <a:cubicBezTo>
                  <a:pt y="302" x="6724"/>
                  <a:pt y="305" x="6740"/>
                  <a:pt y="312" x="6755"/>
                </a:cubicBezTo>
                <a:cubicBezTo>
                  <a:pt y="319" x="6770"/>
                  <a:pt y="329" x="6782"/>
                  <a:pt y="341" x="6792"/>
                </a:cubicBezTo>
                <a:cubicBezTo>
                  <a:pt y="353" x="6802"/>
                  <a:pt y="367" x="6810"/>
                  <a:pt y="385" x="6817"/>
                </a:cubicBezTo>
                <a:cubicBezTo>
                  <a:pt y="402" x="6824"/>
                  <a:pt y="419" x="6829"/>
                  <a:pt y="437" x="6832"/>
                </a:cubicBezTo>
                <a:cubicBezTo>
                  <a:pt y="455" x="6835"/>
                  <a:pt y="474" x="6837"/>
                  <a:pt y="493" x="6837"/>
                </a:cubicBezTo>
                <a:cubicBezTo>
                  <a:pt y="517" x="6837"/>
                  <a:pt y="540" x="6834"/>
                  <a:pt y="562" x="6829"/>
                </a:cubicBezTo>
                <a:cubicBezTo>
                  <a:pt y="584" x="6824"/>
                  <a:pt y="604" x="6816"/>
                  <a:pt y="623" x="6806"/>
                </a:cubicBezTo>
                <a:cubicBezTo>
                  <a:pt y="641" x="6796"/>
                  <a:pt y="655" x="6783"/>
                  <a:pt y="666" x="6765"/>
                </a:cubicBezTo>
                <a:cubicBezTo>
                  <a:pt y="677" x="6748"/>
                  <a:pt y="682" x="6728"/>
                  <a:pt y="682" x="6705"/>
                </a:cubicBezTo>
                <a:cubicBezTo>
                  <a:pt y="682" x="6682"/>
                  <a:pt y="677" x="6662"/>
                  <a:pt y="668" x="6644"/>
                </a:cubicBezTo>
                <a:cubicBezTo>
                  <a:pt y="659" x="6627"/>
                  <a:pt y="646" x="6613"/>
                  <a:pt y="629" x="6603"/>
                </a:cubicBezTo>
                <a:cubicBezTo>
                  <a:pt y="612" x="6593"/>
                  <a:pt y="592" x="6585"/>
                  <a:pt y="569" x="6580"/>
                </a:cubicBezTo>
                <a:cubicBezTo>
                  <a:pt y="546" x="6574"/>
                  <a:pt y="521" x="6571"/>
                  <a:pt y="493" x="6571"/>
                </a:cubicBezTo>
                <a:cubicBezTo>
                  <a:pt y="464" x="6571"/>
                  <a:pt y="439" x="6574"/>
                  <a:pt y="416" x="6580"/>
                </a:cubicBezTo>
                <a:cubicBezTo>
                  <a:pt y="393" x="6585"/>
                  <a:pt y="372" x="6593"/>
                  <a:pt y="355" x="6603"/>
                </a:cubicBezTo>
                <a:cubicBezTo>
                  <a:pt y="338" x="6614"/>
                  <a:pt y="325" x="6627"/>
                  <a:pt y="316" x="6645"/>
                </a:cubicBezTo>
                <a:cubicBezTo>
                  <a:pt y="306" x="6662"/>
                  <a:pt y="302" x="6682"/>
                  <a:pt y="302" x="6705"/>
                </a:cubicBezTo>
                <a:close/>
                <a:moveTo>
                  <a:pt y="300" x="3873"/>
                </a:moveTo>
                <a:cubicBezTo>
                  <a:pt y="300" x="3899"/>
                  <a:pt y="305" x="3921"/>
                  <a:pt y="314" x="3939"/>
                </a:cubicBezTo>
                <a:cubicBezTo>
                  <a:pt y="324" x="3958"/>
                  <a:pt y="338" x="3972"/>
                  <a:pt y="355" x="3983"/>
                </a:cubicBezTo>
                <a:cubicBezTo>
                  <a:pt y="373" x="3994"/>
                  <a:pt y="394" x="4002"/>
                  <a:pt y="417" x="4007"/>
                </a:cubicBezTo>
                <a:cubicBezTo>
                  <a:pt y="440" x="4013"/>
                  <a:pt y="465" x="4016"/>
                  <a:pt y="493" x="4016"/>
                </a:cubicBezTo>
                <a:cubicBezTo>
                  <a:pt y="520" x="4016"/>
                  <a:pt y="544" x="4013"/>
                  <a:pt y="567" x="4007"/>
                </a:cubicBezTo>
                <a:cubicBezTo>
                  <a:pt y="590" x="4001"/>
                  <a:pt y="610" x="3993"/>
                  <a:pt y="628" x="3982"/>
                </a:cubicBezTo>
                <a:cubicBezTo>
                  <a:pt y="645" x="3971"/>
                  <a:pt y="659" x="3957"/>
                  <a:pt y="669" x="3939"/>
                </a:cubicBezTo>
                <a:cubicBezTo>
                  <a:pt y="679" x="3921"/>
                  <a:pt y="684" x="3899"/>
                  <a:pt y="684" x="3875"/>
                </a:cubicBezTo>
                <a:cubicBezTo>
                  <a:pt y="684" x="3850"/>
                  <a:pt y="679" x="3828"/>
                  <a:pt y="669" x="3809"/>
                </a:cubicBezTo>
                <a:cubicBezTo>
                  <a:pt y="659" x="3790"/>
                  <a:pt y="645" x="3774"/>
                  <a:pt y="628" x="3763"/>
                </a:cubicBezTo>
                <a:cubicBezTo>
                  <a:pt y="610" x="3751"/>
                  <a:pt y="590" x="3742"/>
                  <a:pt y="568" x="3736"/>
                </a:cubicBezTo>
                <a:cubicBezTo>
                  <a:pt y="545" x="3729"/>
                  <a:pt y="520" x="3726"/>
                  <a:pt y="495" x="3726"/>
                </a:cubicBezTo>
                <a:cubicBezTo>
                  <a:pt y="468" x="3726"/>
                  <a:pt y="444" x="3729"/>
                  <a:pt y="420" x="3736"/>
                </a:cubicBezTo>
                <a:cubicBezTo>
                  <a:pt y="397" x="3742"/>
                  <a:pt y="376" x="3751"/>
                  <a:pt y="358" x="3763"/>
                </a:cubicBezTo>
                <a:cubicBezTo>
                  <a:pt y="340" x="3775"/>
                  <a:pt y="326" x="3790"/>
                  <a:pt y="315" x="3809"/>
                </a:cubicBezTo>
                <a:cubicBezTo>
                  <a:pt y="305" x="3828"/>
                  <a:pt y="300" x="3849"/>
                  <a:pt y="300" x="3873"/>
                </a:cubicBezTo>
                <a:close/>
                <a:moveTo>
                  <a:pt y="300" x="7589"/>
                </a:moveTo>
                <a:cubicBezTo>
                  <a:pt y="300" x="7615"/>
                  <a:pt y="305" x="7637"/>
                  <a:pt y="314" x="7655"/>
                </a:cubicBezTo>
                <a:cubicBezTo>
                  <a:pt y="324" x="7674"/>
                  <a:pt y="338" x="7688"/>
                  <a:pt y="355" x="7699"/>
                </a:cubicBezTo>
                <a:cubicBezTo>
                  <a:pt y="373" x="7710"/>
                  <a:pt y="394" x="7718"/>
                  <a:pt y="417" x="7723"/>
                </a:cubicBezTo>
                <a:cubicBezTo>
                  <a:pt y="440" x="7729"/>
                  <a:pt y="465" x="7731"/>
                  <a:pt y="493" x="7731"/>
                </a:cubicBezTo>
                <a:cubicBezTo>
                  <a:pt y="520" x="7731"/>
                  <a:pt y="544" x="7729"/>
                  <a:pt y="567" x="7723"/>
                </a:cubicBezTo>
                <a:cubicBezTo>
                  <a:pt y="590" x="7717"/>
                  <a:pt y="610" x="7709"/>
                  <a:pt y="628" x="7698"/>
                </a:cubicBezTo>
                <a:cubicBezTo>
                  <a:pt y="645" x="7687"/>
                  <a:pt y="659" x="7673"/>
                  <a:pt y="669" x="7654"/>
                </a:cubicBezTo>
                <a:cubicBezTo>
                  <a:pt y="679" x="7636"/>
                  <a:pt y="684" x="7615"/>
                  <a:pt y="684" x="7591"/>
                </a:cubicBezTo>
                <a:cubicBezTo>
                  <a:pt y="684" x="7566"/>
                  <a:pt y="679" x="7544"/>
                  <a:pt y="669" x="7525"/>
                </a:cubicBezTo>
                <a:cubicBezTo>
                  <a:pt y="659" x="7506"/>
                  <a:pt y="645" x="7490"/>
                  <a:pt y="628" x="7479"/>
                </a:cubicBezTo>
                <a:cubicBezTo>
                  <a:pt y="610" x="7467"/>
                  <a:pt y="590" x="7458"/>
                  <a:pt y="568" x="7451"/>
                </a:cubicBezTo>
                <a:cubicBezTo>
                  <a:pt y="545" x="7445"/>
                  <a:pt y="520" x="7442"/>
                  <a:pt y="495" x="7442"/>
                </a:cubicBezTo>
                <a:cubicBezTo>
                  <a:pt y="468" x="7442"/>
                  <a:pt y="444" x="7445"/>
                  <a:pt y="420" x="7451"/>
                </a:cubicBezTo>
                <a:cubicBezTo>
                  <a:pt y="397" x="7458"/>
                  <a:pt y="376" x="7467"/>
                  <a:pt y="358" x="7479"/>
                </a:cubicBezTo>
                <a:cubicBezTo>
                  <a:pt y="340" x="7490"/>
                  <a:pt y="326" x="7506"/>
                  <a:pt y="315" x="7525"/>
                </a:cubicBezTo>
                <a:cubicBezTo>
                  <a:pt y="305" x="7544"/>
                  <a:pt y="300" x="7565"/>
                  <a:pt y="300" x="7589"/>
                </a:cubicBezTo>
                <a:close/>
                <a:moveTo>
                  <a:pt y="300" x="8178"/>
                </a:moveTo>
                <a:cubicBezTo>
                  <a:pt y="300" x="8201"/>
                  <a:pt y="305" x="8221"/>
                  <a:pt y="316" x="8237"/>
                </a:cubicBezTo>
                <a:cubicBezTo>
                  <a:pt y="326" x="8254"/>
                  <a:pt y="341" x="8267"/>
                  <a:pt y="360" x="8276"/>
                </a:cubicBezTo>
                <a:cubicBezTo>
                  <a:pt y="379" x="8285"/>
                  <a:pt y="400" x="8292"/>
                  <a:pt y="422" x="8297"/>
                </a:cubicBezTo>
                <a:cubicBezTo>
                  <a:pt y="443" x="8301"/>
                  <a:pt y="467" x="8304"/>
                  <a:pt y="491" x="8304"/>
                </a:cubicBezTo>
                <a:cubicBezTo>
                  <a:pt y="511" x="8304"/>
                  <a:pt y="530" x="8302"/>
                  <a:pt y="548" x="8299"/>
                </a:cubicBezTo>
                <a:cubicBezTo>
                  <a:pt y="566" x="8297"/>
                  <a:pt y="583" x="8292"/>
                  <a:pt y="601" x="8286"/>
                </a:cubicBezTo>
                <a:cubicBezTo>
                  <a:pt y="618" x="8279"/>
                  <a:pt y="633" x="8271"/>
                  <a:pt y="645" x="8262"/>
                </a:cubicBezTo>
                <a:cubicBezTo>
                  <a:pt y="657" x="8253"/>
                  <a:pt y="666" x="8241"/>
                  <a:pt y="673" x="8226"/>
                </a:cubicBezTo>
                <a:cubicBezTo>
                  <a:pt y="681" x="8211"/>
                  <a:pt y="684" x="8194"/>
                  <a:pt y="684" x="8176"/>
                </a:cubicBezTo>
                <a:cubicBezTo>
                  <a:pt y="684" x="8152"/>
                  <a:pt y="679" x="8131"/>
                  <a:pt y="670" x="8113"/>
                </a:cubicBezTo>
                <a:cubicBezTo>
                  <a:pt y="660" x="8095"/>
                  <a:pt y="647" x="8080"/>
                  <a:pt y="629" x="8069"/>
                </a:cubicBezTo>
                <a:cubicBezTo>
                  <a:pt y="612" x="8058"/>
                  <a:pt y="591" x="8049"/>
                  <a:pt y="568" x="8044"/>
                </a:cubicBezTo>
                <a:cubicBezTo>
                  <a:pt y="545" x="8038"/>
                  <a:pt y="519" x="8035"/>
                  <a:pt y="491" x="8035"/>
                </a:cubicBezTo>
                <a:cubicBezTo>
                  <a:pt y="433" x="8035"/>
                  <a:pt y="387" x="8048"/>
                  <a:pt y="353" x="8076"/>
                </a:cubicBezTo>
                <a:cubicBezTo>
                  <a:pt y="318" x="8103"/>
                  <a:pt y="300" x="8137"/>
                  <a:pt y="300" x="8178"/>
                </a:cubicBezTo>
                <a:close/>
                <a:moveTo>
                  <a:pt y="519" x="10477"/>
                </a:moveTo>
                <a:lnTo>
                  <a:pt y="622" x="10459"/>
                </a:lnTo>
                <a:cubicBezTo>
                  <a:pt y="639" x="10448"/>
                  <a:pt y="654" x="10428"/>
                  <a:pt y="667" x="10400"/>
                </a:cubicBezTo>
                <a:cubicBezTo>
                  <a:pt y="681" x="10373"/>
                  <a:pt y="687" x="10348"/>
                  <a:pt y="687" x="10324"/>
                </a:cubicBezTo>
                <a:cubicBezTo>
                  <a:pt y="687" x="10302"/>
                  <a:pt y="682" x="10285"/>
                  <a:pt y="672" x="10273"/>
                </a:cubicBezTo>
                <a:cubicBezTo>
                  <a:pt y="662" x="10261"/>
                  <a:pt y="646" x="10256"/>
                  <a:pt y="624" x="10256"/>
                </a:cubicBezTo>
                <a:cubicBezTo>
                  <a:pt y="611" x="10256"/>
                  <a:pt y="600" x="10257"/>
                  <a:pt y="592" x="10260"/>
                </a:cubicBezTo>
                <a:cubicBezTo>
                  <a:pt y="583" x="10263"/>
                  <a:pt y="576" x="10268"/>
                  <a:pt y="569" x="10275"/>
                </a:cubicBezTo>
                <a:cubicBezTo>
                  <a:pt y="563" x="10281"/>
                  <a:pt y="557" x="10291"/>
                  <a:pt y="552" x="10305"/>
                </a:cubicBezTo>
                <a:cubicBezTo>
                  <a:pt y="547" x="10319"/>
                  <a:pt y="542" x="10337"/>
                  <a:pt y="537" x="10357"/>
                </a:cubicBezTo>
                <a:cubicBezTo>
                  <a:pt y="533" x="10377"/>
                  <a:pt y="529" x="10403"/>
                  <a:pt y="525" x="10433"/>
                </a:cubicBezTo>
                <a:cubicBezTo>
                  <a:pt y="525" x="10434"/>
                  <a:pt y="523" x="10446"/>
                  <a:pt y="520" x="10468"/>
                </a:cubicBezTo>
                <a:cubicBezTo>
                  <a:pt y="520" x="10471"/>
                  <a:pt y="519" x="10474"/>
                  <a:pt y="519" x="10477"/>
                </a:cubicBezTo>
                <a:close/>
                <a:moveTo>
                  <a:pt y="9" x="0"/>
                </a:moveTo>
                <a:lnTo>
                  <a:pt y="781" x="0"/>
                </a:lnTo>
                <a:lnTo>
                  <a:pt y="781" x="477"/>
                </a:lnTo>
                <a:lnTo>
                  <a:pt y="664" x="488"/>
                </a:lnTo>
                <a:lnTo>
                  <a:pt y="664" x="128"/>
                </a:lnTo>
                <a:lnTo>
                  <a:pt y="443" x="128"/>
                </a:lnTo>
                <a:lnTo>
                  <a:pt y="443" x="451"/>
                </a:lnTo>
                <a:lnTo>
                  <a:pt y="327" x="451"/>
                </a:lnTo>
                <a:lnTo>
                  <a:pt y="327" x="128"/>
                </a:lnTo>
                <a:lnTo>
                  <a:pt y="126" x="128"/>
                </a:lnTo>
                <a:lnTo>
                  <a:pt y="126" x="463"/>
                </a:lnTo>
                <a:lnTo>
                  <a:pt y="9" x="474"/>
                </a:lnTo>
                <a:close/>
                <a:moveTo>
                  <a:pt y="191" x="1617"/>
                </a:moveTo>
                <a:cubicBezTo>
                  <a:pt y="191" x="1580"/>
                  <a:pt y="198" x="1544"/>
                  <a:pt y="213" x="1510"/>
                </a:cubicBezTo>
                <a:cubicBezTo>
                  <a:pt y="227" x="1476"/>
                  <a:pt y="236" x="1457"/>
                  <a:pt y="240" x="1455"/>
                </a:cubicBezTo>
                <a:lnTo>
                  <a:pt y="203" x="1451"/>
                </a:lnTo>
                <a:lnTo>
                  <a:pt y="203" x="1340"/>
                </a:lnTo>
                <a:cubicBezTo>
                  <a:pt y="277" x="1342"/>
                  <a:pt y="330" x="1342"/>
                  <a:pt y="360" x="1342"/>
                </a:cubicBezTo>
                <a:lnTo>
                  <a:pt y="781" x="1342"/>
                </a:lnTo>
                <a:lnTo>
                  <a:pt y="781" x="1466"/>
                </a:lnTo>
                <a:lnTo>
                  <a:pt y="388" x="1466"/>
                </a:lnTo>
                <a:cubicBezTo>
                  <a:pt y="365" x="1473"/>
                  <a:pt y="346" x="1490"/>
                  <a:pt y="329" x="1515"/>
                </a:cubicBezTo>
                <a:cubicBezTo>
                  <a:pt y="312" x="1540"/>
                  <a:pt y="303" x="1573"/>
                  <a:pt y="303" x="1613"/>
                </a:cubicBezTo>
                <a:cubicBezTo>
                  <a:pt y="303" x="1643"/>
                  <a:pt y="314" x="1663"/>
                  <a:pt y="336" x="1673"/>
                </a:cubicBezTo>
                <a:cubicBezTo>
                  <a:pt y="358" x="1684"/>
                  <a:pt y="397" x="1689"/>
                  <a:pt y="454" x="1689"/>
                </a:cubicBezTo>
                <a:lnTo>
                  <a:pt y="781" x="1689"/>
                </a:lnTo>
                <a:lnTo>
                  <a:pt y="781" x="1813"/>
                </a:lnTo>
                <a:lnTo>
                  <a:pt y="392" x="1813"/>
                </a:lnTo>
                <a:cubicBezTo>
                  <a:pt y="366" x="1822"/>
                  <a:pt y="345" x="1838"/>
                  <a:pt y="328" x="1862"/>
                </a:cubicBezTo>
                <a:cubicBezTo>
                  <a:pt y="311" x="1886"/>
                  <a:pt y="303" x="1914"/>
                  <a:pt y="303" x="1944"/>
                </a:cubicBezTo>
                <a:cubicBezTo>
                  <a:pt y="303" x="1954"/>
                  <a:pt y="304" x="1963"/>
                  <a:pt y="307" x="1971"/>
                </a:cubicBezTo>
                <a:cubicBezTo>
                  <a:pt y="309" x="1979"/>
                  <a:pt y="312" x="1985"/>
                  <a:pt y="316" x="1989"/>
                </a:cubicBezTo>
                <a:cubicBezTo>
                  <a:pt y="320" x="1994"/>
                  <a:pt y="325" x="1998"/>
                  <a:pt y="332" x="2002"/>
                </a:cubicBezTo>
                <a:cubicBezTo>
                  <a:pt y="339" x="2006"/>
                  <a:pt y="347" x="2009"/>
                  <a:pt y="354" x="2011"/>
                </a:cubicBezTo>
                <a:cubicBezTo>
                  <a:pt y="361" x="2013"/>
                  <a:pt y="370" x="2015"/>
                  <a:pt y="383" x="2016"/>
                </a:cubicBezTo>
                <a:cubicBezTo>
                  <a:pt y="395" x="2017"/>
                  <a:pt y="406" x="2018"/>
                  <a:pt y="416" x="2019"/>
                </a:cubicBezTo>
                <a:cubicBezTo>
                  <a:pt y="426" x="2019"/>
                  <a:pt y="438" x="2019"/>
                  <a:pt y="453" x="2019"/>
                </a:cubicBezTo>
                <a:lnTo>
                  <a:pt y="781" x="2019"/>
                </a:lnTo>
                <a:lnTo>
                  <a:pt y="781" x="2143"/>
                </a:lnTo>
                <a:lnTo>
                  <a:pt y="435" x="2143"/>
                </a:lnTo>
                <a:cubicBezTo>
                  <a:pt y="272" x="2143"/>
                  <a:pt y="191" x="2082"/>
                  <a:pt y="191" x="1961"/>
                </a:cubicBezTo>
                <a:cubicBezTo>
                  <a:pt y="191" x="1874"/>
                  <a:pt y="215" x="1811"/>
                  <a:pt y="264" x="1772"/>
                </a:cubicBezTo>
                <a:cubicBezTo>
                  <a:pt y="215" x="1753"/>
                  <a:pt y="191" x="1701"/>
                  <a:pt y="191" x="1617"/>
                </a:cubicBezTo>
                <a:close/>
                <a:moveTo>
                  <a:pt y="191" x="3026"/>
                </a:moveTo>
                <a:cubicBezTo>
                  <a:pt y="191" x="2984"/>
                  <a:pt y="198" x="2944"/>
                  <a:pt y="213" x="2907"/>
                </a:cubicBezTo>
                <a:cubicBezTo>
                  <a:pt y="228" x="2870"/>
                  <a:pt y="236" x="2851"/>
                  <a:pt y="238" x="2850"/>
                </a:cubicBezTo>
                <a:lnTo>
                  <a:pt y="203" x="2846"/>
                </a:lnTo>
                <a:lnTo>
                  <a:pt y="203" x="2736"/>
                </a:lnTo>
                <a:lnTo>
                  <a:pt y="355" x="2738"/>
                </a:lnTo>
                <a:lnTo>
                  <a:pt y="781" x="2738"/>
                </a:lnTo>
                <a:lnTo>
                  <a:pt y="781" x="2861"/>
                </a:lnTo>
                <a:lnTo>
                  <a:pt y="387" x="2861"/>
                </a:lnTo>
                <a:cubicBezTo>
                  <a:pt y="367" x="2867"/>
                  <a:pt y="348" x="2883"/>
                  <a:pt y="330" x="2910"/>
                </a:cubicBezTo>
                <a:cubicBezTo>
                  <a:pt y="312" x="2937"/>
                  <a:pt y="303" x="2970"/>
                  <a:pt y="303" x="3008"/>
                </a:cubicBezTo>
                <a:cubicBezTo>
                  <a:pt y="303" x="3020"/>
                  <a:pt y="304" x="3030"/>
                  <a:pt y="306" x="3039"/>
                </a:cubicBezTo>
                <a:cubicBezTo>
                  <a:pt y="309" x="3048"/>
                  <a:pt y="312" x="3054"/>
                  <a:pt y="315" x="3060"/>
                </a:cubicBezTo>
                <a:cubicBezTo>
                  <a:pt y="319" x="3065"/>
                  <a:pt y="324" x="3069"/>
                  <a:pt y="332" x="3073"/>
                </a:cubicBezTo>
                <a:cubicBezTo>
                  <a:pt y="340" x="3077"/>
                  <a:pt y="348" x="3080"/>
                  <a:pt y="356" x="3083"/>
                </a:cubicBezTo>
                <a:cubicBezTo>
                  <a:pt y="364" x="3085"/>
                  <a:pt y="376" x="3087"/>
                  <a:pt y="392" x="3089"/>
                </a:cubicBezTo>
                <a:cubicBezTo>
                  <a:pt y="407" x="3090"/>
                  <a:pt y="422" x="3091"/>
                  <a:pt y="436" x="3091"/>
                </a:cubicBezTo>
                <a:cubicBezTo>
                  <a:pt y="450" x="3092"/>
                  <a:pt y="468" x="3092"/>
                  <a:pt y="491" x="3092"/>
                </a:cubicBezTo>
                <a:lnTo>
                  <a:pt y="781" x="3092"/>
                </a:lnTo>
                <a:lnTo>
                  <a:pt y="781" x="3215"/>
                </a:lnTo>
                <a:lnTo>
                  <a:pt y="439" x="3215"/>
                </a:lnTo>
                <a:cubicBezTo>
                  <a:pt y="359" x="3215"/>
                  <a:pt y="297" x="3200"/>
                  <a:pt y="255" x="3169"/>
                </a:cubicBezTo>
                <a:cubicBezTo>
                  <a:pt y="212" x="3139"/>
                  <a:pt y="191" x="3091"/>
                  <a:pt y="191" x="3026"/>
                </a:cubicBezTo>
                <a:close/>
                <a:moveTo>
                  <a:pt y="203" x="7018"/>
                </a:moveTo>
                <a:cubicBezTo>
                  <a:pt y="231" x="7018"/>
                  <a:pt y="258" x="7018"/>
                  <a:pt y="285" x="7018"/>
                </a:cubicBezTo>
                <a:cubicBezTo>
                  <a:pt y="313" x="7019"/>
                  <a:pt y="333" x="7019"/>
                  <a:pt y="348" x="7019"/>
                </a:cubicBezTo>
                <a:lnTo>
                  <a:pt y="781" x="7019"/>
                </a:lnTo>
                <a:lnTo>
                  <a:pt y="781" x="7143"/>
                </a:lnTo>
                <a:lnTo>
                  <a:pt y="446" x="7143"/>
                </a:lnTo>
                <a:cubicBezTo>
                  <a:pt y="409" x="7143"/>
                  <a:pt y="379" x="7154"/>
                  <a:pt y="355" x="7176"/>
                </a:cubicBezTo>
                <a:cubicBezTo>
                  <a:pt y="331" x="7198"/>
                  <a:pt y="320" x="7230"/>
                  <a:pt y="320" x="7272"/>
                </a:cubicBezTo>
                <a:lnTo>
                  <a:pt y="320" x="7314"/>
                </a:lnTo>
                <a:lnTo>
                  <a:pt y="203" x="7305"/>
                </a:lnTo>
                <a:lnTo>
                  <a:pt y="203" x="7270"/>
                </a:lnTo>
                <a:cubicBezTo>
                  <a:pt y="203" x="7192"/>
                  <a:pt y="217" x="7145"/>
                  <a:pt y="244" x="7130"/>
                </a:cubicBezTo>
                <a:lnTo>
                  <a:pt y="203" x="7127"/>
                </a:lnTo>
                <a:close/>
                <a:moveTo>
                  <a:pt y="191" x="9555"/>
                </a:moveTo>
                <a:cubicBezTo>
                  <a:pt y="191" x="9518"/>
                  <a:pt y="198" x="9482"/>
                  <a:pt y="213" x="9448"/>
                </a:cubicBezTo>
                <a:cubicBezTo>
                  <a:pt y="227" x="9413"/>
                  <a:pt y="236" x="9395"/>
                  <a:pt y="240" x="9392"/>
                </a:cubicBezTo>
                <a:lnTo>
                  <a:pt y="203" x="9388"/>
                </a:lnTo>
                <a:lnTo>
                  <a:pt y="203" x="9278"/>
                </a:lnTo>
                <a:cubicBezTo>
                  <a:pt y="277" x="9279"/>
                  <a:pt y="330" x="9280"/>
                  <a:pt y="360" x="9280"/>
                </a:cubicBezTo>
                <a:lnTo>
                  <a:pt y="781" x="9280"/>
                </a:lnTo>
                <a:lnTo>
                  <a:pt y="781" x="9403"/>
                </a:lnTo>
                <a:lnTo>
                  <a:pt y="388" x="9403"/>
                </a:lnTo>
                <a:cubicBezTo>
                  <a:pt y="365" x="9411"/>
                  <a:pt y="346" x="9427"/>
                  <a:pt y="329" x="9452"/>
                </a:cubicBezTo>
                <a:cubicBezTo>
                  <a:pt y="312" x="9478"/>
                  <a:pt y="303" x="9511"/>
                  <a:pt y="303" x="9551"/>
                </a:cubicBezTo>
                <a:cubicBezTo>
                  <a:pt y="303" x="9580"/>
                  <a:pt y="314" x="9600"/>
                  <a:pt y="336" x="9611"/>
                </a:cubicBezTo>
                <a:cubicBezTo>
                  <a:pt y="358" x="9622"/>
                  <a:pt y="397" x="9627"/>
                  <a:pt y="454" x="9627"/>
                </a:cubicBezTo>
                <a:lnTo>
                  <a:pt y="781" x="9627"/>
                </a:lnTo>
                <a:lnTo>
                  <a:pt y="781" x="9751"/>
                </a:lnTo>
                <a:lnTo>
                  <a:pt y="392" x="9751"/>
                </a:lnTo>
                <a:cubicBezTo>
                  <a:pt y="366" x="9759"/>
                  <a:pt y="345" x="9776"/>
                  <a:pt y="328" x="9800"/>
                </a:cubicBezTo>
                <a:cubicBezTo>
                  <a:pt y="311" x="9824"/>
                  <a:pt y="303" x="9851"/>
                  <a:pt y="303" x="9881"/>
                </a:cubicBezTo>
                <a:cubicBezTo>
                  <a:pt y="303" x="9892"/>
                  <a:pt y="304" x="9901"/>
                  <a:pt y="307" x="9908"/>
                </a:cubicBezTo>
                <a:cubicBezTo>
                  <a:pt y="309" x="9916"/>
                  <a:pt y="312" x="9922"/>
                  <a:pt y="316" x="9927"/>
                </a:cubicBezTo>
                <a:cubicBezTo>
                  <a:pt y="320" x="9931"/>
                  <a:pt y="325" x="9936"/>
                  <a:pt y="332" x="9939"/>
                </a:cubicBezTo>
                <a:cubicBezTo>
                  <a:pt y="339" x="9943"/>
                  <a:pt y="347" x="9946"/>
                  <a:pt y="354" x="9948"/>
                </a:cubicBezTo>
                <a:cubicBezTo>
                  <a:pt y="361" x="9950"/>
                  <a:pt y="370" x="9952"/>
                  <a:pt y="383" x="9953"/>
                </a:cubicBezTo>
                <a:cubicBezTo>
                  <a:pt y="395" x="9955"/>
                  <a:pt y="406" x="9956"/>
                  <a:pt y="416" x="9956"/>
                </a:cubicBezTo>
                <a:cubicBezTo>
                  <a:pt y="426" x="9956"/>
                  <a:pt y="438" x="9957"/>
                  <a:pt y="453" x="9957"/>
                </a:cubicBezTo>
                <a:lnTo>
                  <a:pt y="781" x="9957"/>
                </a:lnTo>
                <a:lnTo>
                  <a:pt y="781" x="10080"/>
                </a:lnTo>
                <a:lnTo>
                  <a:pt y="435" x="10080"/>
                </a:lnTo>
                <a:cubicBezTo>
                  <a:pt y="272" x="10080"/>
                  <a:pt y="191" x="10020"/>
                  <a:pt y="191" x="9898"/>
                </a:cubicBezTo>
                <a:cubicBezTo>
                  <a:pt y="191" x="9811"/>
                  <a:pt y="215" x="9748"/>
                  <a:pt y="264" x="9709"/>
                </a:cubicBezTo>
                <a:cubicBezTo>
                  <a:pt y="215" x="9690"/>
                  <a:pt y="191" x="9638"/>
                  <a:pt y="191" x="9555"/>
                </a:cubicBezTo>
                <a:close/>
                <a:moveTo>
                  <a:pt y="24" x="3442"/>
                </a:moveTo>
                <a:lnTo>
                  <a:pt y="31" x="3342"/>
                </a:lnTo>
                <a:lnTo>
                  <a:pt y="203" x="3320"/>
                </a:lnTo>
                <a:lnTo>
                  <a:pt y="203" x="3245"/>
                </a:lnTo>
                <a:lnTo>
                  <a:pt y="303" x="3234"/>
                </a:lnTo>
                <a:lnTo>
                  <a:pt y="303" x="3318"/>
                </a:lnTo>
                <a:lnTo>
                  <a:pt y="543" x="3318"/>
                </a:lnTo>
                <a:cubicBezTo>
                  <a:pt y="563" x="3318"/>
                  <a:pt y="581" x="3318"/>
                  <a:pt y="595" x="3318"/>
                </a:cubicBezTo>
                <a:cubicBezTo>
                  <a:pt y="609" x="3319"/>
                  <a:pt y="624" x="3319"/>
                  <a:pt y="639" x="3321"/>
                </a:cubicBezTo>
                <a:cubicBezTo>
                  <a:pt y="655" x="3322"/>
                  <a:pt y="668" x="3324"/>
                  <a:pt y="679" x="3326"/>
                </a:cubicBezTo>
                <a:cubicBezTo>
                  <a:pt y="690" x="3328"/>
                  <a:pt y="701" x="3331"/>
                  <a:pt y="712" x="3335"/>
                </a:cubicBezTo>
                <a:cubicBezTo>
                  <a:pt y="724" x="3339"/>
                  <a:pt y="734" x="3344"/>
                  <a:pt y="742" x="3350"/>
                </a:cubicBezTo>
                <a:cubicBezTo>
                  <a:pt y="750" x="3357"/>
                  <a:pt y="757" x="3364"/>
                  <a:pt y="764" x="3372"/>
                </a:cubicBezTo>
                <a:cubicBezTo>
                  <a:pt y="771" x="3381"/>
                  <a:pt y="776" x="3391"/>
                  <a:pt y="780" x="3402"/>
                </a:cubicBezTo>
                <a:cubicBezTo>
                  <a:pt y="783" x="3412"/>
                  <a:pt y="786" x="3424"/>
                  <a:pt y="788" x="3437"/>
                </a:cubicBezTo>
                <a:cubicBezTo>
                  <a:pt y="790" x="3449"/>
                  <a:pt y="791" x="3464"/>
                  <a:pt y="791" x="3479"/>
                </a:cubicBezTo>
                <a:cubicBezTo>
                  <a:pt y="791" x="3494"/>
                  <a:pt y="788" x="3532"/>
                  <a:pt y="783" x="3595"/>
                </a:cubicBezTo>
                <a:lnTo>
                  <a:pt y="675" x="3583"/>
                </a:lnTo>
                <a:cubicBezTo>
                  <a:pt y="677" x="3560"/>
                  <a:pt y="678" x="3543"/>
                  <a:pt y="679" x="3532"/>
                </a:cubicBezTo>
                <a:cubicBezTo>
                  <a:pt y="680" x="3521"/>
                  <a:pt y="681" x="3513"/>
                  <a:pt y="681" x="3509"/>
                </a:cubicBezTo>
                <a:cubicBezTo>
                  <a:pt y="682" x="3504"/>
                  <a:pt y="682" x="3500"/>
                  <a:pt y="682" x="3498"/>
                </a:cubicBezTo>
                <a:cubicBezTo>
                  <a:pt y="682" x="3474"/>
                  <a:pt y="677" x="3458"/>
                  <a:pt y="666" x="3451"/>
                </a:cubicBezTo>
                <a:cubicBezTo>
                  <a:pt y="656" x="3445"/>
                  <a:pt y="627" x="3442"/>
                  <a:pt y="581" x="3442"/>
                </a:cubicBezTo>
                <a:lnTo>
                  <a:pt y="303" x="3442"/>
                </a:lnTo>
                <a:lnTo>
                  <a:pt y="303" x="3584"/>
                </a:lnTo>
                <a:lnTo>
                  <a:pt y="203" x="3584"/>
                </a:lnTo>
                <a:lnTo>
                  <a:pt y="203" x="3442"/>
                </a:lnTo>
                <a:lnTo>
                  <a:pt y="24" x="3442"/>
                </a:lnTo>
                <a:close/>
                <a:moveTo>
                  <a:pt y="0" x="682"/>
                </a:moveTo>
                <a:lnTo>
                  <a:pt y="14" x="558"/>
                </a:lnTo>
                <a:lnTo>
                  <a:pt y="532" x="558"/>
                </a:lnTo>
                <a:cubicBezTo>
                  <a:pt y="562" x="558"/>
                  <a:pt y="586" x="558"/>
                  <a:pt y="602" x="559"/>
                </a:cubicBezTo>
                <a:cubicBezTo>
                  <a:pt y="618" x="559"/>
                  <a:pt y="637" x="560"/>
                  <a:pt y="659" x="562"/>
                </a:cubicBezTo>
                <a:cubicBezTo>
                  <a:pt y="680" x="563"/>
                  <a:pt y="697" x="566"/>
                  <a:pt y="708" x="571"/>
                </a:cubicBezTo>
                <a:cubicBezTo>
                  <a:pt y="719" x="575"/>
                  <a:pt y="731" x="581"/>
                  <a:pt y="745" x="589"/>
                </a:cubicBezTo>
                <a:cubicBezTo>
                  <a:pt y="758" x="596"/>
                  <a:pt y="768" x="606"/>
                  <a:pt y="773" x="619"/>
                </a:cubicBezTo>
                <a:cubicBezTo>
                  <a:pt y="779" x="631"/>
                  <a:pt y="783" x="645"/>
                  <a:pt y="786" x="660"/>
                </a:cubicBezTo>
                <a:cubicBezTo>
                  <a:pt y="790" x="676"/>
                  <a:pt y="791" x="693"/>
                  <a:pt y="791" x="714"/>
                </a:cubicBezTo>
                <a:cubicBezTo>
                  <a:pt y="791" x="728"/>
                  <a:pt y="788" x="754"/>
                  <a:pt y="781" x="792"/>
                </a:cubicBezTo>
                <a:lnTo>
                  <a:pt y="678" x="783"/>
                </a:lnTo>
                <a:cubicBezTo>
                  <a:pt y="681" x="744"/>
                  <a:pt y="682" x="723"/>
                  <a:pt y="682" x="720"/>
                </a:cubicBezTo>
                <a:cubicBezTo>
                  <a:pt y="682" x="713"/>
                  <a:pt y="682" x="707"/>
                  <a:pt y="681" x="704"/>
                </a:cubicBezTo>
                <a:cubicBezTo>
                  <a:pt y="680" x="701"/>
                  <a:pt y="678" x="698"/>
                  <a:pt y="674" x="695"/>
                </a:cubicBezTo>
                <a:cubicBezTo>
                  <a:pt y="671" x="693"/>
                  <a:pt y="667" x="691"/>
                  <a:pt y="663" x="689"/>
                </a:cubicBezTo>
                <a:cubicBezTo>
                  <a:pt y="658" x="687"/>
                  <a:pt y="650" x="686"/>
                  <a:pt y="638" x="685"/>
                </a:cubicBezTo>
                <a:cubicBezTo>
                  <a:pt y="626" x="683"/>
                  <a:pt y="614" x="683"/>
                  <a:pt y="601" x="682"/>
                </a:cubicBezTo>
                <a:cubicBezTo>
                  <a:pt y="589" x="682"/>
                  <a:pt y="572" x="682"/>
                  <a:pt y="550" x="682"/>
                </a:cubicBezTo>
                <a:lnTo>
                  <a:pt y="0" x="682"/>
                </a:lnTo>
                <a:close/>
                <a:moveTo>
                  <a:pt y="0" x="6103"/>
                </a:moveTo>
                <a:lnTo>
                  <a:pt y="14" x="5979"/>
                </a:lnTo>
                <a:lnTo>
                  <a:pt y="532" x="5979"/>
                </a:lnTo>
                <a:cubicBezTo>
                  <a:pt y="562" x="5979"/>
                  <a:pt y="586" x="5979"/>
                  <a:pt y="602" x="5979"/>
                </a:cubicBezTo>
                <a:cubicBezTo>
                  <a:pt y="618" x="5980"/>
                  <a:pt y="637" x="5981"/>
                  <a:pt y="659" x="5983"/>
                </a:cubicBezTo>
                <a:cubicBezTo>
                  <a:pt y="680" x="5984"/>
                  <a:pt y="697" x="5987"/>
                  <a:pt y="708" x="5992"/>
                </a:cubicBezTo>
                <a:cubicBezTo>
                  <a:pt y="719" x="5996"/>
                  <a:pt y="731" x="6002"/>
                  <a:pt y="745" x="6009"/>
                </a:cubicBezTo>
                <a:cubicBezTo>
                  <a:pt y="758" x="6017"/>
                  <a:pt y="768" x="6027"/>
                  <a:pt y="773" x="6040"/>
                </a:cubicBezTo>
                <a:cubicBezTo>
                  <a:pt y="779" x="6052"/>
                  <a:pt y="783" x="6066"/>
                  <a:pt y="786" x="6081"/>
                </a:cubicBezTo>
                <a:cubicBezTo>
                  <a:pt y="790" x="6096"/>
                  <a:pt y="791" x="6114"/>
                  <a:pt y="791" x="6135"/>
                </a:cubicBezTo>
                <a:cubicBezTo>
                  <a:pt y="791" x="6149"/>
                  <a:pt y="788" x="6175"/>
                  <a:pt y="781" x="6213"/>
                </a:cubicBezTo>
                <a:lnTo>
                  <a:pt y="678" x="6204"/>
                </a:lnTo>
                <a:cubicBezTo>
                  <a:pt y="681" x="6165"/>
                  <a:pt y="682" x="6144"/>
                  <a:pt y="682" x="6141"/>
                </a:cubicBezTo>
                <a:cubicBezTo>
                  <a:pt y="682" x="6134"/>
                  <a:pt y="682" x="6128"/>
                  <a:pt y="681" x="6125"/>
                </a:cubicBezTo>
                <a:cubicBezTo>
                  <a:pt y="680" x="6122"/>
                  <a:pt y="678" x="6119"/>
                  <a:pt y="674" x="6116"/>
                </a:cubicBezTo>
                <a:cubicBezTo>
                  <a:pt y="671" x="6114"/>
                  <a:pt y="667" x="6112"/>
                  <a:pt y="663" x="6110"/>
                </a:cubicBezTo>
                <a:cubicBezTo>
                  <a:pt y="658" x="6108"/>
                  <a:pt y="650" x="6107"/>
                  <a:pt y="638" x="6105"/>
                </a:cubicBezTo>
                <a:cubicBezTo>
                  <a:pt y="626" x="6104"/>
                  <a:pt y="614" x="6104"/>
                  <a:pt y="601" x="6103"/>
                </a:cubicBezTo>
                <a:cubicBezTo>
                  <a:pt y="589" x="6103"/>
                  <a:pt y="572" x="6103"/>
                  <a:pt y="550" x="6103"/>
                </a:cubicBezTo>
                <a:lnTo>
                  <a:pt y="0" x="6103"/>
                </a:lnTo>
                <a:close/>
                <a:moveTo>
                  <a:pt y="0" x="8619"/>
                </a:moveTo>
                <a:lnTo>
                  <a:pt y="14" x="8496"/>
                </a:lnTo>
                <a:lnTo>
                  <a:pt y="532" x="8496"/>
                </a:lnTo>
                <a:cubicBezTo>
                  <a:pt y="562" x="8496"/>
                  <a:pt y="586" x="8496"/>
                  <a:pt y="602" x="8496"/>
                </a:cubicBezTo>
                <a:cubicBezTo>
                  <a:pt y="618" x="8496"/>
                  <a:pt y="637" x="8497"/>
                  <a:pt y="659" x="8499"/>
                </a:cubicBezTo>
                <a:cubicBezTo>
                  <a:pt y="680" x="8501"/>
                  <a:pt y="697" x="8504"/>
                  <a:pt y="708" x="8508"/>
                </a:cubicBezTo>
                <a:cubicBezTo>
                  <a:pt y="719" x="8512"/>
                  <a:pt y="731" x="8518"/>
                  <a:pt y="745" x="8526"/>
                </a:cubicBezTo>
                <a:cubicBezTo>
                  <a:pt y="758" x="8534"/>
                  <a:pt y="768" x="8544"/>
                  <a:pt y="773" x="8556"/>
                </a:cubicBezTo>
                <a:cubicBezTo>
                  <a:pt y="779" x="8569"/>
                  <a:pt y="783" x="8583"/>
                  <a:pt y="786" x="8598"/>
                </a:cubicBezTo>
                <a:cubicBezTo>
                  <a:pt y="790" x="8613"/>
                  <a:pt y="791" x="8631"/>
                  <a:pt y="791" x="8651"/>
                </a:cubicBezTo>
                <a:cubicBezTo>
                  <a:pt y="791" x="8665"/>
                  <a:pt y="788" x="8691"/>
                  <a:pt y="781" x="8729"/>
                </a:cubicBezTo>
                <a:lnTo>
                  <a:pt y="678" x="8721"/>
                </a:lnTo>
                <a:cubicBezTo>
                  <a:pt y="681" x="8682"/>
                  <a:pt y="682" x="8661"/>
                  <a:pt y="682" x="8658"/>
                </a:cubicBezTo>
                <a:cubicBezTo>
                  <a:pt y="682" x="8650"/>
                  <a:pt y="682" x="8645"/>
                  <a:pt y="681" x="8641"/>
                </a:cubicBezTo>
                <a:cubicBezTo>
                  <a:pt y="680" x="8638"/>
                  <a:pt y="678" x="8635"/>
                  <a:pt y="674" x="8633"/>
                </a:cubicBezTo>
                <a:cubicBezTo>
                  <a:pt y="671" x="8630"/>
                  <a:pt y="667" x="8628"/>
                  <a:pt y="663" x="8626"/>
                </a:cubicBezTo>
                <a:cubicBezTo>
                  <a:pt y="658" x="8625"/>
                  <a:pt y="650" x="8623"/>
                  <a:pt y="638" x="8622"/>
                </a:cubicBezTo>
                <a:cubicBezTo>
                  <a:pt y="626" x="8621"/>
                  <a:pt y="614" x="8620"/>
                  <a:pt y="601" x="8620"/>
                </a:cubicBezTo>
                <a:cubicBezTo>
                  <a:pt y="589" x="8619"/>
                  <a:pt y="572" x="8619"/>
                  <a:pt y="550" x="8619"/>
                </a:cubicBezTo>
                <a:lnTo>
                  <a:pt y="0" x="8619"/>
                </a:lnTo>
                <a:close/>
                <a:moveTo>
                  <a:pt y="0" x="5363"/>
                </a:moveTo>
                <a:lnTo>
                  <a:pt y="14" x="5239"/>
                </a:lnTo>
                <a:lnTo>
                  <a:pt y="303" x="5260"/>
                </a:lnTo>
                <a:cubicBezTo>
                  <a:pt y="265" x="5257"/>
                  <a:pt y="236" x="5238"/>
                  <a:pt y="218" x="5203"/>
                </a:cubicBezTo>
                <a:cubicBezTo>
                  <a:pt y="199" x="5168"/>
                  <a:pt y="190" x="5131"/>
                  <a:pt y="190" x="5091"/>
                </a:cubicBezTo>
                <a:cubicBezTo>
                  <a:pt y="190" x="5042"/>
                  <a:pt y="204" x="4999"/>
                  <a:pt y="231" x="4961"/>
                </a:cubicBezTo>
                <a:cubicBezTo>
                  <a:pt y="258" x="4923"/>
                  <a:pt y="294" x="4894"/>
                  <a:pt y="339" x="4874"/>
                </a:cubicBezTo>
                <a:cubicBezTo>
                  <a:pt y="383" x="4854"/>
                  <a:pt y="432" x="4844"/>
                  <a:pt y="486" x="4844"/>
                </a:cubicBezTo>
                <a:cubicBezTo>
                  <a:pt y="576" x="4844"/>
                  <a:pt y="650" x="4866"/>
                  <a:pt y="707" x="4911"/>
                </a:cubicBezTo>
                <a:cubicBezTo>
                  <a:pt y="764" x="4955"/>
                  <a:pt y="793" x="5016"/>
                  <a:pt y="793" x="5094"/>
                </a:cubicBezTo>
                <a:cubicBezTo>
                  <a:pt y="793" x="5134"/>
                  <a:pt y="783" x="5170"/>
                  <a:pt y="763" x="5202"/>
                </a:cubicBezTo>
                <a:cubicBezTo>
                  <a:pt y="748" x="5228"/>
                  <a:pt y="740" x="5242"/>
                  <a:pt y="740" x="5246"/>
                </a:cubicBezTo>
                <a:cubicBezTo>
                  <a:pt y="740" x="5247"/>
                  <a:pt y="741" x="5247"/>
                  <a:pt y="742" x="5246"/>
                </a:cubicBezTo>
                <a:lnTo>
                  <a:pt y="781" x="5251"/>
                </a:lnTo>
                <a:lnTo>
                  <a:pt y="781" x="5363"/>
                </a:lnTo>
                <a:lnTo>
                  <a:pt y="0" x="5363"/>
                </a:lnTo>
                <a:close/>
                <a:moveTo>
                  <a:pt y="191" x="1052"/>
                </a:moveTo>
                <a:cubicBezTo>
                  <a:pt y="193" x="976"/>
                  <a:pt y="222" x="914"/>
                  <a:pt y="279" x="866"/>
                </a:cubicBezTo>
                <a:cubicBezTo>
                  <a:pt y="335" x="819"/>
                  <a:pt y="406" x="795"/>
                  <a:pt y="491" x="795"/>
                </a:cubicBezTo>
                <a:cubicBezTo>
                  <a:pt y="583" x="795"/>
                  <a:pt y="656" x="819"/>
                  <a:pt y="711" x="867"/>
                </a:cubicBezTo>
                <a:cubicBezTo>
                  <a:pt y="766" x="914"/>
                  <a:pt y="793" x="979"/>
                  <a:pt y="793" x="1062"/>
                </a:cubicBezTo>
                <a:cubicBezTo>
                  <a:pt y="793" x="1149"/>
                  <a:pt y="767" x="1223"/>
                  <a:pt y="714" x="1285"/>
                </a:cubicBezTo>
                <a:lnTo>
                  <a:pt y="617" x="1243"/>
                </a:lnTo>
                <a:cubicBezTo>
                  <a:pt y="660" x="1180"/>
                  <a:pt y="681" x="1121"/>
                  <a:pt y="681" x="1064"/>
                </a:cubicBezTo>
                <a:cubicBezTo>
                  <a:pt y="681" x="1023"/>
                  <a:pt y="666" x="988"/>
                  <a:pt y="635" x="961"/>
                </a:cubicBezTo>
                <a:cubicBezTo>
                  <a:pt y="603" x="934"/>
                  <a:pt y="568" x="921"/>
                  <a:pt y="528" x="921"/>
                </a:cubicBezTo>
                <a:lnTo>
                  <a:pt y="528" x="1287"/>
                </a:lnTo>
                <a:cubicBezTo>
                  <a:pt y="511" x="1287"/>
                  <a:pt y="498" x="1287"/>
                  <a:pt y="488" x="1288"/>
                </a:cubicBezTo>
                <a:cubicBezTo>
                  <a:pt y="479" x="1288"/>
                  <a:pt y="473" x="1288"/>
                  <a:pt y="470" x="1288"/>
                </a:cubicBezTo>
                <a:cubicBezTo>
                  <a:pt y="386" x="1288"/>
                  <a:pt y="318" x="1267"/>
                  <a:pt y="267" x="1225"/>
                </a:cubicBezTo>
                <a:cubicBezTo>
                  <a:pt y="216" x="1183"/>
                  <a:pt y="191" x="1125"/>
                  <a:pt y="191" x="1052"/>
                </a:cubicBezTo>
                <a:close/>
                <a:moveTo>
                  <a:pt y="191" x="2447"/>
                </a:moveTo>
                <a:cubicBezTo>
                  <a:pt y="193" x="2371"/>
                  <a:pt y="222" x="2309"/>
                  <a:pt y="279" x="2262"/>
                </a:cubicBezTo>
                <a:cubicBezTo>
                  <a:pt y="335" x="2214"/>
                  <a:pt y="406" x="2190"/>
                  <a:pt y="491" x="2190"/>
                </a:cubicBezTo>
                <a:cubicBezTo>
                  <a:pt y="583" x="2190"/>
                  <a:pt y="656" x="2214"/>
                  <a:pt y="711" x="2262"/>
                </a:cubicBezTo>
                <a:cubicBezTo>
                  <a:pt y="766" x="2310"/>
                  <a:pt y="793" x="2375"/>
                  <a:pt y="793" x="2457"/>
                </a:cubicBezTo>
                <a:cubicBezTo>
                  <a:pt y="793" x="2544"/>
                  <a:pt y="767" x="2618"/>
                  <a:pt y="714" x="2680"/>
                </a:cubicBezTo>
                <a:lnTo>
                  <a:pt y="617" x="2639"/>
                </a:lnTo>
                <a:cubicBezTo>
                  <a:pt y="660" x="2576"/>
                  <a:pt y="681" x="2516"/>
                  <a:pt y="681" x="2460"/>
                </a:cubicBezTo>
                <a:cubicBezTo>
                  <a:pt y="681" x="2418"/>
                  <a:pt y="666" x="2384"/>
                  <a:pt y="635" x="2357"/>
                </a:cubicBezTo>
                <a:cubicBezTo>
                  <a:pt y="603" x="2330"/>
                  <a:pt y="568" x="2316"/>
                  <a:pt y="528" x="2316"/>
                </a:cubicBezTo>
                <a:lnTo>
                  <a:pt y="528" x="2683"/>
                </a:lnTo>
                <a:cubicBezTo>
                  <a:pt y="511" x="2683"/>
                  <a:pt y="498" x="2683"/>
                  <a:pt y="488" x="2683"/>
                </a:cubicBezTo>
                <a:cubicBezTo>
                  <a:pt y="479" x="2684"/>
                  <a:pt y="473" x="2684"/>
                  <a:pt y="470" x="2684"/>
                </a:cubicBezTo>
                <a:cubicBezTo>
                  <a:pt y="386" x="2684"/>
                  <a:pt y="318" x="2663"/>
                  <a:pt y="267" x="2620"/>
                </a:cubicBezTo>
                <a:cubicBezTo>
                  <a:pt y="216" x="2578"/>
                  <a:pt y="191" x="2520"/>
                  <a:pt y="191" x="2447"/>
                </a:cubicBezTo>
                <a:close/>
                <a:moveTo>
                  <a:pt y="191" x="3875"/>
                </a:moveTo>
                <a:cubicBezTo>
                  <a:pt y="191" x="3818"/>
                  <a:pt y="205" x="3769"/>
                  <a:pt y="233" x="3726"/>
                </a:cubicBezTo>
                <a:cubicBezTo>
                  <a:pt y="261" x="3684"/>
                  <a:pt y="298" x="3652"/>
                  <a:pt y="343" x="3631"/>
                </a:cubicBezTo>
                <a:cubicBezTo>
                  <a:pt y="388" x="3611"/>
                  <a:pt y="438" x="3600"/>
                  <a:pt y="493" x="3600"/>
                </a:cubicBezTo>
                <a:cubicBezTo>
                  <a:pt y="548" x="3600"/>
                  <a:pt y="598" x="3610"/>
                  <a:pt y="643" x="3631"/>
                </a:cubicBezTo>
                <a:cubicBezTo>
                  <a:pt y="688" x="3652"/>
                  <a:pt y="724" x="3683"/>
                  <a:pt y="752" x="3725"/>
                </a:cubicBezTo>
                <a:cubicBezTo>
                  <a:pt y="780" x="3767"/>
                  <a:pt y="793" x="3817"/>
                  <a:pt y="793" x="3873"/>
                </a:cubicBezTo>
                <a:cubicBezTo>
                  <a:pt y="793" x="3916"/>
                  <a:pt y="785" x="3954"/>
                  <a:pt y="769" x="3989"/>
                </a:cubicBezTo>
                <a:cubicBezTo>
                  <a:pt y="752" x="4023"/>
                  <a:pt y="730" x="4052"/>
                  <a:pt y="701" x="4074"/>
                </a:cubicBezTo>
                <a:cubicBezTo>
                  <a:pt y="673" x="4096"/>
                  <a:pt y="641" x="4113"/>
                  <a:pt y="605" x="4125"/>
                </a:cubicBezTo>
                <a:cubicBezTo>
                  <a:pt y="569" x="4136"/>
                  <a:pt y="532" x="4142"/>
                  <a:pt y="492" x="4142"/>
                </a:cubicBezTo>
                <a:cubicBezTo>
                  <a:pt y="459" x="4142"/>
                  <a:pt y="428" x="4139"/>
                  <a:pt y="399" x="4132"/>
                </a:cubicBezTo>
                <a:cubicBezTo>
                  <a:pt y="369" x="4125"/>
                  <a:pt y="342" x="4114"/>
                  <a:pt y="316" x="4100"/>
                </a:cubicBezTo>
                <a:cubicBezTo>
                  <a:pt y="291" x="4085"/>
                  <a:pt y="269" x="4067"/>
                  <a:pt y="250" x="4046"/>
                </a:cubicBezTo>
                <a:cubicBezTo>
                  <a:pt y="231" x="4025"/>
                  <a:pt y="217" x="4000"/>
                  <a:pt y="206" x="3971"/>
                </a:cubicBezTo>
                <a:cubicBezTo>
                  <a:pt y="196" x="3941"/>
                  <a:pt y="191" x="3909"/>
                  <a:pt y="191" x="3875"/>
                </a:cubicBezTo>
                <a:close/>
                <a:moveTo>
                  <a:pt y="191" x="4387"/>
                </a:moveTo>
                <a:cubicBezTo>
                  <a:pt y="191" x="4355"/>
                  <a:pt y="196" x="4327"/>
                  <a:pt y="206" x="4301"/>
                </a:cubicBezTo>
                <a:cubicBezTo>
                  <a:pt y="215" x="4275"/>
                  <a:pt y="228" x="4254"/>
                  <a:pt y="244" x="4238"/>
                </a:cubicBezTo>
                <a:cubicBezTo>
                  <a:pt y="260" x="4222"/>
                  <a:pt y="278" x="4209"/>
                  <a:pt y="298" x="4200"/>
                </a:cubicBezTo>
                <a:cubicBezTo>
                  <a:pt y="319" x="4191"/>
                  <a:pt y="340" x="4187"/>
                  <a:pt y="362" x="4187"/>
                </a:cubicBezTo>
                <a:cubicBezTo>
                  <a:pt y="403" x="4188"/>
                  <a:pt y="437" x="4200"/>
                  <a:pt y="465" x="4223"/>
                </a:cubicBezTo>
                <a:cubicBezTo>
                  <a:pt y="494" x="4247"/>
                  <a:pt y="515" x="4286"/>
                  <a:pt y="530" x="4341"/>
                </a:cubicBezTo>
                <a:lnTo>
                  <a:pt y="550" x="4413"/>
                </a:lnTo>
                <a:cubicBezTo>
                  <a:pt y="562" x="4457"/>
                  <a:pt y="583" x="4479"/>
                  <a:pt y="613" x="4479"/>
                </a:cubicBezTo>
                <a:lnTo>
                  <a:pt y="618" x="4479"/>
                </a:lnTo>
                <a:cubicBezTo>
                  <a:pt y="639" x="4477"/>
                  <a:pt y="655" x="4469"/>
                  <a:pt y="667" x="4455"/>
                </a:cubicBezTo>
                <a:cubicBezTo>
                  <a:pt y="678" x="4440"/>
                  <a:pt y="684" x="4420"/>
                  <a:pt y="684" x="4394"/>
                </a:cubicBezTo>
                <a:lnTo>
                  <a:pt y="684" x="4386"/>
                </a:lnTo>
                <a:cubicBezTo>
                  <a:pt y="684" x="4366"/>
                  <a:pt y="681" x="4345"/>
                  <a:pt y="675" x="4324"/>
                </a:cubicBezTo>
                <a:cubicBezTo>
                  <a:pt y="669" x="4302"/>
                  <a:pt y="664" x="4286"/>
                  <a:pt y="659" x="4275"/>
                </a:cubicBezTo>
                <a:cubicBezTo>
                  <a:pt y="653" x="4264"/>
                  <a:pt y="643" x="4247"/>
                  <a:pt y="628" x="4223"/>
                </a:cubicBezTo>
                <a:lnTo>
                  <a:pt y="730" x="4189"/>
                </a:lnTo>
                <a:cubicBezTo>
                  <a:pt y="751" x="4217"/>
                  <a:pt y="766" x="4249"/>
                  <a:pt y="777" x="4284"/>
                </a:cubicBezTo>
                <a:cubicBezTo>
                  <a:pt y="788" x="4321"/>
                  <a:pt y="793" x="4359"/>
                  <a:pt y="793" x="4399"/>
                </a:cubicBezTo>
                <a:cubicBezTo>
                  <a:pt y="793" x="4456"/>
                  <a:pt y="778" x="4503"/>
                  <a:pt y="747" x="4539"/>
                </a:cubicBezTo>
                <a:cubicBezTo>
                  <a:pt y="716" x="4576"/>
                  <a:pt y="673" x="4595"/>
                  <a:pt y="617" x="4597"/>
                </a:cubicBezTo>
                <a:lnTo>
                  <a:pt y="614" x="4597"/>
                </a:lnTo>
                <a:cubicBezTo>
                  <a:pt y="566" x="4597"/>
                  <a:pt y="528" x="4584"/>
                  <a:pt y="499" x="4558"/>
                </a:cubicBezTo>
                <a:cubicBezTo>
                  <a:pt y="470" x="4532"/>
                  <a:pt y="450" x="4495"/>
                  <a:pt y="436" x="4446"/>
                </a:cubicBezTo>
                <a:lnTo>
                  <a:pt y="416" x="4372"/>
                </a:lnTo>
                <a:cubicBezTo>
                  <a:pt y="410" x="4349"/>
                  <a:pt y="403" x="4333"/>
                  <a:pt y="394" x="4324"/>
                </a:cubicBezTo>
                <a:cubicBezTo>
                  <a:pt y="385" x="4316"/>
                  <a:pt y="374" x="4311"/>
                  <a:pt y="362" x="4311"/>
                </a:cubicBezTo>
                <a:cubicBezTo>
                  <a:pt y="342" x="4311"/>
                  <a:pt y="326" x="4318"/>
                  <a:pt y="315" x="4333"/>
                </a:cubicBezTo>
                <a:cubicBezTo>
                  <a:pt y="303" x="4347"/>
                  <a:pt y="297" x="4367"/>
                  <a:pt y="297" x="4393"/>
                </a:cubicBezTo>
                <a:cubicBezTo>
                  <a:pt y="297" x="4433"/>
                  <a:pt y="309" x="4483"/>
                  <a:pt y="333" x="4542"/>
                </a:cubicBezTo>
                <a:lnTo>
                  <a:pt y="236" x="4575"/>
                </a:lnTo>
                <a:cubicBezTo>
                  <a:pt y="206" x="4516"/>
                  <a:pt y="191" x="4453"/>
                  <a:pt y="191" x="4387"/>
                </a:cubicBezTo>
                <a:close/>
                <a:moveTo>
                  <a:pt y="191" x="5674"/>
                </a:moveTo>
                <a:cubicBezTo>
                  <a:pt y="193" x="5598"/>
                  <a:pt y="222" x="5536"/>
                  <a:pt y="279" x="5489"/>
                </a:cubicBezTo>
                <a:cubicBezTo>
                  <a:pt y="335" x="5441"/>
                  <a:pt y="406" x="5417"/>
                  <a:pt y="491" x="5417"/>
                </a:cubicBezTo>
                <a:cubicBezTo>
                  <a:pt y="583" x="5417"/>
                  <a:pt y="656" x="5441"/>
                  <a:pt y="711" x="5489"/>
                </a:cubicBezTo>
                <a:cubicBezTo>
                  <a:pt y="766" x="5537"/>
                  <a:pt y="793" x="5602"/>
                  <a:pt y="793" x="5684"/>
                </a:cubicBezTo>
                <a:cubicBezTo>
                  <a:pt y="793" x="5771"/>
                  <a:pt y="767" x="5846"/>
                  <a:pt y="714" x="5907"/>
                </a:cubicBezTo>
                <a:lnTo>
                  <a:pt y="617" x="5866"/>
                </a:lnTo>
                <a:cubicBezTo>
                  <a:pt y="660" x="5803"/>
                  <a:pt y="681" x="5743"/>
                  <a:pt y="681" x="5687"/>
                </a:cubicBezTo>
                <a:cubicBezTo>
                  <a:pt y="681" x="5645"/>
                  <a:pt y="666" x="5611"/>
                  <a:pt y="635" x="5584"/>
                </a:cubicBezTo>
                <a:cubicBezTo>
                  <a:pt y="603" x="5557"/>
                  <a:pt y="568" x="5543"/>
                  <a:pt y="528" x="5543"/>
                </a:cubicBezTo>
                <a:lnTo>
                  <a:pt y="528" x="5910"/>
                </a:lnTo>
                <a:cubicBezTo>
                  <a:pt y="511" x="5910"/>
                  <a:pt y="498" x="5910"/>
                  <a:pt y="488" x="5910"/>
                </a:cubicBezTo>
                <a:cubicBezTo>
                  <a:pt y="479" x="5911"/>
                  <a:pt y="473" x="5911"/>
                  <a:pt y="470" x="5911"/>
                </a:cubicBezTo>
                <a:cubicBezTo>
                  <a:pt y="386" x="5911"/>
                  <a:pt y="318" x="5890"/>
                  <a:pt y="267" x="5847"/>
                </a:cubicBezTo>
                <a:cubicBezTo>
                  <a:pt y="216" x="5805"/>
                  <a:pt y="191" x="5747"/>
                  <a:pt y="191" x="5674"/>
                </a:cubicBezTo>
                <a:close/>
                <a:moveTo>
                  <a:pt y="191" x="7591"/>
                </a:moveTo>
                <a:cubicBezTo>
                  <a:pt y="191" x="7534"/>
                  <a:pt y="205" x="7484"/>
                  <a:pt y="233" x="7442"/>
                </a:cubicBezTo>
                <a:cubicBezTo>
                  <a:pt y="261" x="7400"/>
                  <a:pt y="298" x="7368"/>
                  <a:pt y="343" x="7347"/>
                </a:cubicBezTo>
                <a:cubicBezTo>
                  <a:pt y="388" x="7326"/>
                  <a:pt y="438" x="7316"/>
                  <a:pt y="493" x="7316"/>
                </a:cubicBezTo>
                <a:cubicBezTo>
                  <a:pt y="548" x="7316"/>
                  <a:pt y="598" x="7326"/>
                  <a:pt y="643" x="7347"/>
                </a:cubicBezTo>
                <a:cubicBezTo>
                  <a:pt y="688" x="7368"/>
                  <a:pt y="724" x="7399"/>
                  <a:pt y="752" x="7441"/>
                </a:cubicBezTo>
                <a:cubicBezTo>
                  <a:pt y="780" x="7483"/>
                  <a:pt y="793" x="7533"/>
                  <a:pt y="793" x="7589"/>
                </a:cubicBezTo>
                <a:cubicBezTo>
                  <a:pt y="793" x="7631"/>
                  <a:pt y="785" x="7670"/>
                  <a:pt y="769" x="7704"/>
                </a:cubicBezTo>
                <a:cubicBezTo>
                  <a:pt y="752" x="7739"/>
                  <a:pt y="730" x="7767"/>
                  <a:pt y="701" x="7790"/>
                </a:cubicBezTo>
                <a:cubicBezTo>
                  <a:pt y="673" x="7812"/>
                  <a:pt y="641" x="7829"/>
                  <a:pt y="605" x="7841"/>
                </a:cubicBezTo>
                <a:cubicBezTo>
                  <a:pt y="569" x="7852"/>
                  <a:pt y="532" x="7858"/>
                  <a:pt y="492" x="7858"/>
                </a:cubicBezTo>
                <a:cubicBezTo>
                  <a:pt y="459" x="7858"/>
                  <a:pt y="428" x="7855"/>
                  <a:pt y="399" x="7848"/>
                </a:cubicBezTo>
                <a:cubicBezTo>
                  <a:pt y="369" x="7841"/>
                  <a:pt y="342" x="7830"/>
                  <a:pt y="316" x="7815"/>
                </a:cubicBezTo>
                <a:cubicBezTo>
                  <a:pt y="291" x="7801"/>
                  <a:pt y="269" x="7783"/>
                  <a:pt y="250" x="7762"/>
                </a:cubicBezTo>
                <a:cubicBezTo>
                  <a:pt y="231" x="7741"/>
                  <a:pt y="217" x="7716"/>
                  <a:pt y="206" x="7686"/>
                </a:cubicBezTo>
                <a:cubicBezTo>
                  <a:pt y="196" x="7657"/>
                  <a:pt y="191" x="7625"/>
                  <a:pt y="191" x="7591"/>
                </a:cubicBezTo>
                <a:close/>
                <a:moveTo>
                  <a:pt y="0" x="8036"/>
                </a:moveTo>
                <a:lnTo>
                  <a:pt y="14" x="7912"/>
                </a:lnTo>
                <a:lnTo>
                  <a:pt y="781" x="7912"/>
                </a:lnTo>
                <a:lnTo>
                  <a:pt y="781" x="8035"/>
                </a:lnTo>
                <a:lnTo>
                  <a:pt y="759" x="8035"/>
                </a:lnTo>
                <a:cubicBezTo>
                  <a:pt y="754" x="8032"/>
                  <a:pt y="751" x="8032"/>
                  <a:pt y="751" x="8036"/>
                </a:cubicBezTo>
                <a:cubicBezTo>
                  <a:pt y="751" x="8042"/>
                  <a:pt y="756" x="8054"/>
                  <a:pt y="766" x="8073"/>
                </a:cubicBezTo>
                <a:cubicBezTo>
                  <a:pt y="784" x="8106"/>
                  <a:pt y="793" x="8142"/>
                  <a:pt y="793" x="8181"/>
                </a:cubicBezTo>
                <a:cubicBezTo>
                  <a:pt y="793" x="8222"/>
                  <a:pt y="785" x="8258"/>
                  <a:pt y="768" x="8291"/>
                </a:cubicBezTo>
                <a:cubicBezTo>
                  <a:pt y="752" x="8323"/>
                  <a:pt y="729" x="8349"/>
                  <a:pt y="700" x="8369"/>
                </a:cubicBezTo>
                <a:cubicBezTo>
                  <a:pt y="671" x="8389"/>
                  <a:pt y="638" x="8404"/>
                  <a:pt y="602" x="8415"/>
                </a:cubicBezTo>
                <a:cubicBezTo>
                  <a:pt y="566" x="8425"/>
                  <a:pt y="527" x="8430"/>
                  <a:pt y="486" x="8430"/>
                </a:cubicBezTo>
                <a:cubicBezTo>
                  <a:pt y="448" x="8430"/>
                  <a:pt y="411" x="8425"/>
                  <a:pt y="377" x="8414"/>
                </a:cubicBezTo>
                <a:cubicBezTo>
                  <a:pt y="342" x="8404"/>
                  <a:pt y="311" x="8389"/>
                  <a:pt y="283" x="8369"/>
                </a:cubicBezTo>
                <a:cubicBezTo>
                  <a:pt y="255" x="8349"/>
                  <a:pt y="232" x="8323"/>
                  <a:pt y="216" x="8291"/>
                </a:cubicBezTo>
                <a:cubicBezTo>
                  <a:pt y="199" x="8259"/>
                  <a:pt y="191" x="8223"/>
                  <a:pt y="191" x="8183"/>
                </a:cubicBezTo>
                <a:cubicBezTo>
                  <a:pt y="191" x="8148"/>
                  <a:pt y="199" x="8114"/>
                  <a:pt y="216" x="8080"/>
                </a:cubicBezTo>
                <a:cubicBezTo>
                  <a:pt y="228" x="8056"/>
                  <a:pt y="235" x="8042"/>
                  <a:pt y="235" x="8037"/>
                </a:cubicBezTo>
                <a:cubicBezTo>
                  <a:pt y="235" x="8035"/>
                  <a:pt y="234" x="8035"/>
                  <a:pt y="232" x="8036"/>
                </a:cubicBezTo>
                <a:lnTo>
                  <a:pt y="0" x="8036"/>
                </a:lnTo>
                <a:close/>
                <a:moveTo>
                  <a:pt y="191" x="8989"/>
                </a:moveTo>
                <a:cubicBezTo>
                  <a:pt y="193" x="8913"/>
                  <a:pt y="222" x="8851"/>
                  <a:pt y="279" x="8804"/>
                </a:cubicBezTo>
                <a:cubicBezTo>
                  <a:pt y="335" x="8756"/>
                  <a:pt y="406" x="8732"/>
                  <a:pt y="491" x="8732"/>
                </a:cubicBezTo>
                <a:cubicBezTo>
                  <a:pt y="583" x="8732"/>
                  <a:pt y="656" x="8756"/>
                  <a:pt y="711" x="8804"/>
                </a:cubicBezTo>
                <a:cubicBezTo>
                  <a:pt y="766" x="8852"/>
                  <a:pt y="793" x="8917"/>
                  <a:pt y="793" x="8999"/>
                </a:cubicBezTo>
                <a:cubicBezTo>
                  <a:pt y="793" x="9086"/>
                  <a:pt y="767" x="9160"/>
                  <a:pt y="714" x="9222"/>
                </a:cubicBezTo>
                <a:lnTo>
                  <a:pt y="617" x="9181"/>
                </a:lnTo>
                <a:cubicBezTo>
                  <a:pt y="660" x="9118"/>
                  <a:pt y="681" x="9058"/>
                  <a:pt y="681" x="9002"/>
                </a:cubicBezTo>
                <a:cubicBezTo>
                  <a:pt y="681" x="8960"/>
                  <a:pt y="666" x="8926"/>
                  <a:pt y="635" x="8899"/>
                </a:cubicBezTo>
                <a:cubicBezTo>
                  <a:pt y="603" x="8872"/>
                  <a:pt y="568" x="8858"/>
                  <a:pt y="528" x="8858"/>
                </a:cubicBezTo>
                <a:lnTo>
                  <a:pt y="528" x="9225"/>
                </a:lnTo>
                <a:cubicBezTo>
                  <a:pt y="511" x="9225"/>
                  <a:pt y="498" x="9225"/>
                  <a:pt y="488" x="9225"/>
                </a:cubicBezTo>
                <a:cubicBezTo>
                  <a:pt y="479" x="9226"/>
                  <a:pt y="473" x="9226"/>
                  <a:pt y="470" x="9226"/>
                </a:cubicBezTo>
                <a:cubicBezTo>
                  <a:pt y="386" x="9226"/>
                  <a:pt y="318" x="9205"/>
                  <a:pt y="267" x="9162"/>
                </a:cubicBezTo>
                <a:cubicBezTo>
                  <a:pt y="216" x="9120"/>
                  <a:pt y="191" x="9062"/>
                  <a:pt y="191" x="8989"/>
                </a:cubicBezTo>
                <a:close/>
                <a:moveTo>
                  <a:pt y="191" x="10373"/>
                </a:moveTo>
                <a:cubicBezTo>
                  <a:pt y="191" x="10335"/>
                  <a:pt y="195" x="10298"/>
                  <a:pt y="203" x="10263"/>
                </a:cubicBezTo>
                <a:cubicBezTo>
                  <a:pt y="211" x="10227"/>
                  <a:pt y="224" x="10193"/>
                  <a:pt y="242" x="10159"/>
                </a:cubicBezTo>
                <a:lnTo>
                  <a:pt y="345" x="10195"/>
                </a:lnTo>
                <a:cubicBezTo>
                  <a:pt y="328" x="10230"/>
                  <a:pt y="317" x="10262"/>
                  <a:pt y="311" x="10291"/>
                </a:cubicBezTo>
                <a:cubicBezTo>
                  <a:pt y="304" x="10319"/>
                  <a:pt y="301" x="10347"/>
                  <a:pt y="301" x="10375"/>
                </a:cubicBezTo>
                <a:cubicBezTo>
                  <a:pt y="301" x="10406"/>
                  <a:pt y="307" x="10427"/>
                  <a:pt y="320" x="10440"/>
                </a:cubicBezTo>
                <a:cubicBezTo>
                  <a:pt y="332" x="10453"/>
                  <a:pt y="352" x="10459"/>
                  <a:pt y="379" x="10459"/>
                </a:cubicBezTo>
                <a:lnTo>
                  <a:pt y="421" x="10459"/>
                </a:lnTo>
                <a:lnTo>
                  <a:pt y="426" x="10424"/>
                </a:lnTo>
                <a:cubicBezTo>
                  <a:pt y="428" x="10409"/>
                  <a:pt y="429" x="10398"/>
                  <a:pt y="430" x="10392"/>
                </a:cubicBezTo>
                <a:cubicBezTo>
                  <a:pt y="441" x="10317"/>
                  <a:pt y="456" x="10262"/>
                  <a:pt y="473" x="10227"/>
                </a:cubicBezTo>
                <a:cubicBezTo>
                  <a:pt y="504" x="10164"/>
                  <a:pt y="555" x="10132"/>
                  <a:pt y="626" x="10132"/>
                </a:cubicBezTo>
                <a:cubicBezTo>
                  <a:pt y="653" x="10132"/>
                  <a:pt y="678" x="10137"/>
                  <a:pt y="700" x="10147"/>
                </a:cubicBezTo>
                <a:cubicBezTo>
                  <a:pt y="722" x="10157"/>
                  <a:pt y="739" x="10170"/>
                  <a:pt y="753" x="10188"/>
                </a:cubicBezTo>
                <a:cubicBezTo>
                  <a:pt y="766" x="10205"/>
                  <a:pt y="776" x="10224"/>
                  <a:pt y="783" x="10246"/>
                </a:cubicBezTo>
                <a:cubicBezTo>
                  <a:pt y="790" x="10268"/>
                  <a:pt y="793" x="10291"/>
                  <a:pt y="793" x="10315"/>
                </a:cubicBezTo>
                <a:cubicBezTo>
                  <a:pt y="793" x="10391"/>
                  <a:pt y="778" x="10443"/>
                  <a:pt y="746" x="10471"/>
                </a:cubicBezTo>
                <a:lnTo>
                  <a:pt y="781" x="10478"/>
                </a:lnTo>
                <a:lnTo>
                  <a:pt y="781" x="10583"/>
                </a:lnTo>
                <a:lnTo>
                  <a:pt y="367" x="10583"/>
                </a:lnTo>
                <a:cubicBezTo>
                  <a:pt y="249" x="10583"/>
                  <a:pt y="191" x="10513"/>
                  <a:pt y="191" x="10373"/>
                </a:cubicBezTo>
                <a:close/>
                <a:moveTo>
                  <a:pt y="191" x="6718"/>
                </a:moveTo>
                <a:cubicBezTo>
                  <a:pt y="191" x="6642"/>
                  <a:pt y="206" x="6593"/>
                  <a:pt y="238" x="6569"/>
                </a:cubicBezTo>
                <a:lnTo>
                  <a:pt y="203" x="6567"/>
                </a:lnTo>
                <a:lnTo>
                  <a:pt y="203" x="6449"/>
                </a:lnTo>
                <a:lnTo>
                  <a:pt y="1008" x="6449"/>
                </a:lnTo>
                <a:lnTo>
                  <a:pt y="992" x="6573"/>
                </a:lnTo>
                <a:lnTo>
                  <a:pt y="757" x="6573"/>
                </a:lnTo>
                <a:cubicBezTo>
                  <a:pt y="781" x="6587"/>
                  <a:pt y="793" x="6636"/>
                  <a:pt y="793" x="6718"/>
                </a:cubicBezTo>
                <a:cubicBezTo>
                  <a:pt y="793" x="6755"/>
                  <a:pt y="785" x="6789"/>
                  <a:pt y="769" x="6821"/>
                </a:cubicBezTo>
                <a:cubicBezTo>
                  <a:pt y="752" x="6852"/>
                  <a:pt y="730" x="6878"/>
                  <a:pt y="703" x="6899"/>
                </a:cubicBezTo>
                <a:cubicBezTo>
                  <a:pt y="675" x="6920"/>
                  <a:pt y="644" x="6935"/>
                  <a:pt y="609" x="6946"/>
                </a:cubicBezTo>
                <a:cubicBezTo>
                  <a:pt y="574" x="6958"/>
                  <a:pt y="537" x="6963"/>
                  <a:pt y="498" x="6963"/>
                </a:cubicBezTo>
                <a:cubicBezTo>
                  <a:pt y="457" x="6963"/>
                  <a:pt y="418" x="6958"/>
                  <a:pt y="382" x="6949"/>
                </a:cubicBezTo>
                <a:cubicBezTo>
                  <a:pt y="346" x="6940"/>
                  <a:pt y="314" x="6926"/>
                  <a:pt y="285" x="6906"/>
                </a:cubicBezTo>
                <a:cubicBezTo>
                  <a:pt y="255" x="6887"/>
                  <a:pt y="233" x="6861"/>
                  <a:pt y="216" x="6829"/>
                </a:cubicBezTo>
                <a:cubicBezTo>
                  <a:pt y="199" x="6796"/>
                  <a:pt y="191" x="6759"/>
                  <a:pt y="191" x="6718"/>
                </a:cubicBezTo>
                <a:close/>
              </a:path>
            </a:pathLst>
          </a:custGeom>
          <a:solidFill>
            <a:srgbClr val="FFFFFF"/>
          </a:solidFill>
          <a:ln>
            <a:noFill/>
          </a:ln>
        </p:spPr>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1" name="Shape 721"/>
        <p:cNvGrpSpPr/>
        <p:nvPr/>
      </p:nvGrpSpPr>
      <p:grpSpPr>
        <a:xfrm>
          <a:off y="0" x="0"/>
          <a:ext cy="0" cx="0"/>
          <a:chOff y="0" x="0"/>
          <a:chExt cy="0" cx="0"/>
        </a:xfrm>
      </p:grpSpPr>
      <p:sp>
        <p:nvSpPr>
          <p:cNvPr id="722" name="Shape 722"/>
          <p:cNvSpPr txBox="1"/>
          <p:nvPr/>
        </p:nvSpPr>
        <p:spPr>
          <a:xfrm>
            <a:off y="2347300" x="778550"/>
            <a:ext cy="2001300" cx="2589600"/>
          </a:xfrm>
          <a:prstGeom prst="rect">
            <a:avLst/>
          </a:prstGeom>
        </p:spPr>
        <p:txBody>
          <a:bodyPr bIns="91425" rIns="91425" lIns="91425" tIns="91425" anchor="t" anchorCtr="0">
            <a:noAutofit/>
          </a:bodyPr>
          <a:lstStyle/>
          <a:p>
            <a:pPr rtl="0" lvl="0">
              <a:buNone/>
            </a:pPr>
            <a:r>
              <a:rPr u="sng" b="1" sz="1800" lang="es"/>
              <a:t>Vecino más cercano:</a:t>
            </a:r>
          </a:p>
          <a:p>
            <a:pPr rtl="0" lvl="0">
              <a:buNone/>
            </a:pPr>
            <a:r>
              <a:rPr sz="1800" lang="es"/>
              <a:t>Funciona bien, cumple con las expectativas de la heurística, pero hay casos en los que va muy mal.</a:t>
            </a:r>
          </a:p>
        </p:txBody>
      </p:sp>
      <p:sp>
        <p:nvSpPr>
          <p:cNvPr id="723" name="Shape 723"/>
          <p:cNvSpPr txBox="1"/>
          <p:nvPr/>
        </p:nvSpPr>
        <p:spPr>
          <a:xfrm>
            <a:off y="2347300" x="3531025"/>
            <a:ext cy="2001300" cx="2657999"/>
          </a:xfrm>
          <a:prstGeom prst="rect">
            <a:avLst/>
          </a:prstGeom>
        </p:spPr>
        <p:txBody>
          <a:bodyPr bIns="91425" rIns="91425" lIns="91425" tIns="91425" anchor="t" anchorCtr="0">
            <a:noAutofit/>
          </a:bodyPr>
          <a:lstStyle/>
          <a:p>
            <a:pPr rtl="0" lvl="0">
              <a:buNone/>
            </a:pPr>
            <a:r>
              <a:rPr u="sng" b="1" sz="1800" lang="es"/>
              <a:t>Inserción:</a:t>
            </a:r>
            <a:br>
              <a:rPr sz="1800" lang="es"/>
            </a:br>
            <a:r>
              <a:rPr sz="1800" lang="es"/>
              <a:t>Funciona realmente bien, los resultados son muy buenos, pero la selección inicial puede hacer poco consistente la solución obtenida.</a:t>
            </a:r>
          </a:p>
        </p:txBody>
      </p:sp>
      <p:sp>
        <p:nvSpPr>
          <p:cNvPr id="724" name="Shape 724"/>
          <p:cNvSpPr/>
          <p:nvPr/>
        </p:nvSpPr>
        <p:spPr>
          <a:xfrm>
            <a:off y="1851700" x="611296"/>
            <a:ext cy="260175" cx="1757992"/>
          </a:xfrm>
          <a:custGeom>
            <a:pathLst>
              <a:path w="5823" extrusionOk="0" h="768">
                <a:moveTo>
                  <a:pt y="19" x="1318"/>
                </a:moveTo>
                <a:lnTo>
                  <a:pt y="157" x="1318"/>
                </a:lnTo>
                <a:lnTo>
                  <a:pt y="157" x="1442"/>
                </a:lnTo>
                <a:lnTo>
                  <a:pt y="19" x="1442"/>
                </a:lnTo>
                <a:close/>
                <a:moveTo>
                  <a:pt y="19" x="4250"/>
                </a:moveTo>
                <a:lnTo>
                  <a:pt y="157" x="4250"/>
                </a:lnTo>
                <a:lnTo>
                  <a:pt y="157" x="4374"/>
                </a:lnTo>
                <a:lnTo>
                  <a:pt y="19" x="4374"/>
                </a:lnTo>
                <a:close/>
                <a:moveTo>
                  <a:pt y="201" x="5199"/>
                </a:moveTo>
                <a:lnTo>
                  <a:pt y="355" x="5199"/>
                </a:lnTo>
                <a:lnTo>
                  <a:pt y="355" x="5341"/>
                </a:lnTo>
                <a:lnTo>
                  <a:pt y="201" x="5341"/>
                </a:lnTo>
                <a:close/>
                <a:moveTo>
                  <a:pt y="309" x="2080"/>
                </a:moveTo>
                <a:cubicBezTo>
                  <a:pt y="309" x="2115"/>
                  <a:pt y="321" x="2143"/>
                  <a:pt y="347" x="2164"/>
                </a:cubicBezTo>
                <a:cubicBezTo>
                  <a:pt y="372" x="2186"/>
                  <a:pt y="403" x="2196"/>
                  <a:pt y="439" x="2196"/>
                </a:cubicBezTo>
                <a:lnTo>
                  <a:pt y="439" x="1954"/>
                </a:lnTo>
                <a:cubicBezTo>
                  <a:pt y="406" x="1957"/>
                  <a:pt y="376" x="1970"/>
                  <a:pt y="349" x="1994"/>
                </a:cubicBezTo>
                <a:cubicBezTo>
                  <a:pt y="322" x="2017"/>
                  <a:pt y="309" x="2046"/>
                  <a:pt y="309" x="2080"/>
                </a:cubicBezTo>
                <a:close/>
                <a:moveTo>
                  <a:pt y="309" x="2930"/>
                </a:moveTo>
                <a:cubicBezTo>
                  <a:pt y="309" x="2964"/>
                  <a:pt y="321" x="2992"/>
                  <a:pt y="347" x="3013"/>
                </a:cubicBezTo>
                <a:cubicBezTo>
                  <a:pt y="372" x="3035"/>
                  <a:pt y="403" x="3045"/>
                  <a:pt y="439" x="3045"/>
                </a:cubicBezTo>
                <a:lnTo>
                  <a:pt y="439" x="2803"/>
                </a:lnTo>
                <a:cubicBezTo>
                  <a:pt y="406" x="2806"/>
                  <a:pt y="376" x="2819"/>
                  <a:pt y="349" x="2843"/>
                </a:cubicBezTo>
                <a:cubicBezTo>
                  <a:pt y="322" x="2866"/>
                  <a:pt y="309" x="2895"/>
                  <a:pt y="309" x="2930"/>
                </a:cubicBezTo>
                <a:close/>
                <a:moveTo>
                  <a:pt y="426" x="0"/>
                </a:moveTo>
                <a:lnTo>
                  <a:pt y="537" x="0"/>
                </a:lnTo>
                <a:lnTo>
                  <a:pt y="537" x="289"/>
                </a:lnTo>
                <a:lnTo>
                  <a:pt y="426" x="289"/>
                </a:lnTo>
                <a:close/>
                <a:moveTo>
                  <a:pt y="136" x="787"/>
                </a:moveTo>
                <a:cubicBezTo>
                  <a:pt y="136" x="827"/>
                  <a:pt y="139" x="863"/>
                  <a:pt y="145" x="895"/>
                </a:cubicBezTo>
                <a:cubicBezTo>
                  <a:pt y="150" x="926"/>
                  <a:pt y="159" x="955"/>
                  <a:pt y="172" x="981"/>
                </a:cubicBezTo>
                <a:cubicBezTo>
                  <a:pt y="185" x="1007"/>
                  <a:pt y="201" x="1028"/>
                  <a:pt y="222" x="1045"/>
                </a:cubicBezTo>
                <a:cubicBezTo>
                  <a:pt y="242" x="1062"/>
                  <a:pt y="268" x="1075"/>
                  <a:pt y="299" x="1085"/>
                </a:cubicBezTo>
                <a:cubicBezTo>
                  <a:pt y="331" x="1095"/>
                  <a:pt y="369" x="1100"/>
                  <a:pt y="412" x="1100"/>
                </a:cubicBezTo>
                <a:cubicBezTo>
                  <a:pt y="499" x="1100"/>
                  <a:pt y="565" x="1077"/>
                  <a:pt y="608" x="1031"/>
                </a:cubicBezTo>
                <a:cubicBezTo>
                  <a:pt y="652" x="986"/>
                  <a:pt y="674" x="920"/>
                  <a:pt y="674" x="835"/>
                </a:cubicBezTo>
                <a:lnTo>
                  <a:pt y="674" x="702"/>
                </a:lnTo>
                <a:lnTo>
                  <a:pt y="136" x="702"/>
                </a:lnTo>
                <a:close/>
                <a:moveTo>
                  <a:pt y="529" x="4792"/>
                </a:moveTo>
                <a:lnTo>
                  <a:pt y="632" x="4775"/>
                </a:lnTo>
                <a:cubicBezTo>
                  <a:pt y="649" x="4763"/>
                  <a:pt y="664" x="4743"/>
                  <a:pt y="678" x="4716"/>
                </a:cubicBezTo>
                <a:cubicBezTo>
                  <a:pt y="691" x="4688"/>
                  <a:pt y="697" x="4663"/>
                  <a:pt y="697" x="4639"/>
                </a:cubicBezTo>
                <a:cubicBezTo>
                  <a:pt y="697" x="4617"/>
                  <a:pt y="692" x="4600"/>
                  <a:pt y="682" x="4589"/>
                </a:cubicBezTo>
                <a:cubicBezTo>
                  <a:pt y="672" x="4577"/>
                  <a:pt y="656" x="4571"/>
                  <a:pt y="634" x="4571"/>
                </a:cubicBezTo>
                <a:cubicBezTo>
                  <a:pt y="621" x="4571"/>
                  <a:pt y="610" x="4572"/>
                  <a:pt y="602" x="4576"/>
                </a:cubicBezTo>
                <a:cubicBezTo>
                  <a:pt y="593" x="4579"/>
                  <a:pt y="586" x="4583"/>
                  <a:pt y="580" x="4590"/>
                </a:cubicBezTo>
                <a:cubicBezTo>
                  <a:pt y="573" x="4597"/>
                  <a:pt y="567" x="4607"/>
                  <a:pt y="562" x="4621"/>
                </a:cubicBezTo>
                <a:cubicBezTo>
                  <a:pt y="557" x="4635"/>
                  <a:pt y="552" x="4652"/>
                  <a:pt y="548" x="4673"/>
                </a:cubicBezTo>
                <a:cubicBezTo>
                  <a:pt y="543" x="4693"/>
                  <a:pt y="539" x="4718"/>
                  <a:pt y="535" x="4748"/>
                </a:cubicBezTo>
                <a:cubicBezTo>
                  <a:pt y="535" x="4749"/>
                  <a:pt y="533" x="4761"/>
                  <a:pt y="530" x="4783"/>
                </a:cubicBezTo>
                <a:cubicBezTo>
                  <a:pt y="530" x="4787"/>
                  <a:pt y="529" x="4790"/>
                  <a:pt y="529" x="4792"/>
                </a:cubicBezTo>
                <a:close/>
                <a:moveTo>
                  <a:pt y="19" x="574"/>
                </a:moveTo>
                <a:lnTo>
                  <a:pt y="791" x="574"/>
                </a:lnTo>
                <a:lnTo>
                  <a:pt y="791" x="826"/>
                </a:lnTo>
                <a:cubicBezTo>
                  <a:pt y="791" x="887"/>
                  <a:pt y="783" x="942"/>
                  <a:pt y="768" x="991"/>
                </a:cubicBezTo>
                <a:cubicBezTo>
                  <a:pt y="752" x="1040"/>
                  <a:pt y="728" x="1083"/>
                  <a:pt y="697" x="1120"/>
                </a:cubicBezTo>
                <a:cubicBezTo>
                  <a:pt y="666" x="1156"/>
                  <a:pt y="626" x="1184"/>
                  <a:pt y="577" x="1204"/>
                </a:cubicBezTo>
                <a:cubicBezTo>
                  <a:pt y="528" x="1224"/>
                  <a:pt y="472" x="1234"/>
                  <a:pt y="410" x="1234"/>
                </a:cubicBezTo>
                <a:cubicBezTo>
                  <a:pt y="353" x="1234"/>
                  <a:pt y="302" x="1226"/>
                  <a:pt y="256" x="1211"/>
                </a:cubicBezTo>
                <a:cubicBezTo>
                  <a:pt y="211" x="1196"/>
                  <a:pt y="174" x="1175"/>
                  <a:pt y="144" x="1148"/>
                </a:cubicBezTo>
                <a:cubicBezTo>
                  <a:pt y="114" x="1121"/>
                  <a:pt y="90" x="1088"/>
                  <a:pt y="71" x="1048"/>
                </a:cubicBezTo>
                <a:cubicBezTo>
                  <a:pt y="52" x="1009"/>
                  <a:pt y="38" x="968"/>
                  <a:pt y="31" x="923"/>
                </a:cubicBezTo>
                <a:cubicBezTo>
                  <a:pt y="23" x="879"/>
                  <a:pt y="19" x="830"/>
                  <a:pt y="19" x="777"/>
                </a:cubicBezTo>
                <a:close/>
                <a:moveTo>
                  <a:pt y="213" x="1318"/>
                </a:moveTo>
                <a:lnTo>
                  <a:pt y="791" x="1318"/>
                </a:lnTo>
                <a:lnTo>
                  <a:pt y="791" x="1442"/>
                </a:lnTo>
                <a:lnTo>
                  <a:pt y="213" x="1442"/>
                </a:lnTo>
                <a:close/>
                <a:moveTo>
                  <a:pt y="0" x="1766"/>
                </a:moveTo>
                <a:cubicBezTo>
                  <a:pt y="0" x="1731"/>
                  <a:pt y="3" x="1701"/>
                  <a:pt y="9" x="1677"/>
                </a:cubicBezTo>
                <a:cubicBezTo>
                  <a:pt y="16" x="1653"/>
                  <a:pt y="28" x="1633"/>
                  <a:pt y="46" x="1616"/>
                </a:cubicBezTo>
                <a:cubicBezTo>
                  <a:pt y="64" x="1599"/>
                  <a:pt y="86" x="1587"/>
                  <a:pt y="114" x="1581"/>
                </a:cubicBezTo>
                <a:cubicBezTo>
                  <a:pt y="142" x="1574"/>
                  <a:pt y="176" x="1571"/>
                  <a:pt y="218" x="1570"/>
                </a:cubicBezTo>
                <a:lnTo>
                  <a:pt y="213" x="1570"/>
                </a:lnTo>
                <a:lnTo>
                  <a:pt y="213" x="1492"/>
                </a:lnTo>
                <a:lnTo>
                  <a:pt y="313" x="1492"/>
                </a:lnTo>
                <a:lnTo>
                  <a:pt y="313" x="1570"/>
                </a:lnTo>
                <a:lnTo>
                  <a:pt y="791" x="1570"/>
                </a:lnTo>
                <a:lnTo>
                  <a:pt y="791" x="1694"/>
                </a:lnTo>
                <a:lnTo>
                  <a:pt y="313" x="1694"/>
                </a:lnTo>
                <a:lnTo>
                  <a:pt y="313" x="1816"/>
                </a:lnTo>
                <a:lnTo>
                  <a:pt y="213" x="1816"/>
                </a:lnTo>
                <a:lnTo>
                  <a:pt y="213" x="1694"/>
                </a:lnTo>
                <a:cubicBezTo>
                  <a:pt y="194" x="1694"/>
                  <a:pt y="178" x="1695"/>
                  <a:pt y="167" x="1695"/>
                </a:cubicBezTo>
                <a:cubicBezTo>
                  <a:pt y="155" x="1697"/>
                  <a:pt y="145" x="1698"/>
                  <a:pt y="135" x="1701"/>
                </a:cubicBezTo>
                <a:cubicBezTo>
                  <a:pt y="126" x="1703"/>
                  <a:pt y="119" x="1707"/>
                  <a:pt y="116" x="1711"/>
                </a:cubicBezTo>
                <a:cubicBezTo>
                  <a:pt y="113" x="1715"/>
                  <a:pt y="110" x="1721"/>
                  <a:pt y="108" x="1730"/>
                </a:cubicBezTo>
                <a:cubicBezTo>
                  <a:pt y="105" x="1738"/>
                  <a:pt y="104" x="1750"/>
                  <a:pt y="104" x="1765"/>
                </a:cubicBezTo>
                <a:lnTo>
                  <a:pt y="104" x="1836"/>
                </a:lnTo>
                <a:lnTo>
                  <a:pt y="0" x="1819"/>
                </a:lnTo>
                <a:close/>
                <a:moveTo>
                  <a:pt y="213" x="2374"/>
                </a:moveTo>
                <a:cubicBezTo>
                  <a:pt y="241" x="2374"/>
                  <a:pt y="268" x="2374"/>
                  <a:pt y="295" x="2375"/>
                </a:cubicBezTo>
                <a:cubicBezTo>
                  <a:pt y="323" x="2375"/>
                  <a:pt y="344" x="2375"/>
                  <a:pt y="358" x="2375"/>
                </a:cubicBezTo>
                <a:lnTo>
                  <a:pt y="791" x="2375"/>
                </a:lnTo>
                <a:lnTo>
                  <a:pt y="791" x="2499"/>
                </a:lnTo>
                <a:lnTo>
                  <a:pt y="456" x="2499"/>
                </a:lnTo>
                <a:cubicBezTo>
                  <a:pt y="419" x="2499"/>
                  <a:pt y="389" x="2510"/>
                  <a:pt y="365" x="2533"/>
                </a:cubicBezTo>
                <a:cubicBezTo>
                  <a:pt y="342" x="2555"/>
                  <a:pt y="330" x="2587"/>
                  <a:pt y="330" x="2629"/>
                </a:cubicBezTo>
                <a:lnTo>
                  <a:pt y="330" x="2671"/>
                </a:lnTo>
                <a:lnTo>
                  <a:pt y="213" x="2662"/>
                </a:lnTo>
                <a:lnTo>
                  <a:pt y="213" x="2627"/>
                </a:lnTo>
                <a:cubicBezTo>
                  <a:pt y="213" x="2548"/>
                  <a:pt y="227" x="2501"/>
                  <a:pt y="255" x="2486"/>
                </a:cubicBezTo>
                <a:lnTo>
                  <a:pt y="213" x="2484"/>
                </a:lnTo>
                <a:close/>
                <a:moveTo>
                  <a:pt y="201" x="3508"/>
                </a:moveTo>
                <a:cubicBezTo>
                  <a:pt y="201" x="3466"/>
                  <a:pt y="208" x="3426"/>
                  <a:pt y="223" x="3389"/>
                </a:cubicBezTo>
                <a:cubicBezTo>
                  <a:pt y="238" x="3353"/>
                  <a:pt y="246" x="3334"/>
                  <a:pt y="248" x="3332"/>
                </a:cubicBezTo>
                <a:lnTo>
                  <a:pt y="213" x="3329"/>
                </a:lnTo>
                <a:lnTo>
                  <a:pt y="213" x="3219"/>
                </a:lnTo>
                <a:lnTo>
                  <a:pt y="365" x="3220"/>
                </a:lnTo>
                <a:lnTo>
                  <a:pt y="791" x="3220"/>
                </a:lnTo>
                <a:lnTo>
                  <a:pt y="791" x="3344"/>
                </a:lnTo>
                <a:lnTo>
                  <a:pt y="397" x="3344"/>
                </a:lnTo>
                <a:cubicBezTo>
                  <a:pt y="377" x="3349"/>
                  <a:pt y="358" x="3365"/>
                  <a:pt y="340" x="3393"/>
                </a:cubicBezTo>
                <a:cubicBezTo>
                  <a:pt y="322" x="3420"/>
                  <a:pt y="313" x="3452"/>
                  <a:pt y="313" x="3491"/>
                </a:cubicBezTo>
                <a:cubicBezTo>
                  <a:pt y="313" x="3503"/>
                  <a:pt y="314" x="3513"/>
                  <a:pt y="317" x="3521"/>
                </a:cubicBezTo>
                <a:cubicBezTo>
                  <a:pt y="319" x="3530"/>
                  <a:pt y="322" x="3537"/>
                  <a:pt y="326" x="3542"/>
                </a:cubicBezTo>
                <a:cubicBezTo>
                  <a:pt y="329" x="3547"/>
                  <a:pt y="334" x="3552"/>
                  <a:pt y="342" x="3555"/>
                </a:cubicBezTo>
                <a:cubicBezTo>
                  <a:pt y="350" x="3560"/>
                  <a:pt y="358" x="3563"/>
                  <a:pt y="366" x="3565"/>
                </a:cubicBezTo>
                <a:cubicBezTo>
                  <a:pt y="374" x="3568"/>
                  <a:pt y="386" x="3570"/>
                  <a:pt y="402" x="3571"/>
                </a:cubicBezTo>
                <a:cubicBezTo>
                  <a:pt y="417" x="3573"/>
                  <a:pt y="432" x="3573"/>
                  <a:pt y="446" x="3574"/>
                </a:cubicBezTo>
                <a:cubicBezTo>
                  <a:pt y="460" x="3574"/>
                  <a:pt y="478" x="3574"/>
                  <a:pt y="501" x="3574"/>
                </a:cubicBezTo>
                <a:lnTo>
                  <a:pt y="791" x="3574"/>
                </a:lnTo>
                <a:lnTo>
                  <a:pt y="791" x="3698"/>
                </a:lnTo>
                <a:lnTo>
                  <a:pt y="450" x="3698"/>
                </a:lnTo>
                <a:cubicBezTo>
                  <a:pt y="369" x="3698"/>
                  <a:pt y="307" x="3683"/>
                  <a:pt y="265" x="3652"/>
                </a:cubicBezTo>
                <a:cubicBezTo>
                  <a:pt y="222" x="3621"/>
                  <a:pt y="201" x="3573"/>
                  <a:pt y="201" x="3508"/>
                </a:cubicBezTo>
                <a:close/>
                <a:moveTo>
                  <a:pt y="213" x="4250"/>
                </a:moveTo>
                <a:lnTo>
                  <a:pt y="791" x="4250"/>
                </a:lnTo>
                <a:lnTo>
                  <a:pt y="791" x="4374"/>
                </a:lnTo>
                <a:lnTo>
                  <a:pt y="213" x="4374"/>
                </a:lnTo>
                <a:close/>
                <a:moveTo>
                  <a:pt y="201" x="2081"/>
                </a:moveTo>
                <a:cubicBezTo>
                  <a:pt y="203" x="2004"/>
                  <a:pt y="232" x="1943"/>
                  <a:pt y="289" x="1895"/>
                </a:cubicBezTo>
                <a:cubicBezTo>
                  <a:pt y="345" x="1847"/>
                  <a:pt y="416" x="1824"/>
                  <a:pt y="501" x="1824"/>
                </a:cubicBezTo>
                <a:cubicBezTo>
                  <a:pt y="593" x="1824"/>
                  <a:pt y="666" x="1848"/>
                  <a:pt y="721" x="1895"/>
                </a:cubicBezTo>
                <a:cubicBezTo>
                  <a:pt y="776" x="1943"/>
                  <a:pt y="803" x="2008"/>
                  <a:pt y="803" x="2091"/>
                </a:cubicBezTo>
                <a:cubicBezTo>
                  <a:pt y="803" x="2177"/>
                  <a:pt y="777" x="2252"/>
                  <a:pt y="724" x="2314"/>
                </a:cubicBezTo>
                <a:lnTo>
                  <a:pt y="627" x="2272"/>
                </a:lnTo>
                <a:cubicBezTo>
                  <a:pt y="670" x="2209"/>
                  <a:pt y="691" x="2149"/>
                  <a:pt y="691" x="2093"/>
                </a:cubicBezTo>
                <a:cubicBezTo>
                  <a:pt y="691" x="2052"/>
                  <a:pt y="676" x="2017"/>
                  <a:pt y="645" x="1990"/>
                </a:cubicBezTo>
                <a:cubicBezTo>
                  <a:pt y="614" x="1963"/>
                  <a:pt y="578" x="1949"/>
                  <a:pt y="538" x="1949"/>
                </a:cubicBezTo>
                <a:lnTo>
                  <a:pt y="538" x="2316"/>
                </a:lnTo>
                <a:cubicBezTo>
                  <a:pt y="521" x="2316"/>
                  <a:pt y="508" x="2316"/>
                  <a:pt y="499" x="2317"/>
                </a:cubicBezTo>
                <a:cubicBezTo>
                  <a:pt y="489" x="2317"/>
                  <a:pt y="483" x="2317"/>
                  <a:pt y="480" x="2317"/>
                </a:cubicBezTo>
                <a:cubicBezTo>
                  <a:pt y="396" x="2317"/>
                  <a:pt y="328" x="2296"/>
                  <a:pt y="277" x="2254"/>
                </a:cubicBezTo>
                <a:cubicBezTo>
                  <a:pt y="226" x="2211"/>
                  <a:pt y="201" x="2154"/>
                  <a:pt y="201" x="2081"/>
                </a:cubicBezTo>
                <a:close/>
                <a:moveTo>
                  <a:pt y="201" x="2930"/>
                </a:moveTo>
                <a:cubicBezTo>
                  <a:pt y="203" x="2854"/>
                  <a:pt y="232" x="2792"/>
                  <a:pt y="289" x="2744"/>
                </a:cubicBezTo>
                <a:cubicBezTo>
                  <a:pt y="345" x="2697"/>
                  <a:pt y="416" x="2673"/>
                  <a:pt y="501" x="2673"/>
                </a:cubicBezTo>
                <a:cubicBezTo>
                  <a:pt y="593" x="2673"/>
                  <a:pt y="666" x="2697"/>
                  <a:pt y="721" x="2744"/>
                </a:cubicBezTo>
                <a:cubicBezTo>
                  <a:pt y="776" x="2792"/>
                  <a:pt y="803" x="2857"/>
                  <a:pt y="803" x="2940"/>
                </a:cubicBezTo>
                <a:cubicBezTo>
                  <a:pt y="803" x="3027"/>
                  <a:pt y="777" x="3101"/>
                  <a:pt y="724" x="3163"/>
                </a:cubicBezTo>
                <a:lnTo>
                  <a:pt y="627" x="3121"/>
                </a:lnTo>
                <a:cubicBezTo>
                  <a:pt y="670" x="3058"/>
                  <a:pt y="691" x="2999"/>
                  <a:pt y="691" x="2942"/>
                </a:cubicBezTo>
                <a:cubicBezTo>
                  <a:pt y="691" x="2901"/>
                  <a:pt y="676" x="2866"/>
                  <a:pt y="645" x="2839"/>
                </a:cubicBezTo>
                <a:cubicBezTo>
                  <a:pt y="614" x="2812"/>
                  <a:pt y="578" x="2798"/>
                  <a:pt y="538" x="2798"/>
                </a:cubicBezTo>
                <a:lnTo>
                  <a:pt y="538" x="3165"/>
                </a:lnTo>
                <a:cubicBezTo>
                  <a:pt y="521" x="3165"/>
                  <a:pt y="508" x="3165"/>
                  <a:pt y="499" x="3166"/>
                </a:cubicBezTo>
                <a:cubicBezTo>
                  <a:pt y="489" x="3166"/>
                  <a:pt y="483" x="3166"/>
                  <a:pt y="480" x="3166"/>
                </a:cubicBezTo>
                <a:cubicBezTo>
                  <a:pt y="396" x="3166"/>
                  <a:pt y="328" x="3145"/>
                  <a:pt y="277" x="3103"/>
                </a:cubicBezTo>
                <a:cubicBezTo>
                  <a:pt y="226" x="3060"/>
                  <a:pt y="201" x="3003"/>
                  <a:pt y="201" x="2930"/>
                </a:cubicBezTo>
                <a:close/>
                <a:moveTo>
                  <a:pt y="201" x="4023"/>
                </a:moveTo>
                <a:cubicBezTo>
                  <a:pt y="201" x="3981"/>
                  <a:pt y="209" x="3943"/>
                  <a:pt y="226" x="3907"/>
                </a:cubicBezTo>
                <a:cubicBezTo>
                  <a:pt y="242" x="3872"/>
                  <a:pt y="265" x="3842"/>
                  <a:pt y="293" x="3819"/>
                </a:cubicBezTo>
                <a:cubicBezTo>
                  <a:pt y="321" x="3796"/>
                  <a:pt y="353" x="3778"/>
                  <a:pt y="389" x="3765"/>
                </a:cubicBezTo>
                <a:cubicBezTo>
                  <a:pt y="425" x="3752"/>
                  <a:pt y="463" x="3745"/>
                  <a:pt y="502" x="3745"/>
                </a:cubicBezTo>
                <a:cubicBezTo>
                  <a:pt y="542" x="3745"/>
                  <a:pt y="580" x="3751"/>
                  <a:pt y="616" x="3764"/>
                </a:cubicBezTo>
                <a:cubicBezTo>
                  <a:pt y="652" x="3776"/>
                  <a:pt y="684" x="3794"/>
                  <a:pt y="712" x="3817"/>
                </a:cubicBezTo>
                <a:cubicBezTo>
                  <a:pt y="740" x="3840"/>
                  <a:pt y="762" x="3870"/>
                  <a:pt y="779" x="3906"/>
                </a:cubicBezTo>
                <a:cubicBezTo>
                  <a:pt y="795" x="3942"/>
                  <a:pt y="803" x="3981"/>
                  <a:pt y="803" x="4025"/>
                </a:cubicBezTo>
                <a:cubicBezTo>
                  <a:pt y="803" x="4055"/>
                  <a:pt y="799" x="4084"/>
                  <a:pt y="790" x="4112"/>
                </a:cubicBezTo>
                <a:cubicBezTo>
                  <a:pt y="781" x="4141"/>
                  <a:pt y="764" x="4168"/>
                  <a:pt y="740" x="4194"/>
                </a:cubicBezTo>
                <a:lnTo>
                  <a:pt y="642" x="4160"/>
                </a:lnTo>
                <a:cubicBezTo>
                  <a:pt y="677" x="4111"/>
                  <a:pt y="694" x="4067"/>
                  <a:pt y="694" x="4029"/>
                </a:cubicBezTo>
                <a:cubicBezTo>
                  <a:pt y="694" x="3982"/>
                  <a:pt y="677" x="3944"/>
                  <a:pt y="642" x="3914"/>
                </a:cubicBezTo>
                <a:cubicBezTo>
                  <a:pt y="607" x="3885"/>
                  <a:pt y="561" x="3870"/>
                  <a:pt y="504" x="3870"/>
                </a:cubicBezTo>
                <a:cubicBezTo>
                  <a:pt y="447" x="3870"/>
                  <a:pt y="401" x="3885"/>
                  <a:pt y="364" x="3914"/>
                </a:cubicBezTo>
                <a:cubicBezTo>
                  <a:pt y="328" x="3944"/>
                  <a:pt y="310" x="3980"/>
                  <a:pt y="310" x="4022"/>
                </a:cubicBezTo>
                <a:cubicBezTo>
                  <a:pt y="310" x="4065"/>
                  <a:pt y="326" x="4111"/>
                  <a:pt y="358" x="4159"/>
                </a:cubicBezTo>
                <a:lnTo>
                  <a:pt y="262" x="4193"/>
                </a:lnTo>
                <a:cubicBezTo>
                  <a:pt y="239" x="4169"/>
                  <a:pt y="223" x="4143"/>
                  <a:pt y="214" x="4115"/>
                </a:cubicBezTo>
                <a:cubicBezTo>
                  <a:pt y="205" x="4087"/>
                  <a:pt y="201" x="4056"/>
                  <a:pt y="201" x="4023"/>
                </a:cubicBezTo>
                <a:close/>
                <a:moveTo>
                  <a:pt y="201" x="4688"/>
                </a:moveTo>
                <a:cubicBezTo>
                  <a:pt y="201" x="4650"/>
                  <a:pt y="205" x="4614"/>
                  <a:pt y="213" x="4578"/>
                </a:cubicBezTo>
                <a:cubicBezTo>
                  <a:pt y="221" x="4542"/>
                  <a:pt y="234" x="4508"/>
                  <a:pt y="252" x="4475"/>
                </a:cubicBezTo>
                <a:lnTo>
                  <a:pt y="355" x="4511"/>
                </a:lnTo>
                <a:cubicBezTo>
                  <a:pt y="339" x="4546"/>
                  <a:pt y="327" x="4578"/>
                  <a:pt y="321" x="4606"/>
                </a:cubicBezTo>
                <a:cubicBezTo>
                  <a:pt y="314" x="4635"/>
                  <a:pt y="311" x="4663"/>
                  <a:pt y="311" x="4690"/>
                </a:cubicBezTo>
                <a:cubicBezTo>
                  <a:pt y="311" x="4721"/>
                  <a:pt y="317" x="4743"/>
                  <a:pt y="330" x="4756"/>
                </a:cubicBezTo>
                <a:cubicBezTo>
                  <a:pt y="342" x="4768"/>
                  <a:pt y="362" x="4775"/>
                  <a:pt y="389" x="4775"/>
                </a:cubicBezTo>
                <a:lnTo>
                  <a:pt y="431" x="4775"/>
                </a:lnTo>
                <a:lnTo>
                  <a:pt y="436" x="4739"/>
                </a:lnTo>
                <a:cubicBezTo>
                  <a:pt y="438" x="4725"/>
                  <a:pt y="439" x="4714"/>
                  <a:pt y="440" x="4707"/>
                </a:cubicBezTo>
                <a:cubicBezTo>
                  <a:pt y="451" x="4632"/>
                  <a:pt y="466" x="4577"/>
                  <a:pt y="483" x="4543"/>
                </a:cubicBezTo>
                <a:cubicBezTo>
                  <a:pt y="514" x="4479"/>
                  <a:pt y="565" x="4447"/>
                  <a:pt y="636" x="4447"/>
                </a:cubicBezTo>
                <a:cubicBezTo>
                  <a:pt y="664" x="4447"/>
                  <a:pt y="688" x="4452"/>
                  <a:pt y="710" x="4462"/>
                </a:cubicBezTo>
                <a:cubicBezTo>
                  <a:pt y="732" x="4472"/>
                  <a:pt y="749" x="4486"/>
                  <a:pt y="763" x="4503"/>
                </a:cubicBezTo>
                <a:cubicBezTo>
                  <a:pt y="776" x="4520"/>
                  <a:pt y="787" x="4540"/>
                  <a:pt y="793" x="4562"/>
                </a:cubicBezTo>
                <a:cubicBezTo>
                  <a:pt y="800" x="4583"/>
                  <a:pt y="803" x="4606"/>
                  <a:pt y="803" x="4631"/>
                </a:cubicBezTo>
                <a:cubicBezTo>
                  <a:pt y="803" x="4707"/>
                  <a:pt y="788" x="4758"/>
                  <a:pt y="756" x="4786"/>
                </a:cubicBezTo>
                <a:lnTo>
                  <a:pt y="791" x="4793"/>
                </a:lnTo>
                <a:lnTo>
                  <a:pt y="791" x="4898"/>
                </a:lnTo>
                <a:lnTo>
                  <a:pt y="377" x="4898"/>
                </a:lnTo>
                <a:cubicBezTo>
                  <a:pt y="259" x="4898"/>
                  <a:pt y="201" x="4828"/>
                  <a:pt y="201" x="4688"/>
                </a:cubicBezTo>
                <a:close/>
                <a:moveTo>
                  <a:pt y="648" x="5199"/>
                </a:moveTo>
                <a:lnTo>
                  <a:pt y="803" x="5199"/>
                </a:lnTo>
                <a:lnTo>
                  <a:pt y="803" x="5341"/>
                </a:lnTo>
                <a:lnTo>
                  <a:pt y="648" x="5341"/>
                </a:lnTo>
                <a:close/>
              </a:path>
            </a:pathLst>
          </a:custGeom>
          <a:solidFill>
            <a:srgbClr val="000000"/>
          </a:solidFill>
          <a:ln>
            <a:noFill/>
          </a:ln>
        </p:spPr>
      </p:sp>
      <p:sp>
        <p:nvSpPr>
          <p:cNvPr id="725" name="Shape 725"/>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26" name="Shape 726"/>
          <p:cNvSpPr/>
          <p:nvPr/>
        </p:nvSpPr>
        <p:spPr>
          <a:xfrm>
            <a:off y="269375" x="336412"/>
            <a:ext cy="352466" cx="2202595"/>
          </a:xfrm>
          <a:custGeom>
            <a:pathLst>
              <a:path w="5090" extrusionOk="0" h="802">
                <a:moveTo>
                  <a:pt y="58" x="3504"/>
                </a:moveTo>
                <a:lnTo>
                  <a:pt y="197" x="3504"/>
                </a:lnTo>
                <a:lnTo>
                  <a:pt y="197" x="3628"/>
                </a:lnTo>
                <a:lnTo>
                  <a:pt y="58" x="3628"/>
                </a:lnTo>
                <a:close/>
                <a:moveTo>
                  <a:pt y="0" x="4018"/>
                </a:moveTo>
                <a:lnTo>
                  <a:pt y="231" x="3907"/>
                </a:lnTo>
                <a:lnTo>
                  <a:pt y="231" x="4005"/>
                </a:lnTo>
                <a:lnTo>
                  <a:pt y="0" x="4199"/>
                </a:lnTo>
                <a:close/>
                <a:moveTo>
                  <a:pt y="349" x="891"/>
                </a:moveTo>
                <a:cubicBezTo>
                  <a:pt y="349" x="917"/>
                  <a:pt y="354" x="939"/>
                  <a:pt y="364" x="957"/>
                </a:cubicBezTo>
                <a:cubicBezTo>
                  <a:pt y="373" x="976"/>
                  <a:pt y="387" x="990"/>
                  <a:pt y="405" x="1001"/>
                </a:cubicBezTo>
                <a:cubicBezTo>
                  <a:pt y="423" x="1012"/>
                  <a:pt y="443" x="1020"/>
                  <a:pt y="466" x="1026"/>
                </a:cubicBezTo>
                <a:cubicBezTo>
                  <a:pt y="489" x="1031"/>
                  <a:pt y="515" x="1034"/>
                  <a:pt y="543" x="1034"/>
                </a:cubicBezTo>
                <a:cubicBezTo>
                  <a:pt y="569" x="1034"/>
                  <a:pt y="594" x="1031"/>
                  <a:pt y="617" x="1025"/>
                </a:cubicBezTo>
                <a:cubicBezTo>
                  <a:pt y="640" x="1019"/>
                  <a:pt y="660" x="1011"/>
                  <a:pt y="677" x="1000"/>
                </a:cubicBezTo>
                <a:cubicBezTo>
                  <a:pt y="695" x="989"/>
                  <a:pt y="709" x="975"/>
                  <a:pt y="719" x="957"/>
                </a:cubicBezTo>
                <a:cubicBezTo>
                  <a:pt y="729" x="939"/>
                  <a:pt y="734" x="917"/>
                  <a:pt y="734" x="893"/>
                </a:cubicBezTo>
                <a:cubicBezTo>
                  <a:pt y="734" x="868"/>
                  <a:pt y="729" x="846"/>
                  <a:pt y="719" x="827"/>
                </a:cubicBezTo>
                <a:cubicBezTo>
                  <a:pt y="708" x="808"/>
                  <a:pt y="695" x="792"/>
                  <a:pt y="677" x="781"/>
                </a:cubicBezTo>
                <a:cubicBezTo>
                  <a:pt y="660" x="769"/>
                  <a:pt y="640" x="760"/>
                  <a:pt y="617" x="754"/>
                </a:cubicBezTo>
                <a:cubicBezTo>
                  <a:pt y="594" x="747"/>
                  <a:pt y="570" x="744"/>
                  <a:pt y="544" x="744"/>
                </a:cubicBezTo>
                <a:cubicBezTo>
                  <a:pt y="518" x="744"/>
                  <a:pt y="493" x="747"/>
                  <a:pt y="470" x="754"/>
                </a:cubicBezTo>
                <a:cubicBezTo>
                  <a:pt y="446" x="760"/>
                  <a:pt y="425" x="769"/>
                  <a:pt y="407" x="781"/>
                </a:cubicBezTo>
                <a:cubicBezTo>
                  <a:pt y="389" x="793"/>
                  <a:pt y="375" x="808"/>
                  <a:pt y="365" x="827"/>
                </a:cubicBezTo>
                <a:cubicBezTo>
                  <a:pt y="354" x="846"/>
                  <a:pt y="349" x="867"/>
                  <a:pt y="349" x="891"/>
                </a:cubicBezTo>
                <a:close/>
                <a:moveTo>
                  <a:pt y="349" x="3970"/>
                </a:moveTo>
                <a:cubicBezTo>
                  <a:pt y="349" x="3995"/>
                  <a:pt y="354" x="4017"/>
                  <a:pt y="364" x="4035"/>
                </a:cubicBezTo>
                <a:cubicBezTo>
                  <a:pt y="373" x="4054"/>
                  <a:pt y="387" x="4069"/>
                  <a:pt y="405" x="4079"/>
                </a:cubicBezTo>
                <a:cubicBezTo>
                  <a:pt y="423" x="4090"/>
                  <a:pt y="443" x="4098"/>
                  <a:pt y="466" x="4104"/>
                </a:cubicBezTo>
                <a:cubicBezTo>
                  <a:pt y="489" x="4109"/>
                  <a:pt y="515" x="4112"/>
                  <a:pt y="543" x="4112"/>
                </a:cubicBezTo>
                <a:cubicBezTo>
                  <a:pt y="569" x="4112"/>
                  <a:pt y="594" x="4109"/>
                  <a:pt y="617" x="4103"/>
                </a:cubicBezTo>
                <a:cubicBezTo>
                  <a:pt y="640" x="4097"/>
                  <a:pt y="660" x="4089"/>
                  <a:pt y="677" x="4078"/>
                </a:cubicBezTo>
                <a:cubicBezTo>
                  <a:pt y="695" x="4068"/>
                  <a:pt y="709" x="4053"/>
                  <a:pt y="719" x="4035"/>
                </a:cubicBezTo>
                <a:cubicBezTo>
                  <a:pt y="729" x="4017"/>
                  <a:pt y="734" x="3995"/>
                  <a:pt y="734" x="3971"/>
                </a:cubicBezTo>
                <a:cubicBezTo>
                  <a:pt y="734" x="3946"/>
                  <a:pt y="729" x="3924"/>
                  <a:pt y="719" x="3905"/>
                </a:cubicBezTo>
                <a:cubicBezTo>
                  <a:pt y="708" x="3886"/>
                  <a:pt y="695" x="3871"/>
                  <a:pt y="677" x="3859"/>
                </a:cubicBezTo>
                <a:cubicBezTo>
                  <a:pt y="660" x="3847"/>
                  <a:pt y="640" x="3838"/>
                  <a:pt y="617" x="3832"/>
                </a:cubicBezTo>
                <a:cubicBezTo>
                  <a:pt y="594" x="3826"/>
                  <a:pt y="570" x="3822"/>
                  <a:pt y="544" x="3822"/>
                </a:cubicBezTo>
                <a:cubicBezTo>
                  <a:pt y="518" x="3822"/>
                  <a:pt y="493" x="3826"/>
                  <a:pt y="470" x="3832"/>
                </a:cubicBezTo>
                <a:cubicBezTo>
                  <a:pt y="446" x="3838"/>
                  <a:pt y="425" x="3847"/>
                  <a:pt y="407" x="3859"/>
                </a:cubicBezTo>
                <a:cubicBezTo>
                  <a:pt y="389" x="3871"/>
                  <a:pt y="375" x="3886"/>
                  <a:pt y="365" x="3905"/>
                </a:cubicBezTo>
                <a:cubicBezTo>
                  <a:pt y="354" x="3924"/>
                  <a:pt y="349" x="3945"/>
                  <a:pt y="349" x="3970"/>
                </a:cubicBezTo>
                <a:close/>
                <a:moveTo>
                  <a:pt y="240" x="1500"/>
                </a:moveTo>
                <a:cubicBezTo>
                  <a:pt y="240" x="1458"/>
                  <a:pt y="248" x="1418"/>
                  <a:pt y="263" x="1381"/>
                </a:cubicBezTo>
                <a:cubicBezTo>
                  <a:pt y="277" x="1344"/>
                  <a:pt y="286" x="1325"/>
                  <a:pt y="287" x="1324"/>
                </a:cubicBezTo>
                <a:lnTo>
                  <a:pt y="253" x="1320"/>
                </a:lnTo>
                <a:lnTo>
                  <a:pt y="253" x="1210"/>
                </a:lnTo>
                <a:lnTo>
                  <a:pt y="404" x="1212"/>
                </a:lnTo>
                <a:lnTo>
                  <a:pt y="831" x="1212"/>
                </a:lnTo>
                <a:lnTo>
                  <a:pt y="831" x="1336"/>
                </a:lnTo>
                <a:lnTo>
                  <a:pt y="436" x="1336"/>
                </a:lnTo>
                <a:cubicBezTo>
                  <a:pt y="416" x="1341"/>
                  <a:pt y="398" x="1357"/>
                  <a:pt y="379" x="1384"/>
                </a:cubicBezTo>
                <a:cubicBezTo>
                  <a:pt y="361" x="1412"/>
                  <a:pt y="352" x="1444"/>
                  <a:pt y="352" x="1482"/>
                </a:cubicBezTo>
                <a:cubicBezTo>
                  <a:pt y="352" x="1494"/>
                  <a:pt y="353" x="1505"/>
                  <a:pt y="356" x="1513"/>
                </a:cubicBezTo>
                <a:cubicBezTo>
                  <a:pt y="358" x="1522"/>
                  <a:pt y="361" x="1529"/>
                  <a:pt y="365" x="1534"/>
                </a:cubicBezTo>
                <a:cubicBezTo>
                  <a:pt y="368" x="1539"/>
                  <a:pt y="374" x="1543"/>
                  <a:pt y="381" x="1547"/>
                </a:cubicBezTo>
                <a:cubicBezTo>
                  <a:pt y="389" x="1551"/>
                  <a:pt y="397" x="1554"/>
                  <a:pt y="405" x="1557"/>
                </a:cubicBezTo>
                <a:cubicBezTo>
                  <a:pt y="414" x="1559"/>
                  <a:pt y="426" x="1561"/>
                  <a:pt y="441" x="1563"/>
                </a:cubicBezTo>
                <a:cubicBezTo>
                  <a:pt y="457" x="1564"/>
                  <a:pt y="472" x="1565"/>
                  <a:pt y="486" x="1565"/>
                </a:cubicBezTo>
                <a:cubicBezTo>
                  <a:pt y="499" x="1566"/>
                  <a:pt y="518" x="1566"/>
                  <a:pt y="541" x="1566"/>
                </a:cubicBezTo>
                <a:lnTo>
                  <a:pt y="831" x="1566"/>
                </a:lnTo>
                <a:lnTo>
                  <a:pt y="831" x="1690"/>
                </a:lnTo>
                <a:lnTo>
                  <a:pt y="489" x="1690"/>
                </a:lnTo>
                <a:cubicBezTo>
                  <a:pt y="408" x="1690"/>
                  <a:pt y="347" x="1674"/>
                  <a:pt y="304" x="1644"/>
                </a:cubicBezTo>
                <a:cubicBezTo>
                  <a:pt y="261" x="1613"/>
                  <a:pt y="240" x="1565"/>
                  <a:pt y="240" x="1500"/>
                </a:cubicBezTo>
                <a:close/>
                <a:moveTo>
                  <a:pt y="253" x="3504"/>
                </a:moveTo>
                <a:lnTo>
                  <a:pt y="831" x="3504"/>
                </a:lnTo>
                <a:lnTo>
                  <a:pt y="831" x="3628"/>
                </a:lnTo>
                <a:lnTo>
                  <a:pt y="253" x="3628"/>
                </a:lnTo>
                <a:close/>
                <a:moveTo>
                  <a:pt y="240" x="4578"/>
                </a:moveTo>
                <a:cubicBezTo>
                  <a:pt y="240" x="4536"/>
                  <a:pt y="248" x="4496"/>
                  <a:pt y="263" x="4459"/>
                </a:cubicBezTo>
                <a:cubicBezTo>
                  <a:pt y="277" x="4422"/>
                  <a:pt y="286" x="4403"/>
                  <a:pt y="287" x="4402"/>
                </a:cubicBezTo>
                <a:lnTo>
                  <a:pt y="253" x="4398"/>
                </a:lnTo>
                <a:lnTo>
                  <a:pt y="253" x="4288"/>
                </a:lnTo>
                <a:lnTo>
                  <a:pt y="404" x="4290"/>
                </a:lnTo>
                <a:lnTo>
                  <a:pt y="831" x="4290"/>
                </a:lnTo>
                <a:lnTo>
                  <a:pt y="831" x="4414"/>
                </a:lnTo>
                <a:lnTo>
                  <a:pt y="436" x="4414"/>
                </a:lnTo>
                <a:cubicBezTo>
                  <a:pt y="416" x="4419"/>
                  <a:pt y="398" x="4435"/>
                  <a:pt y="379" x="4462"/>
                </a:cubicBezTo>
                <a:cubicBezTo>
                  <a:pt y="361" x="4490"/>
                  <a:pt y="352" x="4522"/>
                  <a:pt y="352" x="4560"/>
                </a:cubicBezTo>
                <a:cubicBezTo>
                  <a:pt y="352" x="4572"/>
                  <a:pt y="353" x="4583"/>
                  <a:pt y="356" x="4591"/>
                </a:cubicBezTo>
                <a:cubicBezTo>
                  <a:pt y="358" x="4600"/>
                  <a:pt y="361" x="4607"/>
                  <a:pt y="365" x="4612"/>
                </a:cubicBezTo>
                <a:cubicBezTo>
                  <a:pt y="368" x="4617"/>
                  <a:pt y="374" x="4621"/>
                  <a:pt y="381" x="4625"/>
                </a:cubicBezTo>
                <a:cubicBezTo>
                  <a:pt y="389" x="4629"/>
                  <a:pt y="397" x="4633"/>
                  <a:pt y="405" x="4635"/>
                </a:cubicBezTo>
                <a:cubicBezTo>
                  <a:pt y="414" x="4638"/>
                  <a:pt y="426" x="4640"/>
                  <a:pt y="441" x="4641"/>
                </a:cubicBezTo>
                <a:cubicBezTo>
                  <a:pt y="457" x="4642"/>
                  <a:pt y="472" x="4643"/>
                  <a:pt y="486" x="4644"/>
                </a:cubicBezTo>
                <a:cubicBezTo>
                  <a:pt y="499" x="4644"/>
                  <a:pt y="518" x="4644"/>
                  <a:pt y="541" x="4644"/>
                </a:cubicBezTo>
                <a:lnTo>
                  <a:pt y="831" x="4644"/>
                </a:lnTo>
                <a:lnTo>
                  <a:pt y="831" x="4768"/>
                </a:lnTo>
                <a:lnTo>
                  <a:pt y="489" x="4768"/>
                </a:lnTo>
                <a:cubicBezTo>
                  <a:pt y="408" x="4768"/>
                  <a:pt y="347" x="4752"/>
                  <a:pt y="304" x="4722"/>
                </a:cubicBezTo>
                <a:cubicBezTo>
                  <a:pt y="261" x="4691"/>
                  <a:pt y="240" x="4643"/>
                  <a:pt y="240" x="4578"/>
                </a:cubicBezTo>
                <a:close/>
                <a:moveTo>
                  <a:pt y="49" x="2358"/>
                </a:moveTo>
                <a:lnTo>
                  <a:pt y="64" x="2234"/>
                </a:lnTo>
                <a:lnTo>
                  <a:pt y="581" x="2234"/>
                </a:lnTo>
                <a:cubicBezTo>
                  <a:pt y="612" x="2234"/>
                  <a:pt y="635" x="2235"/>
                  <a:pt y="652" x="2235"/>
                </a:cubicBezTo>
                <a:cubicBezTo>
                  <a:pt y="668" x="2235"/>
                  <a:pt y="687" x="2236"/>
                  <a:pt y="708" x="2238"/>
                </a:cubicBezTo>
                <a:cubicBezTo>
                  <a:pt y="730" x="2240"/>
                  <a:pt y="746" x="2243"/>
                  <a:pt y="757" x="2247"/>
                </a:cubicBezTo>
                <a:cubicBezTo>
                  <a:pt y="768" x="2251"/>
                  <a:pt y="781" x="2257"/>
                  <a:pt y="794" x="2265"/>
                </a:cubicBezTo>
                <a:cubicBezTo>
                  <a:pt y="808" x="2272"/>
                  <a:pt y="817" x="2282"/>
                  <a:pt y="823" x="2295"/>
                </a:cubicBezTo>
                <a:cubicBezTo>
                  <a:pt y="828" x="2308"/>
                  <a:pt y="832" x="2322"/>
                  <a:pt y="836" x="2337"/>
                </a:cubicBezTo>
                <a:cubicBezTo>
                  <a:pt y="839" x="2352"/>
                  <a:pt y="841" x="2370"/>
                  <a:pt y="841" x="2390"/>
                </a:cubicBezTo>
                <a:cubicBezTo>
                  <a:pt y="841" x="2404"/>
                  <a:pt y="837" x="2430"/>
                  <a:pt y="831" x="2468"/>
                </a:cubicBezTo>
                <a:lnTo>
                  <a:pt y="727" x="2459"/>
                </a:lnTo>
                <a:cubicBezTo>
                  <a:pt y="730" x="2421"/>
                  <a:pt y="732" x="2400"/>
                  <a:pt y="732" x="2396"/>
                </a:cubicBezTo>
                <a:cubicBezTo>
                  <a:pt y="732" x="2389"/>
                  <a:pt y="731" x="2384"/>
                  <a:pt y="730" x="2380"/>
                </a:cubicBezTo>
                <a:cubicBezTo>
                  <a:pt y="729" x="2377"/>
                  <a:pt y="727" x="2374"/>
                  <a:pt y="724" x="2372"/>
                </a:cubicBezTo>
                <a:cubicBezTo>
                  <a:pt y="721" x="2369"/>
                  <a:pt y="717" x="2367"/>
                  <a:pt y="712" x="2365"/>
                </a:cubicBezTo>
                <a:cubicBezTo>
                  <a:pt y="708" x="2363"/>
                  <a:pt y="699" x="2362"/>
                  <a:pt y="687" x="2361"/>
                </a:cubicBezTo>
                <a:cubicBezTo>
                  <a:pt y="675" x="2360"/>
                  <a:pt y="663" x="2359"/>
                  <a:pt y="651" x="2359"/>
                </a:cubicBezTo>
                <a:cubicBezTo>
                  <a:pt y="638" x="2358"/>
                  <a:pt y="621" x="2358"/>
                  <a:pt y="599" x="2358"/>
                </a:cubicBezTo>
                <a:lnTo>
                  <a:pt y="49" x="2358"/>
                </a:lnTo>
                <a:close/>
                <a:moveTo>
                  <a:pt y="44" x="369"/>
                </a:moveTo>
                <a:cubicBezTo>
                  <a:pt y="44" x="312"/>
                  <a:pt y="55" x="259"/>
                  <a:pt y="75" x="212"/>
                </a:cubicBezTo>
                <a:cubicBezTo>
                  <a:pt y="96" x="165"/>
                  <a:pt y="124" x="125"/>
                  <a:pt y="161" x="95"/>
                </a:cubicBezTo>
                <a:cubicBezTo>
                  <a:pt y="198" x="64"/>
                  <a:pt y="240" x="40"/>
                  <a:pt y="289" x="24"/>
                </a:cubicBezTo>
                <a:cubicBezTo>
                  <a:pt y="337" x="8"/>
                  <a:pt y="390" x="0"/>
                  <a:pt y="446" x="0"/>
                </a:cubicBezTo>
                <a:cubicBezTo>
                  <a:pt y="500" x="0"/>
                  <a:pt y="551" x="7"/>
                  <a:pt y="599" x="23"/>
                </a:cubicBezTo>
                <a:cubicBezTo>
                  <a:pt y="646" x="39"/>
                  <a:pt y="688" x="63"/>
                  <a:pt y="724" x="93"/>
                </a:cubicBezTo>
                <a:cubicBezTo>
                  <a:pt y="761" x="124"/>
                  <a:pt y="789" x="163"/>
                  <a:pt y="810" x="210"/>
                </a:cubicBezTo>
                <a:cubicBezTo>
                  <a:pt y="831" x="258"/>
                  <a:pt y="842" x="311"/>
                  <a:pt y="842" x="370"/>
                </a:cubicBezTo>
                <a:cubicBezTo>
                  <a:pt y="842" x="468"/>
                  <a:pt y="816" x="546"/>
                  <a:pt y="763" x="605"/>
                </a:cubicBezTo>
                <a:lnTo>
                  <a:pt y="653" x="561"/>
                </a:lnTo>
                <a:cubicBezTo>
                  <a:pt y="681" x="526"/>
                  <a:pt y="700" x="495"/>
                  <a:pt y="710" x="467"/>
                </a:cubicBezTo>
                <a:cubicBezTo>
                  <a:pt y="721" x="439"/>
                  <a:pt y="726" x="409"/>
                  <a:pt y="726" x="377"/>
                </a:cubicBezTo>
                <a:cubicBezTo>
                  <a:pt y="726" x="342"/>
                  <a:pt y="721" x="311"/>
                  <a:pt y="711" x="283"/>
                </a:cubicBezTo>
                <a:cubicBezTo>
                  <a:pt y="701" x="255"/>
                  <a:pt y="687" x="233"/>
                  <a:pt y="670" x="215"/>
                </a:cubicBezTo>
                <a:cubicBezTo>
                  <a:pt y="653" x="197"/>
                  <a:pt y="633" x="181"/>
                  <a:pt y="609" x="169"/>
                </a:cubicBezTo>
                <a:cubicBezTo>
                  <a:pt y="584" x="156"/>
                  <a:pt y="559" x="147"/>
                  <a:pt y="532" x="142"/>
                </a:cubicBezTo>
                <a:cubicBezTo>
                  <a:pt y="505" x="136"/>
                  <a:pt y="476" x="133"/>
                  <a:pt y="445" x="133"/>
                </a:cubicBezTo>
                <a:cubicBezTo>
                  <a:pt y="406" x="133"/>
                  <a:pt y="369" x="138"/>
                  <a:pt y="335" x="148"/>
                </a:cubicBezTo>
                <a:cubicBezTo>
                  <a:pt y="301" x="158"/>
                  <a:pt y="271" x="173"/>
                  <a:pt y="245" x="192"/>
                </a:cubicBezTo>
                <a:cubicBezTo>
                  <a:pt y="219" x="211"/>
                  <a:pt y="198" x="236"/>
                  <a:pt y="183" x="266"/>
                </a:cubicBezTo>
                <a:cubicBezTo>
                  <a:pt y="168" x="297"/>
                  <a:pt y="160" x="332"/>
                  <a:pt y="160" x="372"/>
                </a:cubicBezTo>
                <a:cubicBezTo>
                  <a:pt y="160" x="405"/>
                  <a:pt y="165" x="436"/>
                  <a:pt y="175" x="465"/>
                </a:cubicBezTo>
                <a:cubicBezTo>
                  <a:pt y="185" x="494"/>
                  <a:pt y="203" x="525"/>
                  <a:pt y="230" x="559"/>
                </a:cubicBezTo>
                <a:lnTo>
                  <a:pt y="126" x="609"/>
                </a:lnTo>
                <a:cubicBezTo>
                  <a:pt y="71" x="542"/>
                  <a:pt y="44" x="462"/>
                  <a:pt y="44" x="369"/>
                </a:cubicBezTo>
                <a:close/>
                <a:moveTo>
                  <a:pt y="240" x="893"/>
                </a:moveTo>
                <a:cubicBezTo>
                  <a:pt y="240" x="836"/>
                  <a:pt y="254" x="787"/>
                  <a:pt y="282" x="744"/>
                </a:cubicBezTo>
                <a:cubicBezTo>
                  <a:pt y="310" x="702"/>
                  <a:pt y="347" x="670"/>
                  <a:pt y="392" x="649"/>
                </a:cubicBezTo>
                <a:cubicBezTo>
                  <a:pt y="438" x="629"/>
                  <a:pt y="488" x="618"/>
                  <a:pt y="543" x="618"/>
                </a:cubicBezTo>
                <a:cubicBezTo>
                  <a:pt y="598" x="618"/>
                  <a:pt y="648" x="628"/>
                  <a:pt y="693" x="649"/>
                </a:cubicBezTo>
                <a:cubicBezTo>
                  <a:pt y="738" x="670"/>
                  <a:pt y="774" x="701"/>
                  <a:pt y="801" x="743"/>
                </a:cubicBezTo>
                <a:cubicBezTo>
                  <a:pt y="829" x="786"/>
                  <a:pt y="843" x="835"/>
                  <a:pt y="843" x="891"/>
                </a:cubicBezTo>
                <a:cubicBezTo>
                  <a:pt y="843" x="934"/>
                  <a:pt y="835" x="972"/>
                  <a:pt y="818" x="1007"/>
                </a:cubicBezTo>
                <a:cubicBezTo>
                  <a:pt y="801" x="1041"/>
                  <a:pt y="779" x="1070"/>
                  <a:pt y="751" x="1092"/>
                </a:cubicBezTo>
                <a:cubicBezTo>
                  <a:pt y="722" x="1114"/>
                  <a:pt y="690" x="1131"/>
                  <a:pt y="655" x="1143"/>
                </a:cubicBezTo>
                <a:cubicBezTo>
                  <a:pt y="619" x="1155"/>
                  <a:pt y="581" x="1160"/>
                  <a:pt y="542" x="1160"/>
                </a:cubicBezTo>
                <a:cubicBezTo>
                  <a:pt y="509" x="1160"/>
                  <a:pt y="478" x="1157"/>
                  <a:pt y="448" x="1150"/>
                </a:cubicBezTo>
                <a:cubicBezTo>
                  <a:pt y="418" x="1143"/>
                  <a:pt y="391" x="1132"/>
                  <a:pt y="366" x="1118"/>
                </a:cubicBezTo>
                <a:cubicBezTo>
                  <a:pt y="340" x="1103"/>
                  <a:pt y="318" x="1085"/>
                  <a:pt y="300" x="1064"/>
                </a:cubicBezTo>
                <a:cubicBezTo>
                  <a:pt y="281" x="1043"/>
                  <a:pt y="266" x="1018"/>
                  <a:pt y="256" x="989"/>
                </a:cubicBezTo>
                <a:cubicBezTo>
                  <a:pt y="245" x="959"/>
                  <a:pt y="240" x="928"/>
                  <a:pt y="240" x="893"/>
                </a:cubicBezTo>
                <a:close/>
                <a:moveTo>
                  <a:pt y="240" x="2015"/>
                </a:moveTo>
                <a:cubicBezTo>
                  <a:pt y="240" x="1973"/>
                  <a:pt y="248" x="1935"/>
                  <a:pt y="265" x="1899"/>
                </a:cubicBezTo>
                <a:cubicBezTo>
                  <a:pt y="282" x="1863"/>
                  <a:pt y="304" x="1834"/>
                  <a:pt y="332" x="1811"/>
                </a:cubicBezTo>
                <a:cubicBezTo>
                  <a:pt y="360" x="1787"/>
                  <a:pt y="392" x="1769"/>
                  <a:pt y="428" x="1756"/>
                </a:cubicBezTo>
                <a:cubicBezTo>
                  <a:pt y="464" x="1744"/>
                  <a:pt y="502" x="1737"/>
                  <a:pt y="541" x="1737"/>
                </a:cubicBezTo>
                <a:cubicBezTo>
                  <a:pt y="582" x="1737"/>
                  <a:pt y="620" x="1743"/>
                  <a:pt y="656" x="1755"/>
                </a:cubicBezTo>
                <a:cubicBezTo>
                  <a:pt y="691" x="1768"/>
                  <a:pt y="723" x="1785"/>
                  <a:pt y="751" x="1809"/>
                </a:cubicBezTo>
                <a:cubicBezTo>
                  <a:pt y="779" x="1832"/>
                  <a:pt y="802" x="1861"/>
                  <a:pt y="818" x="1897"/>
                </a:cubicBezTo>
                <a:cubicBezTo>
                  <a:pt y="835" x="1933"/>
                  <a:pt y="843" x="1973"/>
                  <a:pt y="843" x="2016"/>
                </a:cubicBezTo>
                <a:cubicBezTo>
                  <a:pt y="843" x="2046"/>
                  <a:pt y="838" x="2075"/>
                  <a:pt y="829" x="2104"/>
                </a:cubicBezTo>
                <a:cubicBezTo>
                  <a:pt y="820" x="2133"/>
                  <a:pt y="803" x="2160"/>
                  <a:pt y="779" x="2186"/>
                </a:cubicBezTo>
                <a:lnTo>
                  <a:pt y="681" x="2152"/>
                </a:lnTo>
                <a:cubicBezTo>
                  <a:pt y="716" x="2102"/>
                  <a:pt y="734" x="2059"/>
                  <a:pt y="734" x="2020"/>
                </a:cubicBezTo>
                <a:cubicBezTo>
                  <a:pt y="734" x="1973"/>
                  <a:pt y="716" x="1935"/>
                  <a:pt y="681" x="1906"/>
                </a:cubicBezTo>
                <a:cubicBezTo>
                  <a:pt y="646" x="1877"/>
                  <a:pt y="600" x="1862"/>
                  <a:pt y="543" x="1862"/>
                </a:cubicBezTo>
                <a:cubicBezTo>
                  <a:pt y="487" x="1862"/>
                  <a:pt y="440" x="1877"/>
                  <a:pt y="404" x="1906"/>
                </a:cubicBezTo>
                <a:cubicBezTo>
                  <a:pt y="367" x="1935"/>
                  <a:pt y="349" x="1971"/>
                  <a:pt y="349" x="2014"/>
                </a:cubicBezTo>
                <a:cubicBezTo>
                  <a:pt y="349" x="2057"/>
                  <a:pt y="365" x="2103"/>
                  <a:pt y="397" x="2151"/>
                </a:cubicBezTo>
                <a:lnTo>
                  <a:pt y="302" x="2185"/>
                </a:lnTo>
                <a:cubicBezTo>
                  <a:pt y="278" x="2161"/>
                  <a:pt y="262" x="2135"/>
                  <a:pt y="254" x="2107"/>
                </a:cubicBezTo>
                <a:cubicBezTo>
                  <a:pt y="245" x="2079"/>
                  <a:pt y="240" x="2048"/>
                  <a:pt y="240" x="2015"/>
                </a:cubicBezTo>
                <a:close/>
                <a:moveTo>
                  <a:pt y="253" x="2486"/>
                </a:moveTo>
                <a:lnTo>
                  <a:pt y="625" x="2486"/>
                </a:lnTo>
                <a:cubicBezTo>
                  <a:pt y="701" x="2486"/>
                  <a:pt y="756" x="2506"/>
                  <a:pt y="791" x="2547"/>
                </a:cubicBezTo>
                <a:cubicBezTo>
                  <a:pt y="825" x="2588"/>
                  <a:pt y="843" x="2646"/>
                  <a:pt y="843" x="2722"/>
                </a:cubicBezTo>
                <a:cubicBezTo>
                  <a:pt y="843" x="2799"/>
                  <a:pt y="826" x="2857"/>
                  <a:pt y="791" x="2897"/>
                </a:cubicBezTo>
                <a:cubicBezTo>
                  <a:pt y="757" x="2938"/>
                  <a:pt y="702" x="2958"/>
                  <a:pt y="625" x="2958"/>
                </a:cubicBezTo>
                <a:lnTo>
                  <a:pt y="253" x="2958"/>
                </a:lnTo>
                <a:lnTo>
                  <a:pt y="253" x="2834"/>
                </a:lnTo>
                <a:lnTo>
                  <a:pt y="626" x="2834"/>
                </a:lnTo>
                <a:cubicBezTo>
                  <a:pt y="668" x="2834"/>
                  <a:pt y="697" x="2826"/>
                  <a:pt y="711" x="2809"/>
                </a:cubicBezTo>
                <a:cubicBezTo>
                  <a:pt y="726" x="2793"/>
                  <a:pt y="734" x="2764"/>
                  <a:pt y="734" x="2722"/>
                </a:cubicBezTo>
                <a:cubicBezTo>
                  <a:pt y="734" x="2680"/>
                  <a:pt y="726" x="2651"/>
                  <a:pt y="712" x="2634"/>
                </a:cubicBezTo>
                <a:cubicBezTo>
                  <a:pt y="697" x="2618"/>
                  <a:pt y="668" x="2610"/>
                  <a:pt y="626" x="2610"/>
                </a:cubicBezTo>
                <a:lnTo>
                  <a:pt y="253" x="2610"/>
                </a:lnTo>
                <a:close/>
                <a:moveTo>
                  <a:pt y="240" x="3218"/>
                </a:moveTo>
                <a:cubicBezTo>
                  <a:pt y="240" x="3186"/>
                  <a:pt y="245" x="3158"/>
                  <a:pt y="255" x="3132"/>
                </a:cubicBezTo>
                <a:cubicBezTo>
                  <a:pt y="265" x="3106"/>
                  <a:pt y="277" x="3085"/>
                  <a:pt y="294" x="3069"/>
                </a:cubicBezTo>
                <a:cubicBezTo>
                  <a:pt y="310" x="3053"/>
                  <a:pt y="328" x="3040"/>
                  <a:pt y="348" x="3031"/>
                </a:cubicBezTo>
                <a:cubicBezTo>
                  <a:pt y="368" x="3022"/>
                  <a:pt y="389" x="3018"/>
                  <a:pt y="411" x="3018"/>
                </a:cubicBezTo>
                <a:cubicBezTo>
                  <a:pt y="452" x="3019"/>
                  <a:pt y="486" x="3031"/>
                  <a:pt y="515" x="3055"/>
                </a:cubicBezTo>
                <a:cubicBezTo>
                  <a:pt y="543" x="3078"/>
                  <a:pt y="565" x="3117"/>
                  <a:pt y="580" x="3172"/>
                </a:cubicBezTo>
                <a:lnTo>
                  <a:pt y="600" x="3244"/>
                </a:lnTo>
                <a:cubicBezTo>
                  <a:pt y="612" x="3288"/>
                  <a:pt y="633" x="3310"/>
                  <a:pt y="662" x="3310"/>
                </a:cubicBezTo>
                <a:lnTo>
                  <a:pt y="667" x="3310"/>
                </a:lnTo>
                <a:cubicBezTo>
                  <a:pt y="688" x="3308"/>
                  <a:pt y="705" x="3300"/>
                  <a:pt y="716" x="3286"/>
                </a:cubicBezTo>
                <a:cubicBezTo>
                  <a:pt y="728" x="3272"/>
                  <a:pt y="733" x="3251"/>
                  <a:pt y="733" x="3225"/>
                </a:cubicBezTo>
                <a:lnTo>
                  <a:pt y="733" x="3217"/>
                </a:lnTo>
                <a:cubicBezTo>
                  <a:pt y="733" x="3197"/>
                  <a:pt y="730" x="3176"/>
                  <a:pt y="725" x="3155"/>
                </a:cubicBezTo>
                <a:cubicBezTo>
                  <a:pt y="719" x="3134"/>
                  <a:pt y="713" x="3117"/>
                  <a:pt y="708" x="3106"/>
                </a:cubicBezTo>
                <a:cubicBezTo>
                  <a:pt y="703" x="3095"/>
                  <a:pt y="692" x="3078"/>
                  <a:pt y="677" x="3054"/>
                </a:cubicBezTo>
                <a:lnTo>
                  <a:pt y="779" x="3020"/>
                </a:lnTo>
                <a:cubicBezTo>
                  <a:pt y="800" x="3048"/>
                  <a:pt y="816" x="3080"/>
                  <a:pt y="827" x="3116"/>
                </a:cubicBezTo>
                <a:cubicBezTo>
                  <a:pt y="837" x="3152"/>
                  <a:pt y="843" x="3190"/>
                  <a:pt y="843" x="3230"/>
                </a:cubicBezTo>
                <a:cubicBezTo>
                  <a:pt y="843" x="3287"/>
                  <a:pt y="827" x="3334"/>
                  <a:pt y="796" x="3370"/>
                </a:cubicBezTo>
                <a:cubicBezTo>
                  <a:pt y="765" x="3407"/>
                  <a:pt y="722" x="3426"/>
                  <a:pt y="666" x="3428"/>
                </a:cubicBezTo>
                <a:lnTo>
                  <a:pt y="664" x="3428"/>
                </a:lnTo>
                <a:cubicBezTo>
                  <a:pt y="615" x="3428"/>
                  <a:pt y="577" x="3415"/>
                  <a:pt y="548" x="3389"/>
                </a:cubicBezTo>
                <a:cubicBezTo>
                  <a:pt y="520" x="3363"/>
                  <a:pt y="499" x="3326"/>
                  <a:pt y="486" x="3277"/>
                </a:cubicBezTo>
                <a:lnTo>
                  <a:pt y="466" x="3203"/>
                </a:lnTo>
                <a:cubicBezTo>
                  <a:pt y="460" x="3180"/>
                  <a:pt y="452" x="3164"/>
                  <a:pt y="443" x="3155"/>
                </a:cubicBezTo>
                <a:cubicBezTo>
                  <a:pt y="434" x="3147"/>
                  <a:pt y="424" x="3142"/>
                  <a:pt y="412" x="3142"/>
                </a:cubicBezTo>
                <a:cubicBezTo>
                  <a:pt y="391" x="3142"/>
                  <a:pt y="376" x="3149"/>
                  <a:pt y="364" x="3164"/>
                </a:cubicBezTo>
                <a:cubicBezTo>
                  <a:pt y="353" x="3178"/>
                  <a:pt y="347" x="3198"/>
                  <a:pt y="347" x="3224"/>
                </a:cubicBezTo>
                <a:cubicBezTo>
                  <a:pt y="347" x="3264"/>
                  <a:pt y="358" x="3314"/>
                  <a:pt y="382" x="3374"/>
                </a:cubicBezTo>
                <a:lnTo>
                  <a:pt y="285" x="3406"/>
                </a:lnTo>
                <a:cubicBezTo>
                  <a:pt y="255" x="3347"/>
                  <a:pt y="240" x="3284"/>
                  <a:pt y="240" x="3218"/>
                </a:cubicBezTo>
                <a:close/>
                <a:moveTo>
                  <a:pt y="240" x="3971"/>
                </a:moveTo>
                <a:cubicBezTo>
                  <a:pt y="240" x="3914"/>
                  <a:pt y="254" x="3865"/>
                  <a:pt y="282" x="3822"/>
                </a:cubicBezTo>
                <a:cubicBezTo>
                  <a:pt y="310" x="3780"/>
                  <a:pt y="347" x="3748"/>
                  <a:pt y="392" x="3728"/>
                </a:cubicBezTo>
                <a:cubicBezTo>
                  <a:pt y="438" x="3707"/>
                  <a:pt y="488" x="3696"/>
                  <a:pt y="543" x="3696"/>
                </a:cubicBezTo>
                <a:cubicBezTo>
                  <a:pt y="598" x="3696"/>
                  <a:pt y="648" x="3707"/>
                  <a:pt y="693" x="3727"/>
                </a:cubicBezTo>
                <a:cubicBezTo>
                  <a:pt y="738" x="3748"/>
                  <a:pt y="774" x="3779"/>
                  <a:pt y="801" x="3821"/>
                </a:cubicBezTo>
                <a:cubicBezTo>
                  <a:pt y="829" x="3864"/>
                  <a:pt y="843" x="3913"/>
                  <a:pt y="843" x="3970"/>
                </a:cubicBezTo>
                <a:cubicBezTo>
                  <a:pt y="843" x="4012"/>
                  <a:pt y="835" x="4050"/>
                  <a:pt y="818" x="4085"/>
                </a:cubicBezTo>
                <a:cubicBezTo>
                  <a:pt y="801" x="4119"/>
                  <a:pt y="779" x="4148"/>
                  <a:pt y="751" x="4170"/>
                </a:cubicBezTo>
                <a:cubicBezTo>
                  <a:pt y="722" x="4192"/>
                  <a:pt y="690" x="4209"/>
                  <a:pt y="655" x="4221"/>
                </a:cubicBezTo>
                <a:cubicBezTo>
                  <a:pt y="619" x="4233"/>
                  <a:pt y="581" x="4238"/>
                  <a:pt y="542" x="4238"/>
                </a:cubicBezTo>
                <a:cubicBezTo>
                  <a:pt y="509" x="4238"/>
                  <a:pt y="478" x="4235"/>
                  <a:pt y="448" x="4228"/>
                </a:cubicBezTo>
                <a:cubicBezTo>
                  <a:pt y="418" x="4221"/>
                  <a:pt y="391" x="4210"/>
                  <a:pt y="366" x="4196"/>
                </a:cubicBezTo>
                <a:cubicBezTo>
                  <a:pt y="340" x="4181"/>
                  <a:pt y="318" x="4163"/>
                  <a:pt y="300" x="4142"/>
                </a:cubicBezTo>
                <a:cubicBezTo>
                  <a:pt y="281" x="4121"/>
                  <a:pt y="266" x="4096"/>
                  <a:pt y="256" x="4067"/>
                </a:cubicBezTo>
                <a:cubicBezTo>
                  <a:pt y="245" x="4038"/>
                  <a:pt y="240" x="4006"/>
                  <a:pt y="240" x="3971"/>
                </a:cubicBezTo>
                <a:close/>
              </a:path>
            </a:pathLst>
          </a:custGeom>
          <a:solidFill>
            <a:srgbClr val="FFFFFF"/>
          </a:solidFill>
          <a:ln>
            <a:noFill/>
          </a:ln>
        </p:spPr>
      </p:sp>
      <p:sp>
        <p:nvSpPr>
          <p:cNvPr id="727" name="Shape 727"/>
          <p:cNvSpPr/>
          <p:nvPr/>
        </p:nvSpPr>
        <p:spPr>
          <a:xfrm rot="10800000" flipH="1">
            <a:off y="858249" x="2937600"/>
            <a:ext cy="345000" cx="5754299"/>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28" name="Shape 728"/>
          <p:cNvSpPr/>
          <p:nvPr/>
        </p:nvSpPr>
        <p:spPr>
          <a:xfrm>
            <a:off y="905162" x="3145625"/>
            <a:ext cy="251163" cx="5385471"/>
          </a:xfrm>
          <a:custGeom>
            <a:pathLst>
              <a:path w="23225" extrusionOk="0" h="1017">
                <a:moveTo>
                  <a:pt y="58" x="1704"/>
                </a:moveTo>
                <a:lnTo>
                  <a:pt y="197" x="1704"/>
                </a:lnTo>
                <a:lnTo>
                  <a:pt y="197" x="1827"/>
                </a:lnTo>
                <a:lnTo>
                  <a:pt y="58" x="1827"/>
                </a:lnTo>
                <a:close/>
                <a:moveTo>
                  <a:pt y="58" x="11743"/>
                </a:moveTo>
                <a:lnTo>
                  <a:pt y="197" x="11743"/>
                </a:lnTo>
                <a:lnTo>
                  <a:pt y="197" x="11867"/>
                </a:lnTo>
                <a:lnTo>
                  <a:pt y="58" x="11867"/>
                </a:lnTo>
                <a:close/>
                <a:moveTo>
                  <a:pt y="58" x="17116"/>
                </a:moveTo>
                <a:lnTo>
                  <a:pt y="197" x="17116"/>
                </a:lnTo>
                <a:lnTo>
                  <a:pt y="197" x="17240"/>
                </a:lnTo>
                <a:lnTo>
                  <a:pt y="58" x="17240"/>
                </a:lnTo>
                <a:close/>
                <a:moveTo>
                  <a:pt y="58" x="20567"/>
                </a:moveTo>
                <a:lnTo>
                  <a:pt y="197" x="20567"/>
                </a:lnTo>
                <a:lnTo>
                  <a:pt y="197" x="20690"/>
                </a:lnTo>
                <a:lnTo>
                  <a:pt y="58" x="20690"/>
                </a:lnTo>
                <a:close/>
                <a:moveTo>
                  <a:pt y="0" x="12257"/>
                </a:moveTo>
                <a:lnTo>
                  <a:pt y="231" x="12146"/>
                </a:lnTo>
                <a:lnTo>
                  <a:pt y="231" x="12244"/>
                </a:lnTo>
                <a:lnTo>
                  <a:pt y="0" x="12438"/>
                </a:lnTo>
                <a:close/>
                <a:moveTo>
                  <a:pt y="0" x="16216"/>
                </a:moveTo>
                <a:lnTo>
                  <a:pt y="231" x="16105"/>
                </a:lnTo>
                <a:lnTo>
                  <a:pt y="231" x="16203"/>
                </a:lnTo>
                <a:lnTo>
                  <a:pt y="0" x="16397"/>
                </a:lnTo>
                <a:close/>
                <a:moveTo>
                  <a:pt y="178" x="18788"/>
                </a:moveTo>
                <a:cubicBezTo>
                  <a:pt y="178" x="18831"/>
                  <a:pt y="186" x="18864"/>
                  <a:pt y="202" x="18887"/>
                </a:cubicBezTo>
                <a:cubicBezTo>
                  <a:pt y="218" x="18910"/>
                  <a:pt y="243" x="18922"/>
                  <a:pt y="277" x="18922"/>
                </a:cubicBezTo>
                <a:cubicBezTo>
                  <a:pt y="294" x="18922"/>
                  <a:pt y="307" x="18921"/>
                  <a:pt y="318" x="18920"/>
                </a:cubicBezTo>
                <a:cubicBezTo>
                  <a:pt y="329" x="18918"/>
                  <a:pt y="340" x="18915"/>
                  <a:pt y="352" x="18909"/>
                </a:cubicBezTo>
                <a:cubicBezTo>
                  <a:pt y="364" x="18903"/>
                  <a:pt y="374" x="18895"/>
                  <a:pt y="381" x="18886"/>
                </a:cubicBezTo>
                <a:cubicBezTo>
                  <a:pt y="389" x="18876"/>
                  <a:pt y="395" x="18861"/>
                  <a:pt y="401" x="18840"/>
                </a:cubicBezTo>
                <a:cubicBezTo>
                  <a:pt y="406" x="18820"/>
                  <a:pt y="409" x="18794"/>
                  <a:pt y="409" x="18764"/>
                </a:cubicBezTo>
                <a:cubicBezTo>
                  <a:pt y="409" x="18742"/>
                  <a:pt y="409" x="18707"/>
                  <a:pt y="408" x="18658"/>
                </a:cubicBezTo>
                <a:lnTo>
                  <a:pt y="178" x="18658"/>
                </a:lnTo>
                <a:close/>
                <a:moveTo>
                  <a:pt y="348" x="926"/>
                </a:moveTo>
                <a:cubicBezTo>
                  <a:pt y="348" x="960"/>
                  <a:pt y="361" x="988"/>
                  <a:pt y="386" x="1010"/>
                </a:cubicBezTo>
                <a:cubicBezTo>
                  <a:pt y="412" x="1031"/>
                  <a:pt y="442" x="1042"/>
                  <a:pt y="479" x="1042"/>
                </a:cubicBezTo>
                <a:lnTo>
                  <a:pt y="479" x="799"/>
                </a:lnTo>
                <a:cubicBezTo>
                  <a:pt y="446" x="802"/>
                  <a:pt y="416" x="816"/>
                  <a:pt y="389" x="839"/>
                </a:cubicBezTo>
                <a:cubicBezTo>
                  <a:pt y="362" x="862"/>
                  <a:pt y="348" x="891"/>
                  <a:pt y="348" x="926"/>
                </a:cubicBezTo>
                <a:close/>
                <a:moveTo>
                  <a:pt y="348" x="5994"/>
                </a:moveTo>
                <a:cubicBezTo>
                  <a:pt y="348" x="6028"/>
                  <a:pt y="361" x="6056"/>
                  <a:pt y="386" x="6077"/>
                </a:cubicBezTo>
                <a:cubicBezTo>
                  <a:pt y="412" x="6099"/>
                  <a:pt y="442" x="6110"/>
                  <a:pt y="479" x="6110"/>
                </a:cubicBezTo>
                <a:lnTo>
                  <a:pt y="479" x="5867"/>
                </a:lnTo>
                <a:cubicBezTo>
                  <a:pt y="446" x="5870"/>
                  <a:pt y="416" x="5883"/>
                  <a:pt y="389" x="5907"/>
                </a:cubicBezTo>
                <a:cubicBezTo>
                  <a:pt y="362" x="5930"/>
                  <a:pt y="348" x="5959"/>
                  <a:pt y="348" x="5994"/>
                </a:cubicBezTo>
                <a:close/>
                <a:moveTo>
                  <a:pt y="348" x="10645"/>
                </a:moveTo>
                <a:cubicBezTo>
                  <a:pt y="348" x="10680"/>
                  <a:pt y="361" x="10708"/>
                  <a:pt y="386" x="10729"/>
                </a:cubicBezTo>
                <a:cubicBezTo>
                  <a:pt y="412" x="10751"/>
                  <a:pt y="442" x="10761"/>
                  <a:pt y="479" x="10761"/>
                </a:cubicBezTo>
                <a:lnTo>
                  <a:pt y="479" x="10519"/>
                </a:lnTo>
                <a:cubicBezTo>
                  <a:pt y="446" x="10522"/>
                  <a:pt y="416" x="10535"/>
                  <a:pt y="389" x="10559"/>
                </a:cubicBezTo>
                <a:cubicBezTo>
                  <a:pt y="362" x="10582"/>
                  <a:pt y="348" x="10611"/>
                  <a:pt y="348" x="10645"/>
                </a:cubicBezTo>
                <a:close/>
                <a:moveTo>
                  <a:pt y="348" x="14943"/>
                </a:moveTo>
                <a:cubicBezTo>
                  <a:pt y="348" x="14978"/>
                  <a:pt y="361" x="15006"/>
                  <a:pt y="386" x="15027"/>
                </a:cubicBezTo>
                <a:cubicBezTo>
                  <a:pt y="412" x="15049"/>
                  <a:pt y="442" x="15059"/>
                  <a:pt y="479" x="15059"/>
                </a:cubicBezTo>
                <a:lnTo>
                  <a:pt y="479" x="14817"/>
                </a:lnTo>
                <a:cubicBezTo>
                  <a:pt y="446" x="14820"/>
                  <a:pt y="416" x="14833"/>
                  <a:pt y="389" x="14857"/>
                </a:cubicBezTo>
                <a:cubicBezTo>
                  <a:pt y="362" x="14880"/>
                  <a:pt y="348" x="14909"/>
                  <a:pt y="348" x="14943"/>
                </a:cubicBezTo>
                <a:close/>
                <a:moveTo>
                  <a:pt y="351" x="20235"/>
                </a:moveTo>
                <a:cubicBezTo>
                  <a:pt y="351" x="20254"/>
                  <a:pt y="355" x="20270"/>
                  <a:pt y="362" x="20285"/>
                </a:cubicBezTo>
                <a:cubicBezTo>
                  <a:pt y="369" x="20300"/>
                  <a:pt y="378" x="20312"/>
                  <a:pt y="390" x="20322"/>
                </a:cubicBezTo>
                <a:cubicBezTo>
                  <a:pt y="402" x="20332"/>
                  <a:pt y="417" x="20340"/>
                  <a:pt y="434" x="20347"/>
                </a:cubicBezTo>
                <a:cubicBezTo>
                  <a:pt y="451" x="20354"/>
                  <a:pt y="469" x="20359"/>
                  <a:pt y="487" x="20362"/>
                </a:cubicBezTo>
                <a:cubicBezTo>
                  <a:pt y="505" x="20365"/>
                  <a:pt y="523" x="20367"/>
                  <a:pt y="542" x="20367"/>
                </a:cubicBezTo>
                <a:cubicBezTo>
                  <a:pt y="566" x="20367"/>
                  <a:pt y="589" x="20364"/>
                  <a:pt y="611" x="20359"/>
                </a:cubicBezTo>
                <a:cubicBezTo>
                  <a:pt y="634" x="20354"/>
                  <a:pt y="654" x="20346"/>
                  <a:pt y="672" x="20336"/>
                </a:cubicBezTo>
                <a:cubicBezTo>
                  <a:pt y="691" x="20326"/>
                  <a:pt y="705" x="20313"/>
                  <a:pt y="715" x="20295"/>
                </a:cubicBezTo>
                <a:cubicBezTo>
                  <a:pt y="726" x="20278"/>
                  <a:pt y="731" x="20258"/>
                  <a:pt y="731" x="20235"/>
                </a:cubicBezTo>
                <a:cubicBezTo>
                  <a:pt y="731" x="20212"/>
                  <a:pt y="727" x="20191"/>
                  <a:pt y="717" x="20174"/>
                </a:cubicBezTo>
                <a:cubicBezTo>
                  <a:pt y="708" x="20157"/>
                  <a:pt y="695" x="20143"/>
                  <a:pt y="678" x="20133"/>
                </a:cubicBezTo>
                <a:cubicBezTo>
                  <a:pt y="661" x="20123"/>
                  <a:pt y="641" x="20115"/>
                  <a:pt y="618" x="20110"/>
                </a:cubicBezTo>
                <a:cubicBezTo>
                  <a:pt y="596" x="20104"/>
                  <a:pt y="570" x="20101"/>
                  <a:pt y="542" x="20101"/>
                </a:cubicBezTo>
                <a:cubicBezTo>
                  <a:pt y="514" x="20101"/>
                  <a:pt y="488" x="20104"/>
                  <a:pt y="465" x="20110"/>
                </a:cubicBezTo>
                <a:cubicBezTo>
                  <a:pt y="442" x="20115"/>
                  <a:pt y="422" x="20123"/>
                  <a:pt y="405" x="20133"/>
                </a:cubicBezTo>
                <a:cubicBezTo>
                  <a:pt y="388" x="20144"/>
                  <a:pt y="374" x="20157"/>
                  <a:pt y="365" x="20174"/>
                </a:cubicBezTo>
                <a:cubicBezTo>
                  <a:pt y="356" x="20192"/>
                  <a:pt y="351" x="20212"/>
                  <a:pt y="351" x="20235"/>
                </a:cubicBezTo>
                <a:close/>
                <a:moveTo>
                  <a:pt y="349" x="2712"/>
                </a:moveTo>
                <a:cubicBezTo>
                  <a:pt y="349" x="2738"/>
                  <a:pt y="354" x="2760"/>
                  <a:pt y="364" x="2778"/>
                </a:cubicBezTo>
                <a:cubicBezTo>
                  <a:pt y="373" x="2797"/>
                  <a:pt y="387" x="2811"/>
                  <a:pt y="405" x="2822"/>
                </a:cubicBezTo>
                <a:cubicBezTo>
                  <a:pt y="423" x="2833"/>
                  <a:pt y="443" x="2841"/>
                  <a:pt y="466" x="2847"/>
                </a:cubicBezTo>
                <a:cubicBezTo>
                  <a:pt y="489" x="2852"/>
                  <a:pt y="515" x="2855"/>
                  <a:pt y="543" x="2855"/>
                </a:cubicBezTo>
                <a:cubicBezTo>
                  <a:pt y="569" x="2855"/>
                  <a:pt y="594" x="2852"/>
                  <a:pt y="617" x="2846"/>
                </a:cubicBezTo>
                <a:cubicBezTo>
                  <a:pt y="640" x="2840"/>
                  <a:pt y="660" x="2832"/>
                  <a:pt y="677" x="2821"/>
                </a:cubicBezTo>
                <a:cubicBezTo>
                  <a:pt y="695" x="2810"/>
                  <a:pt y="709" x="2796"/>
                  <a:pt y="719" x="2778"/>
                </a:cubicBezTo>
                <a:cubicBezTo>
                  <a:pt y="729" x="2760"/>
                  <a:pt y="734" x="2738"/>
                  <a:pt y="734" x="2714"/>
                </a:cubicBezTo>
                <a:cubicBezTo>
                  <a:pt y="734" x="2689"/>
                  <a:pt y="729" x="2667"/>
                  <a:pt y="719" x="2648"/>
                </a:cubicBezTo>
                <a:cubicBezTo>
                  <a:pt y="708" x="2629"/>
                  <a:pt y="695" x="2613"/>
                  <a:pt y="677" x="2602"/>
                </a:cubicBezTo>
                <a:cubicBezTo>
                  <a:pt y="660" x="2590"/>
                  <a:pt y="640" x="2581"/>
                  <a:pt y="617" x="2575"/>
                </a:cubicBezTo>
                <a:cubicBezTo>
                  <a:pt y="594" x="2568"/>
                  <a:pt y="570" x="2565"/>
                  <a:pt y="544" x="2565"/>
                </a:cubicBezTo>
                <a:cubicBezTo>
                  <a:pt y="518" x="2565"/>
                  <a:pt y="493" x="2568"/>
                  <a:pt y="470" x="2575"/>
                </a:cubicBezTo>
                <a:cubicBezTo>
                  <a:pt y="446" x="2581"/>
                  <a:pt y="425" x="2590"/>
                  <a:pt y="407" x="2602"/>
                </a:cubicBezTo>
                <a:cubicBezTo>
                  <a:pt y="389" x="2614"/>
                  <a:pt y="375" x="2629"/>
                  <a:pt y="365" x="2648"/>
                </a:cubicBezTo>
                <a:cubicBezTo>
                  <a:pt y="354" x="2667"/>
                  <a:pt y="349" x="2688"/>
                  <a:pt y="349" x="2712"/>
                </a:cubicBezTo>
                <a:close/>
                <a:moveTo>
                  <a:pt y="349" x="8378"/>
                </a:moveTo>
                <a:cubicBezTo>
                  <a:pt y="349" x="8403"/>
                  <a:pt y="354" x="8425"/>
                  <a:pt y="364" x="8444"/>
                </a:cubicBezTo>
                <a:cubicBezTo>
                  <a:pt y="373" x="8462"/>
                  <a:pt y="387" x="8477"/>
                  <a:pt y="405" x="8488"/>
                </a:cubicBezTo>
                <a:cubicBezTo>
                  <a:pt y="423" x="8498"/>
                  <a:pt y="443" x="8507"/>
                  <a:pt y="466" x="8512"/>
                </a:cubicBezTo>
                <a:cubicBezTo>
                  <a:pt y="489" x="8517"/>
                  <a:pt y="515" x="8520"/>
                  <a:pt y="543" x="8520"/>
                </a:cubicBezTo>
                <a:cubicBezTo>
                  <a:pt y="569" x="8520"/>
                  <a:pt y="594" x="8517"/>
                  <a:pt y="617" x="8512"/>
                </a:cubicBezTo>
                <a:cubicBezTo>
                  <a:pt y="640" x="8506"/>
                  <a:pt y="660" x="8497"/>
                  <a:pt y="677" x="8487"/>
                </a:cubicBezTo>
                <a:cubicBezTo>
                  <a:pt y="695" x="8476"/>
                  <a:pt y="709" x="8461"/>
                  <a:pt y="719" x="8443"/>
                </a:cubicBezTo>
                <a:cubicBezTo>
                  <a:pt y="729" x="8425"/>
                  <a:pt y="734" x="8404"/>
                  <a:pt y="734" x="8379"/>
                </a:cubicBezTo>
                <a:cubicBezTo>
                  <a:pt y="734" x="8355"/>
                  <a:pt y="729" x="8333"/>
                  <a:pt y="719" x="8313"/>
                </a:cubicBezTo>
                <a:cubicBezTo>
                  <a:pt y="708" x="8294"/>
                  <a:pt y="695" x="8279"/>
                  <a:pt y="677" x="8267"/>
                </a:cubicBezTo>
                <a:cubicBezTo>
                  <a:pt y="660" x="8256"/>
                  <a:pt y="640" x="8247"/>
                  <a:pt y="617" x="8240"/>
                </a:cubicBezTo>
                <a:cubicBezTo>
                  <a:pt y="594" x="8234"/>
                  <a:pt y="570" x="8231"/>
                  <a:pt y="544" x="8231"/>
                </a:cubicBezTo>
                <a:cubicBezTo>
                  <a:pt y="518" x="8231"/>
                  <a:pt y="493" x="8234"/>
                  <a:pt y="470" x="8240"/>
                </a:cubicBezTo>
                <a:cubicBezTo>
                  <a:pt y="446" x="8247"/>
                  <a:pt y="425" x="8256"/>
                  <a:pt y="407" x="8267"/>
                </a:cubicBezTo>
                <a:cubicBezTo>
                  <a:pt y="389" x="8279"/>
                  <a:pt y="375" x="8295"/>
                  <a:pt y="365" x="8313"/>
                </a:cubicBezTo>
                <a:cubicBezTo>
                  <a:pt y="354" x="8332"/>
                  <a:pt y="349" x="8354"/>
                  <a:pt y="349" x="8378"/>
                </a:cubicBezTo>
                <a:close/>
                <a:moveTo>
                  <a:pt y="349" x="12208"/>
                </a:moveTo>
                <a:cubicBezTo>
                  <a:pt y="349" x="12234"/>
                  <a:pt y="354" x="12256"/>
                  <a:pt y="364" x="12274"/>
                </a:cubicBezTo>
                <a:cubicBezTo>
                  <a:pt y="373" x="12293"/>
                  <a:pt y="387" x="12307"/>
                  <a:pt y="405" x="12318"/>
                </a:cubicBezTo>
                <a:cubicBezTo>
                  <a:pt y="423" x="12329"/>
                  <a:pt y="443" x="12337"/>
                  <a:pt y="466" x="12343"/>
                </a:cubicBezTo>
                <a:cubicBezTo>
                  <a:pt y="489" x="12348"/>
                  <a:pt y="515" x="12351"/>
                  <a:pt y="543" x="12351"/>
                </a:cubicBezTo>
                <a:cubicBezTo>
                  <a:pt y="569" x="12351"/>
                  <a:pt y="594" x="12348"/>
                  <a:pt y="617" x="12342"/>
                </a:cubicBezTo>
                <a:cubicBezTo>
                  <a:pt y="640" x="12336"/>
                  <a:pt y="660" x="12328"/>
                  <a:pt y="677" x="12317"/>
                </a:cubicBezTo>
                <a:cubicBezTo>
                  <a:pt y="695" x="12306"/>
                  <a:pt y="709" x="12292"/>
                  <a:pt y="719" x="12274"/>
                </a:cubicBezTo>
                <a:cubicBezTo>
                  <a:pt y="729" x="12256"/>
                  <a:pt y="734" x="12234"/>
                  <a:pt y="734" x="12210"/>
                </a:cubicBezTo>
                <a:cubicBezTo>
                  <a:pt y="734" x="12185"/>
                  <a:pt y="729" x="12163"/>
                  <a:pt y="719" x="12144"/>
                </a:cubicBezTo>
                <a:cubicBezTo>
                  <a:pt y="708" x="12125"/>
                  <a:pt y="695" x="12110"/>
                  <a:pt y="677" x="12098"/>
                </a:cubicBezTo>
                <a:cubicBezTo>
                  <a:pt y="660" x="12086"/>
                  <a:pt y="640" x="12077"/>
                  <a:pt y="617" x="12071"/>
                </a:cubicBezTo>
                <a:cubicBezTo>
                  <a:pt y="594" x="12064"/>
                  <a:pt y="570" x="12061"/>
                  <a:pt y="544" x="12061"/>
                </a:cubicBezTo>
                <a:cubicBezTo>
                  <a:pt y="518" x="12061"/>
                  <a:pt y="493" x="12064"/>
                  <a:pt y="470" x="12071"/>
                </a:cubicBezTo>
                <a:cubicBezTo>
                  <a:pt y="446" x="12077"/>
                  <a:pt y="425" x="12086"/>
                  <a:pt y="407" x="12098"/>
                </a:cubicBezTo>
                <a:cubicBezTo>
                  <a:pt y="389" x="12110"/>
                  <a:pt y="375" x="12125"/>
                  <a:pt y="365" x="12144"/>
                </a:cubicBezTo>
                <a:cubicBezTo>
                  <a:pt y="354" x="12163"/>
                  <a:pt y="349" x="12184"/>
                  <a:pt y="349" x="12208"/>
                </a:cubicBezTo>
                <a:close/>
                <a:moveTo>
                  <a:pt y="349" x="19654"/>
                </a:moveTo>
                <a:cubicBezTo>
                  <a:pt y="349" x="19680"/>
                  <a:pt y="354" x="19702"/>
                  <a:pt y="364" x="19720"/>
                </a:cubicBezTo>
                <a:cubicBezTo>
                  <a:pt y="373" x="19739"/>
                  <a:pt y="387" x="19753"/>
                  <a:pt y="405" x="19764"/>
                </a:cubicBezTo>
                <a:cubicBezTo>
                  <a:pt y="423" x="19775"/>
                  <a:pt y="443" x="19783"/>
                  <a:pt y="466" x="19788"/>
                </a:cubicBezTo>
                <a:cubicBezTo>
                  <a:pt y="489" x="19794"/>
                  <a:pt y="515" x="19797"/>
                  <a:pt y="543" x="19797"/>
                </a:cubicBezTo>
                <a:cubicBezTo>
                  <a:pt y="569" x="19797"/>
                  <a:pt y="594" x="19794"/>
                  <a:pt y="617" x="19788"/>
                </a:cubicBezTo>
                <a:cubicBezTo>
                  <a:pt y="640" x="19782"/>
                  <a:pt y="660" x="19774"/>
                  <a:pt y="677" x="19763"/>
                </a:cubicBezTo>
                <a:cubicBezTo>
                  <a:pt y="695" x="19752"/>
                  <a:pt y="709" x="19738"/>
                  <a:pt y="719" x="19720"/>
                </a:cubicBezTo>
                <a:cubicBezTo>
                  <a:pt y="729" x="19701"/>
                  <a:pt y="734" x="19680"/>
                  <a:pt y="734" x="19656"/>
                </a:cubicBezTo>
                <a:cubicBezTo>
                  <a:pt y="734" x="19631"/>
                  <a:pt y="729" x="19609"/>
                  <a:pt y="719" x="19590"/>
                </a:cubicBezTo>
                <a:cubicBezTo>
                  <a:pt y="708" x="19571"/>
                  <a:pt y="695" x="19555"/>
                  <a:pt y="677" x="19544"/>
                </a:cubicBezTo>
                <a:cubicBezTo>
                  <a:pt y="660" x="19532"/>
                  <a:pt y="640" x="19523"/>
                  <a:pt y="617" x="19517"/>
                </a:cubicBezTo>
                <a:cubicBezTo>
                  <a:pt y="594" x="19510"/>
                  <a:pt y="570" x="19507"/>
                  <a:pt y="544" x="19507"/>
                </a:cubicBezTo>
                <a:cubicBezTo>
                  <a:pt y="518" x="19507"/>
                  <a:pt y="493" x="19510"/>
                  <a:pt y="470" x="19517"/>
                </a:cubicBezTo>
                <a:cubicBezTo>
                  <a:pt y="446" x="19523"/>
                  <a:pt y="425" x="19532"/>
                  <a:pt y="407" x="19544"/>
                </a:cubicBezTo>
                <a:cubicBezTo>
                  <a:pt y="389" x="19556"/>
                  <a:pt y="375" x="19571"/>
                  <a:pt y="365" x="19590"/>
                </a:cubicBezTo>
                <a:cubicBezTo>
                  <a:pt y="354" x="19609"/>
                  <a:pt y="349" x="19630"/>
                  <a:pt y="349" x="19654"/>
                </a:cubicBezTo>
                <a:close/>
                <a:moveTo>
                  <a:pt y="568" x="4441"/>
                </a:moveTo>
                <a:lnTo>
                  <a:pt y="672" x="4424"/>
                </a:lnTo>
                <a:cubicBezTo>
                  <a:pt y="689" x="4412"/>
                  <a:pt y="704" x="4392"/>
                  <a:pt y="717" x="4365"/>
                </a:cubicBezTo>
                <a:cubicBezTo>
                  <a:pt y="730" x="4338"/>
                  <a:pt y="737" x="4312"/>
                  <a:pt y="737" x="4289"/>
                </a:cubicBezTo>
                <a:cubicBezTo>
                  <a:pt y="737" x="4266"/>
                  <a:pt y="732" x="4249"/>
                  <a:pt y="722" x="4238"/>
                </a:cubicBezTo>
                <a:cubicBezTo>
                  <a:pt y="711" x="4226"/>
                  <a:pt y="695" x="4220"/>
                  <a:pt y="673" x="4220"/>
                </a:cubicBezTo>
                <a:cubicBezTo>
                  <a:pt y="660" x="4220"/>
                  <a:pt y="650" x="4222"/>
                  <a:pt y="641" x="4225"/>
                </a:cubicBezTo>
                <a:cubicBezTo>
                  <a:pt y="633" x="4228"/>
                  <a:pt y="625" x="4233"/>
                  <a:pt y="619" x="4239"/>
                </a:cubicBezTo>
                <a:cubicBezTo>
                  <a:pt y="613" x="4246"/>
                  <a:pt y="607" x="4256"/>
                  <a:pt y="601" x="4270"/>
                </a:cubicBezTo>
                <a:cubicBezTo>
                  <a:pt y="596" x="4284"/>
                  <a:pt y="591" x="4301"/>
                  <a:pt y="587" x="4322"/>
                </a:cubicBezTo>
                <a:cubicBezTo>
                  <a:pt y="582" x="4342"/>
                  <a:pt y="578" x="4367"/>
                  <a:pt y="574" x="4397"/>
                </a:cubicBezTo>
                <a:cubicBezTo>
                  <a:pt y="574" x="4398"/>
                  <a:pt y="573" x="4410"/>
                  <a:pt y="570" x="4432"/>
                </a:cubicBezTo>
                <a:cubicBezTo>
                  <a:pt y="569" x="4436"/>
                  <a:pt y="569" x="4439"/>
                  <a:pt y="568" x="4441"/>
                </a:cubicBezTo>
                <a:close/>
                <a:moveTo>
                  <a:pt y="568" x="7400"/>
                </a:moveTo>
                <a:lnTo>
                  <a:pt y="672" x="7383"/>
                </a:lnTo>
                <a:cubicBezTo>
                  <a:pt y="689" x="7371"/>
                  <a:pt y="704" x="7351"/>
                  <a:pt y="717" x="7324"/>
                </a:cubicBezTo>
                <a:cubicBezTo>
                  <a:pt y="730" x="7297"/>
                  <a:pt y="737" x="7271"/>
                  <a:pt y="737" x="7248"/>
                </a:cubicBezTo>
                <a:cubicBezTo>
                  <a:pt y="737" x="7225"/>
                  <a:pt y="732" x="7208"/>
                  <a:pt y="722" x="7197"/>
                </a:cubicBezTo>
                <a:cubicBezTo>
                  <a:pt y="711" x="7185"/>
                  <a:pt y="695" x="7179"/>
                  <a:pt y="673" x="7179"/>
                </a:cubicBezTo>
                <a:cubicBezTo>
                  <a:pt y="660" x="7179"/>
                  <a:pt y="650" x="7181"/>
                  <a:pt y="641" x="7184"/>
                </a:cubicBezTo>
                <a:cubicBezTo>
                  <a:pt y="633" x="7187"/>
                  <a:pt y="625" x="7192"/>
                  <a:pt y="619" x="7198"/>
                </a:cubicBezTo>
                <a:cubicBezTo>
                  <a:pt y="613" x="7205"/>
                  <a:pt y="607" x="7215"/>
                  <a:pt y="601" x="7229"/>
                </a:cubicBezTo>
                <a:cubicBezTo>
                  <a:pt y="596" x="7243"/>
                  <a:pt y="591" x="7260"/>
                  <a:pt y="587" x="7281"/>
                </a:cubicBezTo>
                <a:cubicBezTo>
                  <a:pt y="582" x="7301"/>
                  <a:pt y="578" x="7326"/>
                  <a:pt y="574" x="7356"/>
                </a:cubicBezTo>
                <a:cubicBezTo>
                  <a:pt y="574" x="7357"/>
                  <a:pt y="573" x="7369"/>
                  <a:pt y="570" x="7391"/>
                </a:cubicBezTo>
                <a:cubicBezTo>
                  <a:pt y="569" x="7395"/>
                  <a:pt y="569" x="7398"/>
                  <a:pt y="568" x="7400"/>
                </a:cubicBezTo>
                <a:close/>
                <a:moveTo>
                  <a:pt y="568" x="18123"/>
                </a:moveTo>
                <a:lnTo>
                  <a:pt y="672" x="18106"/>
                </a:lnTo>
                <a:cubicBezTo>
                  <a:pt y="689" x="18094"/>
                  <a:pt y="704" x="18074"/>
                  <a:pt y="717" x="18047"/>
                </a:cubicBezTo>
                <a:cubicBezTo>
                  <a:pt y="730" x="18019"/>
                  <a:pt y="737" x="17994"/>
                  <a:pt y="737" x="17970"/>
                </a:cubicBezTo>
                <a:cubicBezTo>
                  <a:pt y="737" x="17948"/>
                  <a:pt y="732" x="17931"/>
                  <a:pt y="722" x="17919"/>
                </a:cubicBezTo>
                <a:cubicBezTo>
                  <a:pt y="711" x="17908"/>
                  <a:pt y="695" x="17902"/>
                  <a:pt y="673" x="17902"/>
                </a:cubicBezTo>
                <a:cubicBezTo>
                  <a:pt y="660" x="17902"/>
                  <a:pt y="650" x="17903"/>
                  <a:pt y="641" x="17906"/>
                </a:cubicBezTo>
                <a:cubicBezTo>
                  <a:pt y="633" x="17909"/>
                  <a:pt y="625" x="17914"/>
                  <a:pt y="619" x="17921"/>
                </a:cubicBezTo>
                <a:cubicBezTo>
                  <a:pt y="613" x="17927"/>
                  <a:pt y="607" x="17937"/>
                  <a:pt y="601" x="17951"/>
                </a:cubicBezTo>
                <a:cubicBezTo>
                  <a:pt y="596" x="17966"/>
                  <a:pt y="591" x="17983"/>
                  <a:pt y="587" x="18003"/>
                </a:cubicBezTo>
                <a:cubicBezTo>
                  <a:pt y="582" x="18024"/>
                  <a:pt y="578" x="18049"/>
                  <a:pt y="574" x="18079"/>
                </a:cubicBezTo>
                <a:cubicBezTo>
                  <a:pt y="574" x="18080"/>
                  <a:pt y="573" x="18092"/>
                  <a:pt y="570" x="18114"/>
                </a:cubicBezTo>
                <a:cubicBezTo>
                  <a:pt y="569" x="18117"/>
                  <a:pt y="569" x="18120"/>
                  <a:pt y="568" x="18123"/>
                </a:cubicBezTo>
                <a:close/>
                <a:moveTo>
                  <a:pt y="568" x="21108"/>
                </a:moveTo>
                <a:lnTo>
                  <a:pt y="672" x="21091"/>
                </a:lnTo>
                <a:cubicBezTo>
                  <a:pt y="689" x="21079"/>
                  <a:pt y="704" x="21059"/>
                  <a:pt y="717" x="21032"/>
                </a:cubicBezTo>
                <a:cubicBezTo>
                  <a:pt y="730" x="21005"/>
                  <a:pt y="737" x="20979"/>
                  <a:pt y="737" x="20956"/>
                </a:cubicBezTo>
                <a:cubicBezTo>
                  <a:pt y="737" x="20933"/>
                  <a:pt y="732" x="20916"/>
                  <a:pt y="722" x="20905"/>
                </a:cubicBezTo>
                <a:cubicBezTo>
                  <a:pt y="711" x="20893"/>
                  <a:pt y="695" x="20887"/>
                  <a:pt y="673" x="20887"/>
                </a:cubicBezTo>
                <a:cubicBezTo>
                  <a:pt y="660" x="20887"/>
                  <a:pt y="650" x="20889"/>
                  <a:pt y="641" x="20892"/>
                </a:cubicBezTo>
                <a:cubicBezTo>
                  <a:pt y="633" x="20895"/>
                  <a:pt y="625" x="20900"/>
                  <a:pt y="619" x="20906"/>
                </a:cubicBezTo>
                <a:cubicBezTo>
                  <a:pt y="613" x="20913"/>
                  <a:pt y="607" x="20923"/>
                  <a:pt y="601" x="20937"/>
                </a:cubicBezTo>
                <a:cubicBezTo>
                  <a:pt y="596" x="20951"/>
                  <a:pt y="591" x="20968"/>
                  <a:pt y="587" x="20989"/>
                </a:cubicBezTo>
                <a:cubicBezTo>
                  <a:pt y="582" x="21009"/>
                  <a:pt y="578" x="21034"/>
                  <a:pt y="574" x="21064"/>
                </a:cubicBezTo>
                <a:cubicBezTo>
                  <a:pt y="574" x="21065"/>
                  <a:pt y="573" x="21077"/>
                  <a:pt y="570" x="21099"/>
                </a:cubicBezTo>
                <a:cubicBezTo>
                  <a:pt y="569" x="21103"/>
                  <a:pt y="569" x="21106"/>
                  <a:pt y="568" x="21108"/>
                </a:cubicBezTo>
                <a:close/>
                <a:moveTo>
                  <a:pt y="58" x="0"/>
                </a:moveTo>
                <a:lnTo>
                  <a:pt y="831" x="281"/>
                </a:lnTo>
                <a:lnTo>
                  <a:pt y="831" x="404"/>
                </a:lnTo>
                <a:lnTo>
                  <a:pt y="58" x="687"/>
                </a:lnTo>
                <a:lnTo>
                  <a:pt y="58" x="551"/>
                </a:lnTo>
                <a:cubicBezTo>
                  <a:pt y="212" x="496"/>
                  <a:pt y="409" x="427"/>
                  <a:pt y="651" x="343"/>
                </a:cubicBezTo>
                <a:lnTo>
                  <a:pt y="58" x="137"/>
                </a:lnTo>
                <a:close/>
                <a:moveTo>
                  <a:pt y="253" x="1704"/>
                </a:moveTo>
                <a:lnTo>
                  <a:pt y="831" x="1704"/>
                </a:lnTo>
                <a:lnTo>
                  <a:pt y="831" x="1827"/>
                </a:lnTo>
                <a:lnTo>
                  <a:pt y="253" x="1827"/>
                </a:lnTo>
                <a:close/>
                <a:moveTo>
                  <a:pt y="240" x="2202"/>
                </a:moveTo>
                <a:cubicBezTo>
                  <a:pt y="240" x="2160"/>
                  <a:pt y="248" x="2120"/>
                  <a:pt y="263" x="2083"/>
                </a:cubicBezTo>
                <a:cubicBezTo>
                  <a:pt y="277" x="2047"/>
                  <a:pt y="286" x="2028"/>
                  <a:pt y="287" x="2026"/>
                </a:cubicBezTo>
                <a:lnTo>
                  <a:pt y="253" x="2023"/>
                </a:lnTo>
                <a:lnTo>
                  <a:pt y="253" x="1913"/>
                </a:lnTo>
                <a:lnTo>
                  <a:pt y="404" x="1914"/>
                </a:lnTo>
                <a:lnTo>
                  <a:pt y="831" x="1914"/>
                </a:lnTo>
                <a:lnTo>
                  <a:pt y="831" x="2038"/>
                </a:lnTo>
                <a:lnTo>
                  <a:pt y="436" x="2038"/>
                </a:lnTo>
                <a:cubicBezTo>
                  <a:pt y="416" x="2043"/>
                  <a:pt y="398" x="2059"/>
                  <a:pt y="379" x="2087"/>
                </a:cubicBezTo>
                <a:cubicBezTo>
                  <a:pt y="361" x="2114"/>
                  <a:pt y="352" x="2146"/>
                  <a:pt y="352" x="2185"/>
                </a:cubicBezTo>
                <a:cubicBezTo>
                  <a:pt y="352" x="2197"/>
                  <a:pt y="353" x="2207"/>
                  <a:pt y="356" x="2215"/>
                </a:cubicBezTo>
                <a:cubicBezTo>
                  <a:pt y="358" x="2224"/>
                  <a:pt y="361" x="2231"/>
                  <a:pt y="365" x="2236"/>
                </a:cubicBezTo>
                <a:cubicBezTo>
                  <a:pt y="368" x="2241"/>
                  <a:pt y="374" x="2246"/>
                  <a:pt y="381" x="2250"/>
                </a:cubicBezTo>
                <a:cubicBezTo>
                  <a:pt y="389" x="2254"/>
                  <a:pt y="397" x="2257"/>
                  <a:pt y="405" x="2259"/>
                </a:cubicBezTo>
                <a:cubicBezTo>
                  <a:pt y="414" x="2262"/>
                  <a:pt y="426" x="2264"/>
                  <a:pt y="441" x="2265"/>
                </a:cubicBezTo>
                <a:cubicBezTo>
                  <a:pt y="457" x="2267"/>
                  <a:pt y="472" x="2267"/>
                  <a:pt y="486" x="2268"/>
                </a:cubicBezTo>
                <a:cubicBezTo>
                  <a:pt y="499" x="2268"/>
                  <a:pt y="518" x="2268"/>
                  <a:pt y="541" x="2268"/>
                </a:cubicBezTo>
                <a:lnTo>
                  <a:pt y="831" x="2268"/>
                </a:lnTo>
                <a:lnTo>
                  <a:pt y="831" x="2392"/>
                </a:lnTo>
                <a:lnTo>
                  <a:pt y="489" x="2392"/>
                </a:lnTo>
                <a:cubicBezTo>
                  <a:pt y="408" x="2392"/>
                  <a:pt y="347" x="2377"/>
                  <a:pt y="304" x="2346"/>
                </a:cubicBezTo>
                <a:cubicBezTo>
                  <a:pt y="261" x="2315"/>
                  <a:pt y="240" x="2267"/>
                  <a:pt y="240" x="2202"/>
                </a:cubicBezTo>
                <a:close/>
                <a:moveTo>
                  <a:pt y="240" x="3519"/>
                </a:moveTo>
                <a:cubicBezTo>
                  <a:pt y="240" x="3482"/>
                  <a:pt y="247" x="3446"/>
                  <a:pt y="262" x="3412"/>
                </a:cubicBezTo>
                <a:cubicBezTo>
                  <a:pt y="277" x="3378"/>
                  <a:pt y="286" x="3359"/>
                  <a:pt y="289" x="3357"/>
                </a:cubicBezTo>
                <a:lnTo>
                  <a:pt y="253" x="3353"/>
                </a:lnTo>
                <a:lnTo>
                  <a:pt y="253" x="3243"/>
                </a:lnTo>
                <a:cubicBezTo>
                  <a:pt y="327" x="3244"/>
                  <a:pt y="379" x="3244"/>
                  <a:pt y="409" x="3244"/>
                </a:cubicBezTo>
                <a:lnTo>
                  <a:pt y="831" x="3244"/>
                </a:lnTo>
                <a:lnTo>
                  <a:pt y="831" x="3368"/>
                </a:lnTo>
                <a:lnTo>
                  <a:pt y="437" x="3368"/>
                </a:lnTo>
                <a:cubicBezTo>
                  <a:pt y="415" x="3375"/>
                  <a:pt y="395" x="3392"/>
                  <a:pt y="378" x="3417"/>
                </a:cubicBezTo>
                <a:cubicBezTo>
                  <a:pt y="361" x="3442"/>
                  <a:pt y="353" x="3475"/>
                  <a:pt y="353" x="3515"/>
                </a:cubicBezTo>
                <a:cubicBezTo>
                  <a:pt y="353" x="3545"/>
                  <a:pt y="364" x="3565"/>
                  <a:pt y="386" x="3575"/>
                </a:cubicBezTo>
                <a:cubicBezTo>
                  <a:pt y="407" x="3586"/>
                  <a:pt y="447" x="3591"/>
                  <a:pt y="503" x="3591"/>
                </a:cubicBezTo>
                <a:lnTo>
                  <a:pt y="831" x="3591"/>
                </a:lnTo>
                <a:lnTo>
                  <a:pt y="831" x="3715"/>
                </a:lnTo>
                <a:lnTo>
                  <a:pt y="442" x="3715"/>
                </a:lnTo>
                <a:cubicBezTo>
                  <a:pt y="416" x="3724"/>
                  <a:pt y="394" x="3740"/>
                  <a:pt y="378" x="3764"/>
                </a:cubicBezTo>
                <a:cubicBezTo>
                  <a:pt y="361" x="3788"/>
                  <a:pt y="353" x="3816"/>
                  <a:pt y="353" x="3846"/>
                </a:cubicBezTo>
                <a:cubicBezTo>
                  <a:pt y="353" x="3856"/>
                  <a:pt y="354" x="3865"/>
                  <a:pt y="356" x="3873"/>
                </a:cubicBezTo>
                <a:cubicBezTo>
                  <a:pt y="359" x="3881"/>
                  <a:pt y="362" x="3887"/>
                  <a:pt y="366" x="3891"/>
                </a:cubicBezTo>
                <a:cubicBezTo>
                  <a:pt y="369" x="3896"/>
                  <a:pt y="374" x="3900"/>
                  <a:pt y="382" x="3904"/>
                </a:cubicBezTo>
                <a:cubicBezTo>
                  <a:pt y="389" x="3908"/>
                  <a:pt y="396" x="3911"/>
                  <a:pt y="403" x="3913"/>
                </a:cubicBezTo>
                <a:cubicBezTo>
                  <a:pt y="410" x="3915"/>
                  <a:pt y="420" x="3917"/>
                  <a:pt y="432" x="3918"/>
                </a:cubicBezTo>
                <a:cubicBezTo>
                  <a:pt y="444" x="3919"/>
                  <a:pt y="455" x="3920"/>
                  <a:pt y="465" x="3921"/>
                </a:cubicBezTo>
                <a:cubicBezTo>
                  <a:pt y="475" x="3921"/>
                  <a:pt y="487" x="3921"/>
                  <a:pt y="502" x="3921"/>
                </a:cubicBezTo>
                <a:lnTo>
                  <a:pt y="831" x="3921"/>
                </a:lnTo>
                <a:lnTo>
                  <a:pt y="831" x="4045"/>
                </a:lnTo>
                <a:lnTo>
                  <a:pt y="484" x="4045"/>
                </a:lnTo>
                <a:cubicBezTo>
                  <a:pt y="321" x="4045"/>
                  <a:pt y="240" x="3984"/>
                  <a:pt y="240" x="3863"/>
                </a:cubicBezTo>
                <a:cubicBezTo>
                  <a:pt y="240" x="3776"/>
                  <a:pt y="265" x="3713"/>
                  <a:pt y="313" x="3674"/>
                </a:cubicBezTo>
                <a:cubicBezTo>
                  <a:pt y="265" x="3655"/>
                  <a:pt y="240" x="3603"/>
                  <a:pt y="240" x="3519"/>
                </a:cubicBezTo>
                <a:close/>
                <a:moveTo>
                  <a:pt y="253" x="6287"/>
                </a:moveTo>
                <a:cubicBezTo>
                  <a:pt y="280" x="6287"/>
                  <a:pt y="307" x="6287"/>
                  <a:pt y="335" x="6288"/>
                </a:cubicBezTo>
                <a:cubicBezTo>
                  <a:pt y="362" x="6288"/>
                  <a:pt y="383" x="6289"/>
                  <a:pt y="397" x="6289"/>
                </a:cubicBezTo>
                <a:lnTo>
                  <a:pt y="831" x="6289"/>
                </a:lnTo>
                <a:lnTo>
                  <a:pt y="831" x="6412"/>
                </a:lnTo>
                <a:lnTo>
                  <a:pt y="495" x="6412"/>
                </a:lnTo>
                <a:cubicBezTo>
                  <a:pt y="458" x="6412"/>
                  <a:pt y="428" x="6424"/>
                  <a:pt y="405" x="6446"/>
                </a:cubicBezTo>
                <a:cubicBezTo>
                  <a:pt y="381" x="6468"/>
                  <a:pt y="369" x="6500"/>
                  <a:pt y="369" x="6542"/>
                </a:cubicBezTo>
                <a:lnTo>
                  <a:pt y="369" x="6584"/>
                </a:lnTo>
                <a:lnTo>
                  <a:pt y="253" x="6575"/>
                </a:lnTo>
                <a:lnTo>
                  <a:pt y="253" x="6540"/>
                </a:lnTo>
                <a:cubicBezTo>
                  <a:pt y="253" x="6461"/>
                  <a:pt y="266" x="6415"/>
                  <a:pt y="294" x="6400"/>
                </a:cubicBezTo>
                <a:lnTo>
                  <a:pt y="253" x="6397"/>
                </a:lnTo>
                <a:close/>
                <a:moveTo>
                  <a:pt y="240" x="7868"/>
                </a:moveTo>
                <a:cubicBezTo>
                  <a:pt y="240" x="7826"/>
                  <a:pt y="248" x="7786"/>
                  <a:pt y="263" x="7749"/>
                </a:cubicBezTo>
                <a:cubicBezTo>
                  <a:pt y="277" x="7712"/>
                  <a:pt y="286" x="7693"/>
                  <a:pt y="287" x="7692"/>
                </a:cubicBezTo>
                <a:lnTo>
                  <a:pt y="253" x="7688"/>
                </a:lnTo>
                <a:lnTo>
                  <a:pt y="253" x="7578"/>
                </a:lnTo>
                <a:lnTo>
                  <a:pt y="404" x="7580"/>
                </a:lnTo>
                <a:lnTo>
                  <a:pt y="831" x="7580"/>
                </a:lnTo>
                <a:lnTo>
                  <a:pt y="831" x="7703"/>
                </a:lnTo>
                <a:lnTo>
                  <a:pt y="436" x="7703"/>
                </a:lnTo>
                <a:cubicBezTo>
                  <a:pt y="416" x="7709"/>
                  <a:pt y="398" x="7725"/>
                  <a:pt y="379" x="7752"/>
                </a:cubicBezTo>
                <a:cubicBezTo>
                  <a:pt y="361" x="7779"/>
                  <a:pt y="352" x="7812"/>
                  <a:pt y="352" x="7850"/>
                </a:cubicBezTo>
                <a:cubicBezTo>
                  <a:pt y="352" x="7862"/>
                  <a:pt y="353" x="7872"/>
                  <a:pt y="356" x="7881"/>
                </a:cubicBezTo>
                <a:cubicBezTo>
                  <a:pt y="358" x="7890"/>
                  <a:pt y="361" x="7896"/>
                  <a:pt y="365" x="7902"/>
                </a:cubicBezTo>
                <a:cubicBezTo>
                  <a:pt y="368" x="7907"/>
                  <a:pt y="374" x="7911"/>
                  <a:pt y="381" x="7915"/>
                </a:cubicBezTo>
                <a:cubicBezTo>
                  <a:pt y="389" x="7919"/>
                  <a:pt y="397" x="7922"/>
                  <a:pt y="405" x="7925"/>
                </a:cubicBezTo>
                <a:cubicBezTo>
                  <a:pt y="414" x="7927"/>
                  <a:pt y="426" x="7929"/>
                  <a:pt y="441" x="7931"/>
                </a:cubicBezTo>
                <a:cubicBezTo>
                  <a:pt y="457" x="7932"/>
                  <a:pt y="472" x="7933"/>
                  <a:pt y="486" x="7933"/>
                </a:cubicBezTo>
                <a:cubicBezTo>
                  <a:pt y="499" x="7934"/>
                  <a:pt y="518" x="7934"/>
                  <a:pt y="541" x="7934"/>
                </a:cubicBezTo>
                <a:lnTo>
                  <a:pt y="831" x="7934"/>
                </a:lnTo>
                <a:lnTo>
                  <a:pt y="831" x="8057"/>
                </a:lnTo>
                <a:lnTo>
                  <a:pt y="489" x="8057"/>
                </a:lnTo>
                <a:cubicBezTo>
                  <a:pt y="408" x="8057"/>
                  <a:pt y="347" x="8042"/>
                  <a:pt y="304" x="8011"/>
                </a:cubicBezTo>
                <a:cubicBezTo>
                  <a:pt y="261" x="7981"/>
                  <a:pt y="240" x="7933"/>
                  <a:pt y="240" x="7868"/>
                </a:cubicBezTo>
                <a:close/>
                <a:moveTo>
                  <a:pt y="58" x="9182"/>
                </a:moveTo>
                <a:lnTo>
                  <a:pt y="831" x="9182"/>
                </a:lnTo>
                <a:lnTo>
                  <a:pt y="831" x="9310"/>
                </a:lnTo>
                <a:lnTo>
                  <a:pt y="58" x="9310"/>
                </a:lnTo>
                <a:close/>
                <a:moveTo>
                  <a:pt y="240" x="9694"/>
                </a:moveTo>
                <a:cubicBezTo>
                  <a:pt y="240" x="9652"/>
                  <a:pt y="248" x="9613"/>
                  <a:pt y="263" x="9576"/>
                </a:cubicBezTo>
                <a:cubicBezTo>
                  <a:pt y="277" x="9539"/>
                  <a:pt y="286" x="9520"/>
                  <a:pt y="287" x="9519"/>
                </a:cubicBezTo>
                <a:lnTo>
                  <a:pt y="253" x="9515"/>
                </a:lnTo>
                <a:lnTo>
                  <a:pt y="253" x="9405"/>
                </a:lnTo>
                <a:lnTo>
                  <a:pt y="404" x="9406"/>
                </a:lnTo>
                <a:lnTo>
                  <a:pt y="831" x="9406"/>
                </a:lnTo>
                <a:lnTo>
                  <a:pt y="831" x="9530"/>
                </a:lnTo>
                <a:lnTo>
                  <a:pt y="436" x="9530"/>
                </a:lnTo>
                <a:cubicBezTo>
                  <a:pt y="416" x="9535"/>
                  <a:pt y="398" x="9552"/>
                  <a:pt y="379" x="9579"/>
                </a:cubicBezTo>
                <a:cubicBezTo>
                  <a:pt y="361" x="9606"/>
                  <a:pt y="352" x="9639"/>
                  <a:pt y="352" x="9677"/>
                </a:cubicBezTo>
                <a:cubicBezTo>
                  <a:pt y="352" x="9689"/>
                  <a:pt y="353" x="9699"/>
                  <a:pt y="356" x="9708"/>
                </a:cubicBezTo>
                <a:cubicBezTo>
                  <a:pt y="358" x="9716"/>
                  <a:pt y="361" x="9723"/>
                  <a:pt y="365" x="9728"/>
                </a:cubicBezTo>
                <a:cubicBezTo>
                  <a:pt y="368" x="9733"/>
                  <a:pt y="374" x="9738"/>
                  <a:pt y="381" x="9742"/>
                </a:cubicBezTo>
                <a:cubicBezTo>
                  <a:pt y="389" x="9746"/>
                  <a:pt y="397" x="9749"/>
                  <a:pt y="405" x="9751"/>
                </a:cubicBezTo>
                <a:cubicBezTo>
                  <a:pt y="414" x="9754"/>
                  <a:pt y="426" x="9756"/>
                  <a:pt y="441" x="9757"/>
                </a:cubicBezTo>
                <a:cubicBezTo>
                  <a:pt y="457" x="9759"/>
                  <a:pt y="472" x="9760"/>
                  <a:pt y="486" x="9760"/>
                </a:cubicBezTo>
                <a:cubicBezTo>
                  <a:pt y="499" x="9760"/>
                  <a:pt y="518" x="9760"/>
                  <a:pt y="541" x="9760"/>
                </a:cubicBezTo>
                <a:lnTo>
                  <a:pt y="831" x="9760"/>
                </a:lnTo>
                <a:lnTo>
                  <a:pt y="831" x="9884"/>
                </a:lnTo>
                <a:lnTo>
                  <a:pt y="489" x="9884"/>
                </a:lnTo>
                <a:cubicBezTo>
                  <a:pt y="408" x="9884"/>
                  <a:pt y="347" x="9869"/>
                  <a:pt y="304" x="9838"/>
                </a:cubicBezTo>
                <a:cubicBezTo>
                  <a:pt y="261" x="9807"/>
                  <a:pt y="240" x="9759"/>
                  <a:pt y="240" x="9694"/>
                </a:cubicBezTo>
                <a:close/>
                <a:moveTo>
                  <a:pt y="253" x="10939"/>
                </a:moveTo>
                <a:cubicBezTo>
                  <a:pt y="280" x="10939"/>
                  <a:pt y="307" x="10939"/>
                  <a:pt y="335" x="10940"/>
                </a:cubicBezTo>
                <a:cubicBezTo>
                  <a:pt y="362" x="10940"/>
                  <a:pt y="383" x="10941"/>
                  <a:pt y="397" x="10941"/>
                </a:cubicBezTo>
                <a:lnTo>
                  <a:pt y="831" x="10941"/>
                </a:lnTo>
                <a:lnTo>
                  <a:pt y="831" x="11064"/>
                </a:lnTo>
                <a:lnTo>
                  <a:pt y="495" x="11064"/>
                </a:lnTo>
                <a:cubicBezTo>
                  <a:pt y="458" x="11064"/>
                  <a:pt y="428" x="11075"/>
                  <a:pt y="405" x="11098"/>
                </a:cubicBezTo>
                <a:cubicBezTo>
                  <a:pt y="381" x="11120"/>
                  <a:pt y="369" x="11152"/>
                  <a:pt y="369" x="11194"/>
                </a:cubicBezTo>
                <a:lnTo>
                  <a:pt y="369" x="11236"/>
                </a:lnTo>
                <a:lnTo>
                  <a:pt y="253" x="11227"/>
                </a:lnTo>
                <a:lnTo>
                  <a:pt y="253" x="11192"/>
                </a:lnTo>
                <a:cubicBezTo>
                  <a:pt y="253" x="11113"/>
                  <a:pt y="266" x="11067"/>
                  <a:pt y="294" x="11052"/>
                </a:cubicBezTo>
                <a:lnTo>
                  <a:pt y="253" x="11049"/>
                </a:lnTo>
                <a:close/>
                <a:moveTo>
                  <a:pt y="253" x="11743"/>
                </a:moveTo>
                <a:lnTo>
                  <a:pt y="831" x="11743"/>
                </a:lnTo>
                <a:lnTo>
                  <a:pt y="831" x="11867"/>
                </a:lnTo>
                <a:lnTo>
                  <a:pt y="253" x="11867"/>
                </a:lnTo>
                <a:close/>
                <a:moveTo>
                  <a:pt y="240" x="12817"/>
                </a:moveTo>
                <a:cubicBezTo>
                  <a:pt y="240" x="12775"/>
                  <a:pt y="248" x="12735"/>
                  <a:pt y="263" x="12698"/>
                </a:cubicBezTo>
                <a:cubicBezTo>
                  <a:pt y="277" x="12661"/>
                  <a:pt y="286" x="12642"/>
                  <a:pt y="287" x="12641"/>
                </a:cubicBezTo>
                <a:lnTo>
                  <a:pt y="253" x="12637"/>
                </a:lnTo>
                <a:lnTo>
                  <a:pt y="253" x="12527"/>
                </a:lnTo>
                <a:lnTo>
                  <a:pt y="404" x="12529"/>
                </a:lnTo>
                <a:lnTo>
                  <a:pt y="831" x="12529"/>
                </a:lnTo>
                <a:lnTo>
                  <a:pt y="831" x="12653"/>
                </a:lnTo>
                <a:lnTo>
                  <a:pt y="436" x="12653"/>
                </a:lnTo>
                <a:cubicBezTo>
                  <a:pt y="416" x="12658"/>
                  <a:pt y="398" x="12674"/>
                  <a:pt y="379" x="12701"/>
                </a:cubicBezTo>
                <a:cubicBezTo>
                  <a:pt y="361" x="12729"/>
                  <a:pt y="352" x="12761"/>
                  <a:pt y="352" x="12799"/>
                </a:cubicBezTo>
                <a:cubicBezTo>
                  <a:pt y="352" x="12811"/>
                  <a:pt y="353" x="12822"/>
                  <a:pt y="356" x="12830"/>
                </a:cubicBezTo>
                <a:cubicBezTo>
                  <a:pt y="358" x="12839"/>
                  <a:pt y="361" x="12846"/>
                  <a:pt y="365" x="12851"/>
                </a:cubicBezTo>
                <a:cubicBezTo>
                  <a:pt y="368" x="12856"/>
                  <a:pt y="374" x="12860"/>
                  <a:pt y="381" x="12864"/>
                </a:cubicBezTo>
                <a:cubicBezTo>
                  <a:pt y="389" x="12868"/>
                  <a:pt y="397" x="12872"/>
                  <a:pt y="405" x="12874"/>
                </a:cubicBezTo>
                <a:cubicBezTo>
                  <a:pt y="414" x="12877"/>
                  <a:pt y="426" x="12878"/>
                  <a:pt y="441" x="12880"/>
                </a:cubicBezTo>
                <a:cubicBezTo>
                  <a:pt y="457" x="12881"/>
                  <a:pt y="472" x="12882"/>
                  <a:pt y="486" x="12882"/>
                </a:cubicBezTo>
                <a:cubicBezTo>
                  <a:pt y="499" x="12883"/>
                  <a:pt y="518" x="12883"/>
                  <a:pt y="541" x="12883"/>
                </a:cubicBezTo>
                <a:lnTo>
                  <a:pt y="831" x="12883"/>
                </a:lnTo>
                <a:lnTo>
                  <a:pt y="831" x="13007"/>
                </a:lnTo>
                <a:lnTo>
                  <a:pt y="489" x="13007"/>
                </a:lnTo>
                <a:cubicBezTo>
                  <a:pt y="408" x="13007"/>
                  <a:pt y="347" x="12991"/>
                  <a:pt y="304" x="12961"/>
                </a:cubicBezTo>
                <a:cubicBezTo>
                  <a:pt y="261" x="12930"/>
                  <a:pt y="240" x="12882"/>
                  <a:pt y="240" x="12817"/>
                </a:cubicBezTo>
                <a:close/>
                <a:moveTo>
                  <a:pt y="58" x="14005"/>
                </a:moveTo>
                <a:lnTo>
                  <a:pt y="831" x="14005"/>
                </a:lnTo>
                <a:lnTo>
                  <a:pt y="831" x="14133"/>
                </a:lnTo>
                <a:lnTo>
                  <a:pt y="491" x="14133"/>
                </a:lnTo>
                <a:lnTo>
                  <a:pt y="491" x="14490"/>
                </a:lnTo>
                <a:lnTo>
                  <a:pt y="831" x="14490"/>
                </a:lnTo>
                <a:lnTo>
                  <a:pt y="831" x="14618"/>
                </a:lnTo>
                <a:lnTo>
                  <a:pt y="58" x="14618"/>
                </a:lnTo>
                <a:lnTo>
                  <a:pt y="58" x="14490"/>
                </a:lnTo>
                <a:lnTo>
                  <a:pt y="375" x="14490"/>
                </a:lnTo>
                <a:lnTo>
                  <a:pt y="375" x="14133"/>
                </a:lnTo>
                <a:lnTo>
                  <a:pt y="58" x="14133"/>
                </a:lnTo>
                <a:close/>
                <a:moveTo>
                  <a:pt y="253" x="15773"/>
                </a:moveTo>
                <a:cubicBezTo>
                  <a:pt y="280" x="15773"/>
                  <a:pt y="307" x="15773"/>
                  <a:pt y="335" x="15774"/>
                </a:cubicBezTo>
                <a:cubicBezTo>
                  <a:pt y="362" x="15774"/>
                  <a:pt y="383" x="15775"/>
                  <a:pt y="397" x="15775"/>
                </a:cubicBezTo>
                <a:lnTo>
                  <a:pt y="831" x="15775"/>
                </a:lnTo>
                <a:lnTo>
                  <a:pt y="831" x="15898"/>
                </a:lnTo>
                <a:lnTo>
                  <a:pt y="495" x="15898"/>
                </a:lnTo>
                <a:cubicBezTo>
                  <a:pt y="458" x="15898"/>
                  <a:pt y="428" x="15909"/>
                  <a:pt y="405" x="15932"/>
                </a:cubicBezTo>
                <a:cubicBezTo>
                  <a:pt y="381" x="15954"/>
                  <a:pt y="369" x="15986"/>
                  <a:pt y="369" x="16028"/>
                </a:cubicBezTo>
                <a:lnTo>
                  <a:pt y="369" x="16070"/>
                </a:lnTo>
                <a:lnTo>
                  <a:pt y="253" x="16061"/>
                </a:lnTo>
                <a:lnTo>
                  <a:pt y="253" x="16026"/>
                </a:lnTo>
                <a:cubicBezTo>
                  <a:pt y="253" x="15947"/>
                  <a:pt y="266" x="15901"/>
                  <a:pt y="294" x="15886"/>
                </a:cubicBezTo>
                <a:lnTo>
                  <a:pt y="253" x="15883"/>
                </a:lnTo>
                <a:close/>
                <a:moveTo>
                  <a:pt y="253" x="16100"/>
                </a:moveTo>
                <a:lnTo>
                  <a:pt y="831" x="16100"/>
                </a:lnTo>
                <a:lnTo>
                  <a:pt y="831" x="16224"/>
                </a:lnTo>
                <a:lnTo>
                  <a:pt y="253" x="16224"/>
                </a:lnTo>
                <a:close/>
                <a:moveTo>
                  <a:pt y="253" x="17116"/>
                </a:moveTo>
                <a:lnTo>
                  <a:pt y="831" x="17116"/>
                </a:lnTo>
                <a:lnTo>
                  <a:pt y="831" x="17240"/>
                </a:lnTo>
                <a:lnTo>
                  <a:pt y="253" x="17240"/>
                </a:lnTo>
                <a:close/>
                <a:moveTo>
                  <a:pt y="58" x="18529"/>
                </a:moveTo>
                <a:lnTo>
                  <a:pt y="831" x="18529"/>
                </a:lnTo>
                <a:lnTo>
                  <a:pt y="831" x="18658"/>
                </a:lnTo>
                <a:lnTo>
                  <a:pt y="521" x="18658"/>
                </a:lnTo>
                <a:cubicBezTo>
                  <a:pt y="524" x="18689"/>
                  <a:pt y="525" x="18722"/>
                  <a:pt y="525" x="18756"/>
                </a:cubicBezTo>
                <a:cubicBezTo>
                  <a:pt y="525" x="18800"/>
                  <a:pt y="522" x="18839"/>
                  <a:pt y="514" x="18873"/>
                </a:cubicBezTo>
                <a:cubicBezTo>
                  <a:pt y="506" x="18907"/>
                  <a:pt y="495" x="18935"/>
                  <a:pt y="481" x="18958"/>
                </a:cubicBezTo>
                <a:cubicBezTo>
                  <a:pt y="466" x="18981"/>
                  <a:pt y="448" x="18999"/>
                  <a:pt y="426" x="19013"/>
                </a:cubicBezTo>
                <a:cubicBezTo>
                  <a:pt y="405" x="19028"/>
                  <a:pt y="382" x="19037"/>
                  <a:pt y="357" x="19043"/>
                </a:cubicBezTo>
                <a:cubicBezTo>
                  <a:pt y="333" x="19049"/>
                  <a:pt y="306" x="19052"/>
                  <a:pt y="276" x="19052"/>
                </a:cubicBezTo>
                <a:cubicBezTo>
                  <a:pt y="239" x="19052"/>
                  <a:pt y="206" x="19045"/>
                  <a:pt y="177" x="19031"/>
                </a:cubicBezTo>
                <a:cubicBezTo>
                  <a:pt y="148" x="19017"/>
                  <a:pt y="125" x="18998"/>
                  <a:pt y="108" x="18972"/>
                </a:cubicBezTo>
                <a:cubicBezTo>
                  <a:pt y="91" x="18948"/>
                  <a:pt y="78" x="18920"/>
                  <a:pt y="70" x="18888"/>
                </a:cubicBezTo>
                <a:cubicBezTo>
                  <a:pt y="62" x="18857"/>
                  <a:pt y="58" x="18823"/>
                  <a:pt y="58" x="18786"/>
                </a:cubicBezTo>
                <a:close/>
                <a:moveTo>
                  <a:pt y="253" x="19083"/>
                </a:moveTo>
                <a:cubicBezTo>
                  <a:pt y="280" x="19083"/>
                  <a:pt y="307" x="19083"/>
                  <a:pt y="335" x="19083"/>
                </a:cubicBezTo>
                <a:cubicBezTo>
                  <a:pt y="362" x="19084"/>
                  <a:pt y="383" x="19084"/>
                  <a:pt y="397" x="19084"/>
                </a:cubicBezTo>
                <a:lnTo>
                  <a:pt y="831" x="19084"/>
                </a:lnTo>
                <a:lnTo>
                  <a:pt y="831" x="19208"/>
                </a:lnTo>
                <a:lnTo>
                  <a:pt y="495" x="19208"/>
                </a:lnTo>
                <a:cubicBezTo>
                  <a:pt y="458" x="19208"/>
                  <a:pt y="428" x="19219"/>
                  <a:pt y="405" x="19241"/>
                </a:cubicBezTo>
                <a:cubicBezTo>
                  <a:pt y="381" x="19263"/>
                  <a:pt y="369" x="19296"/>
                  <a:pt y="369" x="19337"/>
                </a:cubicBezTo>
                <a:lnTo>
                  <a:pt y="369" x="19380"/>
                </a:lnTo>
                <a:lnTo>
                  <a:pt y="253" x="19370"/>
                </a:lnTo>
                <a:lnTo>
                  <a:pt y="253" x="19335"/>
                </a:lnTo>
                <a:cubicBezTo>
                  <a:pt y="253" x="19257"/>
                  <a:pt y="266" x="19210"/>
                  <a:pt y="294" x="19195"/>
                </a:cubicBezTo>
                <a:lnTo>
                  <a:pt y="253" x="19192"/>
                </a:lnTo>
                <a:close/>
                <a:moveTo>
                  <a:pt y="253" x="20567"/>
                </a:moveTo>
                <a:lnTo>
                  <a:pt y="831" x="20567"/>
                </a:lnTo>
                <a:lnTo>
                  <a:pt y="831" x="20690"/>
                </a:lnTo>
                <a:lnTo>
                  <a:pt y="253" x="20690"/>
                </a:lnTo>
                <a:close/>
                <a:moveTo>
                  <a:pt y="73" x="16917"/>
                </a:moveTo>
                <a:lnTo>
                  <a:pt y="81" x="16817"/>
                </a:lnTo>
                <a:lnTo>
                  <a:pt y="253" x="16796"/>
                </a:lnTo>
                <a:lnTo>
                  <a:pt y="253" x="16721"/>
                </a:lnTo>
                <a:lnTo>
                  <a:pt y="352" x="16710"/>
                </a:lnTo>
                <a:lnTo>
                  <a:pt y="352" x="16794"/>
                </a:lnTo>
                <a:lnTo>
                  <a:pt y="592" x="16794"/>
                </a:lnTo>
                <a:cubicBezTo>
                  <a:pt y="613" x="16794"/>
                  <a:pt y="630" x="16794"/>
                  <a:pt y="644" x="16794"/>
                </a:cubicBezTo>
                <a:cubicBezTo>
                  <a:pt y="658" x="16794"/>
                  <a:pt y="673" x="16795"/>
                  <a:pt y="689" x="16796"/>
                </a:cubicBezTo>
                <a:cubicBezTo>
                  <a:pt y="704" x="16798"/>
                  <a:pt y="717" x="16799"/>
                  <a:pt y="728" x="16802"/>
                </a:cubicBezTo>
                <a:cubicBezTo>
                  <a:pt y="739" x="16804"/>
                  <a:pt y="750" x="16807"/>
                  <a:pt y="762" x="16811"/>
                </a:cubicBezTo>
                <a:cubicBezTo>
                  <a:pt y="773" x="16815"/>
                  <a:pt y="783" x="16820"/>
                  <a:pt y="791" x="16826"/>
                </a:cubicBezTo>
                <a:cubicBezTo>
                  <a:pt y="799" x="16832"/>
                  <a:pt y="806" x="16840"/>
                  <a:pt y="813" x="16848"/>
                </a:cubicBezTo>
                <a:cubicBezTo>
                  <a:pt y="820" x="16857"/>
                  <a:pt y="826" x="16866"/>
                  <a:pt y="829" x="16877"/>
                </a:cubicBezTo>
                <a:cubicBezTo>
                  <a:pt y="833" x="16888"/>
                  <a:pt y="835" x="16900"/>
                  <a:pt y="837" x="16913"/>
                </a:cubicBezTo>
                <a:cubicBezTo>
                  <a:pt y="839" x="16925"/>
                  <a:pt y="840" x="16939"/>
                  <a:pt y="840" x="16955"/>
                </a:cubicBezTo>
                <a:cubicBezTo>
                  <a:pt y="840" x="16969"/>
                  <a:pt y="838" x="17008"/>
                  <a:pt y="832" x="17071"/>
                </a:cubicBezTo>
                <a:lnTo>
                  <a:pt y="725" x="17059"/>
                </a:lnTo>
                <a:cubicBezTo>
                  <a:pt y="726" x="17036"/>
                  <a:pt y="727" x="17019"/>
                  <a:pt y="729" x="17008"/>
                </a:cubicBezTo>
                <a:cubicBezTo>
                  <a:pt y="729" x="16997"/>
                  <a:pt y="730" x="16989"/>
                  <a:pt y="731" x="16984"/>
                </a:cubicBezTo>
                <a:cubicBezTo>
                  <a:pt y="731" x="16979"/>
                  <a:pt y="731" x="16976"/>
                  <a:pt y="731" x="16974"/>
                </a:cubicBezTo>
                <a:cubicBezTo>
                  <a:pt y="731" x="16949"/>
                  <a:pt y="726" x="16934"/>
                  <a:pt y="716" x="16927"/>
                </a:cubicBezTo>
                <a:cubicBezTo>
                  <a:pt y="705" x="16921"/>
                  <a:pt y="677" x="16917"/>
                  <a:pt y="631" x="16917"/>
                </a:cubicBezTo>
                <a:lnTo>
                  <a:pt y="352" x="16917"/>
                </a:lnTo>
                <a:lnTo>
                  <a:pt y="352" x="17059"/>
                </a:lnTo>
                <a:lnTo>
                  <a:pt y="253" x="17059"/>
                </a:lnTo>
                <a:lnTo>
                  <a:pt y="253" x="16917"/>
                </a:lnTo>
                <a:lnTo>
                  <a:pt y="73" x="16917"/>
                </a:lnTo>
                <a:close/>
                <a:moveTo>
                  <a:pt y="240" x="926"/>
                </a:moveTo>
                <a:cubicBezTo>
                  <a:pt y="242" x="850"/>
                  <a:pt y="272" x="788"/>
                  <a:pt y="328" x="740"/>
                </a:cubicBezTo>
                <a:cubicBezTo>
                  <a:pt y="385" x="693"/>
                  <a:pt y="456" x="669"/>
                  <a:pt y="541" x="669"/>
                </a:cubicBezTo>
                <a:cubicBezTo>
                  <a:pt y="632" x="669"/>
                  <a:pt y="706" x="693"/>
                  <a:pt y="761" x="741"/>
                </a:cubicBezTo>
                <a:cubicBezTo>
                  <a:pt y="815" x="788"/>
                  <a:pt y="843" x="854"/>
                  <a:pt y="843" x="936"/>
                </a:cubicBezTo>
                <a:cubicBezTo>
                  <a:pt y="843" x="1023"/>
                  <a:pt y="816" x="1097"/>
                  <a:pt y="763" x="1159"/>
                </a:cubicBezTo>
                <a:lnTo>
                  <a:pt y="666" x="1118"/>
                </a:lnTo>
                <a:cubicBezTo>
                  <a:pt y="709" x="1055"/>
                  <a:pt y="731" x="995"/>
                  <a:pt y="731" x="938"/>
                </a:cubicBezTo>
                <a:cubicBezTo>
                  <a:pt y="731" x="897"/>
                  <a:pt y="715" x="863"/>
                  <a:pt y="684" x="835"/>
                </a:cubicBezTo>
                <a:cubicBezTo>
                  <a:pt y="653" x="808"/>
                  <a:pt y="617" x="795"/>
                  <a:pt y="577" x="795"/>
                </a:cubicBezTo>
                <a:lnTo>
                  <a:pt y="577" x="1161"/>
                </a:lnTo>
                <a:cubicBezTo>
                  <a:pt y="560" x="1161"/>
                  <a:pt y="547" x="1162"/>
                  <a:pt y="538" x="1162"/>
                </a:cubicBezTo>
                <a:cubicBezTo>
                  <a:pt y="529" x="1162"/>
                  <a:pt y="523" x="1162"/>
                  <a:pt y="520" x="1162"/>
                </a:cubicBezTo>
                <a:cubicBezTo>
                  <a:pt y="435" x="1162"/>
                  <a:pt y="368" x="1141"/>
                  <a:pt y="317" x="1099"/>
                </a:cubicBezTo>
                <a:cubicBezTo>
                  <a:pt y="266" x="1057"/>
                  <a:pt y="240" x="999"/>
                  <a:pt y="240" x="926"/>
                </a:cubicBezTo>
                <a:close/>
                <a:moveTo>
                  <a:pt y="240" x="1477"/>
                </a:moveTo>
                <a:cubicBezTo>
                  <a:pt y="240" x="1435"/>
                  <a:pt y="248" x="1396"/>
                  <a:pt y="265" x="1361"/>
                </a:cubicBezTo>
                <a:cubicBezTo>
                  <a:pt y="282" x="1325"/>
                  <a:pt y="304" x="1296"/>
                  <a:pt y="332" x="1272"/>
                </a:cubicBezTo>
                <a:cubicBezTo>
                  <a:pt y="360" x="1249"/>
                  <a:pt y="392" x="1231"/>
                  <a:pt y="428" x="1218"/>
                </a:cubicBezTo>
                <a:cubicBezTo>
                  <a:pt y="464" x="1205"/>
                  <a:pt y="502" x="1199"/>
                  <a:pt y="541" x="1198"/>
                </a:cubicBezTo>
                <a:cubicBezTo>
                  <a:pt y="582" x="1198"/>
                  <a:pt y="620" x="1205"/>
                  <a:pt y="656" x="1217"/>
                </a:cubicBezTo>
                <a:cubicBezTo>
                  <a:pt y="691" x="1229"/>
                  <a:pt y="723" x="1247"/>
                  <a:pt y="751" x="1270"/>
                </a:cubicBezTo>
                <a:cubicBezTo>
                  <a:pt y="779" x="1293"/>
                  <a:pt y="802" x="1323"/>
                  <a:pt y="818" x="1359"/>
                </a:cubicBezTo>
                <a:cubicBezTo>
                  <a:pt y="835" x="1395"/>
                  <a:pt y="843" x="1435"/>
                  <a:pt y="843" x="1478"/>
                </a:cubicBezTo>
                <a:cubicBezTo>
                  <a:pt y="843" x="1508"/>
                  <a:pt y="838" x="1537"/>
                  <a:pt y="829" x="1566"/>
                </a:cubicBezTo>
                <a:cubicBezTo>
                  <a:pt y="820" x="1594"/>
                  <a:pt y="803" x="1621"/>
                  <a:pt y="779" x="1647"/>
                </a:cubicBezTo>
                <a:lnTo>
                  <a:pt y="681" x="1613"/>
                </a:lnTo>
                <a:cubicBezTo>
                  <a:pt y="716" x="1564"/>
                  <a:pt y="734" x="1520"/>
                  <a:pt y="734" x="1482"/>
                </a:cubicBezTo>
                <a:cubicBezTo>
                  <a:pt y="734" x="1435"/>
                  <a:pt y="716" x="1397"/>
                  <a:pt y="681" x="1368"/>
                </a:cubicBezTo>
                <a:cubicBezTo>
                  <a:pt y="646" x="1338"/>
                  <a:pt y="600" x="1324"/>
                  <a:pt y="543" x="1324"/>
                </a:cubicBezTo>
                <a:cubicBezTo>
                  <a:pt y="487" x="1324"/>
                  <a:pt y="440" x="1338"/>
                  <a:pt y="404" x="1368"/>
                </a:cubicBezTo>
                <a:cubicBezTo>
                  <a:pt y="367" x="1397"/>
                  <a:pt y="349" x="1433"/>
                  <a:pt y="349" x="1476"/>
                </a:cubicBezTo>
                <a:cubicBezTo>
                  <a:pt y="349" x="1519"/>
                  <a:pt y="365" x="1564"/>
                  <a:pt y="397" x="1613"/>
                </a:cubicBezTo>
                <a:lnTo>
                  <a:pt y="302" x="1647"/>
                </a:lnTo>
                <a:cubicBezTo>
                  <a:pt y="278" x="1623"/>
                  <a:pt y="262" x="1596"/>
                  <a:pt y="254" x="1568"/>
                </a:cubicBezTo>
                <a:cubicBezTo>
                  <a:pt y="245" x="1540"/>
                  <a:pt y="240" x="1510"/>
                  <a:pt y="240" x="1477"/>
                </a:cubicBezTo>
                <a:close/>
                <a:moveTo>
                  <a:pt y="240" x="2714"/>
                </a:moveTo>
                <a:cubicBezTo>
                  <a:pt y="240" x="2657"/>
                  <a:pt y="254" x="2608"/>
                  <a:pt y="282" x="2565"/>
                </a:cubicBezTo>
                <a:cubicBezTo>
                  <a:pt y="310" x="2523"/>
                  <a:pt y="347" x="2491"/>
                  <a:pt y="392" x="2470"/>
                </a:cubicBezTo>
                <a:cubicBezTo>
                  <a:pt y="438" x="2450"/>
                  <a:pt y="488" x="2439"/>
                  <a:pt y="543" x="2439"/>
                </a:cubicBezTo>
                <a:cubicBezTo>
                  <a:pt y="598" x="2439"/>
                  <a:pt y="648" x="2449"/>
                  <a:pt y="693" x="2470"/>
                </a:cubicBezTo>
                <a:cubicBezTo>
                  <a:pt y="738" x="2491"/>
                  <a:pt y="774" x="2522"/>
                  <a:pt y="801" x="2564"/>
                </a:cubicBezTo>
                <a:cubicBezTo>
                  <a:pt y="829" x="2606"/>
                  <a:pt y="843" x="2656"/>
                  <a:pt y="843" x="2712"/>
                </a:cubicBezTo>
                <a:cubicBezTo>
                  <a:pt y="843" x="2755"/>
                  <a:pt y="835" x="2793"/>
                  <a:pt y="818" x="2828"/>
                </a:cubicBezTo>
                <a:cubicBezTo>
                  <a:pt y="801" x="2862"/>
                  <a:pt y="779" x="2891"/>
                  <a:pt y="751" x="2913"/>
                </a:cubicBezTo>
                <a:cubicBezTo>
                  <a:pt y="722" x="2935"/>
                  <a:pt y="690" x="2952"/>
                  <a:pt y="655" x="2964"/>
                </a:cubicBezTo>
                <a:cubicBezTo>
                  <a:pt y="619" x="2975"/>
                  <a:pt y="581" x="2981"/>
                  <a:pt y="542" x="2981"/>
                </a:cubicBezTo>
                <a:cubicBezTo>
                  <a:pt y="509" x="2981"/>
                  <a:pt y="478" x="2978"/>
                  <a:pt y="448" x="2971"/>
                </a:cubicBezTo>
                <a:cubicBezTo>
                  <a:pt y="418" x="2964"/>
                  <a:pt y="391" x="2953"/>
                  <a:pt y="366" x="2939"/>
                </a:cubicBezTo>
                <a:cubicBezTo>
                  <a:pt y="340" x="2924"/>
                  <a:pt y="318" x="2906"/>
                  <a:pt y="300" x="2885"/>
                </a:cubicBezTo>
                <a:cubicBezTo>
                  <a:pt y="281" x="2864"/>
                  <a:pt y="266" x="2839"/>
                  <a:pt y="256" x="2810"/>
                </a:cubicBezTo>
                <a:cubicBezTo>
                  <a:pt y="245" x="2780"/>
                  <a:pt y="240" x="2748"/>
                  <a:pt y="240" x="2714"/>
                </a:cubicBezTo>
                <a:close/>
                <a:moveTo>
                  <a:pt y="240" x="4337"/>
                </a:moveTo>
                <a:cubicBezTo>
                  <a:pt y="240" x="4299"/>
                  <a:pt y="244" x="4263"/>
                  <a:pt y="252" x="4227"/>
                </a:cubicBezTo>
                <a:cubicBezTo>
                  <a:pt y="260" x="4191"/>
                  <a:pt y="273" x="4157"/>
                  <a:pt y="292" x="4124"/>
                </a:cubicBezTo>
                <a:lnTo>
                  <a:pt y="395" x="4160"/>
                </a:lnTo>
                <a:cubicBezTo>
                  <a:pt y="378" x="4195"/>
                  <a:pt y="366" x="4227"/>
                  <a:pt y="360" x="4255"/>
                </a:cubicBezTo>
                <a:cubicBezTo>
                  <a:pt y="354" x="4284"/>
                  <a:pt y="351" x="4312"/>
                  <a:pt y="351" x="4339"/>
                </a:cubicBezTo>
                <a:cubicBezTo>
                  <a:pt y="351" x="4370"/>
                  <a:pt y="357" x="4392"/>
                  <a:pt y="369" x="4405"/>
                </a:cubicBezTo>
                <a:cubicBezTo>
                  <a:pt y="382" x="4418"/>
                  <a:pt y="401" x="4424"/>
                  <a:pt y="428" x="4424"/>
                </a:cubicBezTo>
                <a:lnTo>
                  <a:pt y="471" x="4424"/>
                </a:lnTo>
                <a:lnTo>
                  <a:pt y="475" x="4388"/>
                </a:lnTo>
                <a:cubicBezTo>
                  <a:pt y="477" x="4374"/>
                  <a:pt y="479" x="4363"/>
                  <a:pt y="479" x="4356"/>
                </a:cubicBezTo>
                <a:cubicBezTo>
                  <a:pt y="491" x="4281"/>
                  <a:pt y="505" x="4226"/>
                  <a:pt y="522" x="4192"/>
                </a:cubicBezTo>
                <a:cubicBezTo>
                  <a:pt y="554" x="4128"/>
                  <a:pt y="605" x="4096"/>
                  <a:pt y="675" x="4096"/>
                </a:cubicBezTo>
                <a:cubicBezTo>
                  <a:pt y="703" x="4096"/>
                  <a:pt y="728" x="4101"/>
                  <a:pt y="749" x="4111"/>
                </a:cubicBezTo>
                <a:cubicBezTo>
                  <a:pt y="771" x="4121"/>
                  <a:pt y="789" x="4135"/>
                  <a:pt y="802" x="4152"/>
                </a:cubicBezTo>
                <a:cubicBezTo>
                  <a:pt y="816" x="4170"/>
                  <a:pt y="826" x="4189"/>
                  <a:pt y="833" x="4211"/>
                </a:cubicBezTo>
                <a:cubicBezTo>
                  <a:pt y="839" x="4232"/>
                  <a:pt y="843" x="4255"/>
                  <a:pt y="843" x="4280"/>
                </a:cubicBezTo>
                <a:cubicBezTo>
                  <a:pt y="843" x="4356"/>
                  <a:pt y="827" x="4407"/>
                  <a:pt y="796" x="4435"/>
                </a:cubicBezTo>
                <a:lnTo>
                  <a:pt y="831" x="4443"/>
                </a:lnTo>
                <a:lnTo>
                  <a:pt y="831" x="4547"/>
                </a:lnTo>
                <a:lnTo>
                  <a:pt y="416" x="4547"/>
                </a:lnTo>
                <a:cubicBezTo>
                  <a:pt y="299" x="4547"/>
                  <a:pt y="240" x="4477"/>
                  <a:pt y="240" x="4337"/>
                </a:cubicBezTo>
                <a:close/>
                <a:moveTo>
                  <a:pt y="240" x="4814"/>
                </a:moveTo>
                <a:cubicBezTo>
                  <a:pt y="240" x="4782"/>
                  <a:pt y="245" x="4754"/>
                  <a:pt y="255" x="4728"/>
                </a:cubicBezTo>
                <a:cubicBezTo>
                  <a:pt y="265" x="4702"/>
                  <a:pt y="277" x="4681"/>
                  <a:pt y="294" x="4665"/>
                </a:cubicBezTo>
                <a:cubicBezTo>
                  <a:pt y="310" x="4648"/>
                  <a:pt y="328" x="4636"/>
                  <a:pt y="348" x="4627"/>
                </a:cubicBezTo>
                <a:cubicBezTo>
                  <a:pt y="368" x="4618"/>
                  <a:pt y="389" x="4614"/>
                  <a:pt y="411" x="4614"/>
                </a:cubicBezTo>
                <a:cubicBezTo>
                  <a:pt y="452" x="4615"/>
                  <a:pt y="486" x="4627"/>
                  <a:pt y="515" x="4650"/>
                </a:cubicBezTo>
                <a:cubicBezTo>
                  <a:pt y="543" x="4674"/>
                  <a:pt y="565" x="4713"/>
                  <a:pt y="580" x="4768"/>
                </a:cubicBezTo>
                <a:lnTo>
                  <a:pt y="600" x="4840"/>
                </a:lnTo>
                <a:cubicBezTo>
                  <a:pt y="612" x="4884"/>
                  <a:pt y="633" x="4905"/>
                  <a:pt y="662" x="4905"/>
                </a:cubicBezTo>
                <a:lnTo>
                  <a:pt y="667" x="4905"/>
                </a:lnTo>
                <a:cubicBezTo>
                  <a:pt y="688" x="4904"/>
                  <a:pt y="705" x="4896"/>
                  <a:pt y="716" x="4881"/>
                </a:cubicBezTo>
                <a:cubicBezTo>
                  <a:pt y="728" x="4867"/>
                  <a:pt y="733" x="4847"/>
                  <a:pt y="733" x="4821"/>
                </a:cubicBezTo>
                <a:lnTo>
                  <a:pt y="733" x="4813"/>
                </a:lnTo>
                <a:cubicBezTo>
                  <a:pt y="733" x="4793"/>
                  <a:pt y="730" x="4772"/>
                  <a:pt y="725" x="4751"/>
                </a:cubicBezTo>
                <a:cubicBezTo>
                  <a:pt y="719" x="4729"/>
                  <a:pt y="713" x="4713"/>
                  <a:pt y="708" x="4702"/>
                </a:cubicBezTo>
                <a:cubicBezTo>
                  <a:pt y="703" x="4691"/>
                  <a:pt y="692" x="4674"/>
                  <a:pt y="677" x="4650"/>
                </a:cubicBezTo>
                <a:lnTo>
                  <a:pt y="779" x="4616"/>
                </a:lnTo>
                <a:cubicBezTo>
                  <a:pt y="800" x="4644"/>
                  <a:pt y="816" x="4675"/>
                  <a:pt y="827" x="4711"/>
                </a:cubicBezTo>
                <a:cubicBezTo>
                  <a:pt y="837" x="4747"/>
                  <a:pt y="843" x="4786"/>
                  <a:pt y="843" x="4826"/>
                </a:cubicBezTo>
                <a:cubicBezTo>
                  <a:pt y="843" x="4883"/>
                  <a:pt y="827" x="4930"/>
                  <a:pt y="796" x="4966"/>
                </a:cubicBezTo>
                <a:cubicBezTo>
                  <a:pt y="765" x="5003"/>
                  <a:pt y="722" x="5022"/>
                  <a:pt y="666" x="5024"/>
                </a:cubicBezTo>
                <a:lnTo>
                  <a:pt y="664" x="5024"/>
                </a:lnTo>
                <a:cubicBezTo>
                  <a:pt y="615" x="5024"/>
                  <a:pt y="577" x="5011"/>
                  <a:pt y="548" x="4985"/>
                </a:cubicBezTo>
                <a:cubicBezTo>
                  <a:pt y="520" x="4959"/>
                  <a:pt y="499" x="4922"/>
                  <a:pt y="486" x="4873"/>
                </a:cubicBezTo>
                <a:lnTo>
                  <a:pt y="466" x="4799"/>
                </a:lnTo>
                <a:cubicBezTo>
                  <a:pt y="460" x="4776"/>
                  <a:pt y="452" x="4760"/>
                  <a:pt y="443" x="4751"/>
                </a:cubicBezTo>
                <a:cubicBezTo>
                  <a:pt y="434" x="4743"/>
                  <a:pt y="424" x="4738"/>
                  <a:pt y="412" x="4738"/>
                </a:cubicBezTo>
                <a:cubicBezTo>
                  <a:pt y="391" x="4738"/>
                  <a:pt y="376" x="4745"/>
                  <a:pt y="364" x="4760"/>
                </a:cubicBezTo>
                <a:cubicBezTo>
                  <a:pt y="353" x="4774"/>
                  <a:pt y="347" x="4794"/>
                  <a:pt y="347" x="4820"/>
                </a:cubicBezTo>
                <a:cubicBezTo>
                  <a:pt y="347" x="4860"/>
                  <a:pt y="358" x="4910"/>
                  <a:pt y="382" x="4969"/>
                </a:cubicBezTo>
                <a:lnTo>
                  <a:pt y="285" x="5001"/>
                </a:lnTo>
                <a:cubicBezTo>
                  <a:pt y="255" x="4943"/>
                  <a:pt y="240" x="4880"/>
                  <a:pt y="240" x="4814"/>
                </a:cubicBezTo>
                <a:close/>
                <a:moveTo>
                  <a:pt y="240" x="5549"/>
                </a:moveTo>
                <a:cubicBezTo>
                  <a:pt y="240" x="5508"/>
                  <a:pt y="248" x="5469"/>
                  <a:pt y="265" x="5433"/>
                </a:cubicBezTo>
                <a:cubicBezTo>
                  <a:pt y="282" x="5398"/>
                  <a:pt y="304" x="5368"/>
                  <a:pt y="332" x="5345"/>
                </a:cubicBezTo>
                <a:cubicBezTo>
                  <a:pt y="360" x="5322"/>
                  <a:pt y="392" x="5304"/>
                  <a:pt y="428" x="5291"/>
                </a:cubicBezTo>
                <a:cubicBezTo>
                  <a:pt y="464" x="5278"/>
                  <a:pt y="502" x="5271"/>
                  <a:pt y="541" x="5271"/>
                </a:cubicBezTo>
                <a:cubicBezTo>
                  <a:pt y="582" x="5271"/>
                  <a:pt y="620" x="5277"/>
                  <a:pt y="656" x="5290"/>
                </a:cubicBezTo>
                <a:cubicBezTo>
                  <a:pt y="691" x="5302"/>
                  <a:pt y="723" x="5320"/>
                  <a:pt y="751" x="5343"/>
                </a:cubicBezTo>
                <a:cubicBezTo>
                  <a:pt y="779" x="5366"/>
                  <a:pt y="802" x="5396"/>
                  <a:pt y="818" x="5432"/>
                </a:cubicBezTo>
                <a:cubicBezTo>
                  <a:pt y="835" x="5468"/>
                  <a:pt y="843" x="5507"/>
                  <a:pt y="843" x="5551"/>
                </a:cubicBezTo>
                <a:cubicBezTo>
                  <a:pt y="843" x="5581"/>
                  <a:pt y="838" x="5610"/>
                  <a:pt y="829" x="5638"/>
                </a:cubicBezTo>
                <a:cubicBezTo>
                  <a:pt y="820" x="5667"/>
                  <a:pt y="803" x="5694"/>
                  <a:pt y="779" x="5720"/>
                </a:cubicBezTo>
                <a:lnTo>
                  <a:pt y="681" x="5686"/>
                </a:lnTo>
                <a:cubicBezTo>
                  <a:pt y="716" x="5637"/>
                  <a:pt y="734" x="5593"/>
                  <a:pt y="734" x="5555"/>
                </a:cubicBezTo>
                <a:cubicBezTo>
                  <a:pt y="734" x="5508"/>
                  <a:pt y="716" x="5470"/>
                  <a:pt y="681" x="5440"/>
                </a:cubicBezTo>
                <a:cubicBezTo>
                  <a:pt y="646" x="5411"/>
                  <a:pt y="600" x="5396"/>
                  <a:pt y="543" x="5396"/>
                </a:cubicBezTo>
                <a:cubicBezTo>
                  <a:pt y="487" x="5396"/>
                  <a:pt y="440" x="5411"/>
                  <a:pt y="404" x="5440"/>
                </a:cubicBezTo>
                <a:cubicBezTo>
                  <a:pt y="367" x="5470"/>
                  <a:pt y="349" x="5506"/>
                  <a:pt y="349" x="5548"/>
                </a:cubicBezTo>
                <a:cubicBezTo>
                  <a:pt y="349" x="5591"/>
                  <a:pt y="365" x="5637"/>
                  <a:pt y="397" x="5686"/>
                </a:cubicBezTo>
                <a:lnTo>
                  <a:pt y="302" x="5719"/>
                </a:lnTo>
                <a:cubicBezTo>
                  <a:pt y="278" x="5695"/>
                  <a:pt y="262" x="5669"/>
                  <a:pt y="254" x="5641"/>
                </a:cubicBezTo>
                <a:cubicBezTo>
                  <a:pt y="245" x="5613"/>
                  <a:pt y="240" x="5582"/>
                  <a:pt y="240" x="5549"/>
                </a:cubicBezTo>
                <a:close/>
                <a:moveTo>
                  <a:pt y="240" x="5994"/>
                </a:moveTo>
                <a:cubicBezTo>
                  <a:pt y="242" x="5918"/>
                  <a:pt y="272" x="5856"/>
                  <a:pt y="328" x="5808"/>
                </a:cubicBezTo>
                <a:cubicBezTo>
                  <a:pt y="385" x="5761"/>
                  <a:pt y="456" x="5737"/>
                  <a:pt y="541" x="5737"/>
                </a:cubicBezTo>
                <a:cubicBezTo>
                  <a:pt y="632" x="5737"/>
                  <a:pt y="706" x="5761"/>
                  <a:pt y="761" x="5809"/>
                </a:cubicBezTo>
                <a:cubicBezTo>
                  <a:pt y="815" x="5856"/>
                  <a:pt y="843" x="5921"/>
                  <a:pt y="843" x="6004"/>
                </a:cubicBezTo>
                <a:cubicBezTo>
                  <a:pt y="843" x="6091"/>
                  <a:pt y="816" x="6165"/>
                  <a:pt y="763" x="6227"/>
                </a:cubicBezTo>
                <a:lnTo>
                  <a:pt y="666" x="6186"/>
                </a:lnTo>
                <a:cubicBezTo>
                  <a:pt y="709" x="6122"/>
                  <a:pt y="731" x="6063"/>
                  <a:pt y="731" x="6006"/>
                </a:cubicBezTo>
                <a:cubicBezTo>
                  <a:pt y="731" x="5965"/>
                  <a:pt y="715" x="5930"/>
                  <a:pt y="684" x="5903"/>
                </a:cubicBezTo>
                <a:cubicBezTo>
                  <a:pt y="653" x="5876"/>
                  <a:pt y="617" x="5863"/>
                  <a:pt y="577" x="5863"/>
                </a:cubicBezTo>
                <a:lnTo>
                  <a:pt y="577" x="6229"/>
                </a:lnTo>
                <a:cubicBezTo>
                  <a:pt y="560" x="6229"/>
                  <a:pt y="547" x="6229"/>
                  <a:pt y="538" x="6230"/>
                </a:cubicBezTo>
                <a:cubicBezTo>
                  <a:pt y="529" x="6230"/>
                  <a:pt y="523" x="6230"/>
                  <a:pt y="520" x="6230"/>
                </a:cubicBezTo>
                <a:cubicBezTo>
                  <a:pt y="435" x="6230"/>
                  <a:pt y="368" x="6209"/>
                  <a:pt y="317" x="6167"/>
                </a:cubicBezTo>
                <a:cubicBezTo>
                  <a:pt y="266" x="6125"/>
                  <a:pt y="240" x="6067"/>
                  <a:pt y="240" x="5994"/>
                </a:cubicBezTo>
                <a:close/>
                <a:moveTo>
                  <a:pt y="240" x="6864"/>
                </a:moveTo>
                <a:cubicBezTo>
                  <a:pt y="240" x="6822"/>
                  <a:pt y="248" x="6783"/>
                  <a:pt y="265" x="6748"/>
                </a:cubicBezTo>
                <a:cubicBezTo>
                  <a:pt y="282" x="6712"/>
                  <a:pt y="304" x="6683"/>
                  <a:pt y="332" x="6659"/>
                </a:cubicBezTo>
                <a:cubicBezTo>
                  <a:pt y="360" x="6636"/>
                  <a:pt y="392" x="6618"/>
                  <a:pt y="428" x="6605"/>
                </a:cubicBezTo>
                <a:cubicBezTo>
                  <a:pt y="464" x="6592"/>
                  <a:pt y="502" x="6586"/>
                  <a:pt y="541" x="6586"/>
                </a:cubicBezTo>
                <a:cubicBezTo>
                  <a:pt y="582" x="6586"/>
                  <a:pt y="620" x="6592"/>
                  <a:pt y="656" x="6604"/>
                </a:cubicBezTo>
                <a:cubicBezTo>
                  <a:pt y="691" x="6617"/>
                  <a:pt y="723" x="6634"/>
                  <a:pt y="751" x="6657"/>
                </a:cubicBezTo>
                <a:cubicBezTo>
                  <a:pt y="779" x="6680"/>
                  <a:pt y="802" x="6710"/>
                  <a:pt y="818" x="6746"/>
                </a:cubicBezTo>
                <a:cubicBezTo>
                  <a:pt y="835" x="6782"/>
                  <a:pt y="843" x="6822"/>
                  <a:pt y="843" x="6865"/>
                </a:cubicBezTo>
                <a:cubicBezTo>
                  <a:pt y="843" x="6895"/>
                  <a:pt y="838" x="6924"/>
                  <a:pt y="829" x="6953"/>
                </a:cubicBezTo>
                <a:cubicBezTo>
                  <a:pt y="820" x="6981"/>
                  <a:pt y="803" x="7009"/>
                  <a:pt y="779" x="7034"/>
                </a:cubicBezTo>
                <a:lnTo>
                  <a:pt y="681" x="7000"/>
                </a:lnTo>
                <a:cubicBezTo>
                  <a:pt y="716" x="6951"/>
                  <a:pt y="734" x="6907"/>
                  <a:pt y="734" x="6869"/>
                </a:cubicBezTo>
                <a:cubicBezTo>
                  <a:pt y="734" x="6822"/>
                  <a:pt y="716" x="6784"/>
                  <a:pt y="681" x="6755"/>
                </a:cubicBezTo>
                <a:cubicBezTo>
                  <a:pt y="646" x="6725"/>
                  <a:pt y="600" x="6711"/>
                  <a:pt y="543" x="6711"/>
                </a:cubicBezTo>
                <a:cubicBezTo>
                  <a:pt y="487" x="6711"/>
                  <a:pt y="440" x="6725"/>
                  <a:pt y="404" x="6755"/>
                </a:cubicBezTo>
                <a:cubicBezTo>
                  <a:pt y="367" x="6784"/>
                  <a:pt y="349" x="6820"/>
                  <a:pt y="349" x="6863"/>
                </a:cubicBezTo>
                <a:cubicBezTo>
                  <a:pt y="349" x="6906"/>
                  <a:pt y="365" x="6951"/>
                  <a:pt y="397" x="7000"/>
                </a:cubicBezTo>
                <a:lnTo>
                  <a:pt y="302" x="7034"/>
                </a:lnTo>
                <a:cubicBezTo>
                  <a:pt y="278" x="7010"/>
                  <a:pt y="262" x="6984"/>
                  <a:pt y="254" x="6956"/>
                </a:cubicBezTo>
                <a:cubicBezTo>
                  <a:pt y="245" x="6927"/>
                  <a:pt y="240" x="6897"/>
                  <a:pt y="240" x="6864"/>
                </a:cubicBezTo>
                <a:close/>
                <a:moveTo>
                  <a:pt y="240" x="7296"/>
                </a:moveTo>
                <a:cubicBezTo>
                  <a:pt y="240" x="7258"/>
                  <a:pt y="244" x="7222"/>
                  <a:pt y="252" x="7186"/>
                </a:cubicBezTo>
                <a:cubicBezTo>
                  <a:pt y="260" x="7150"/>
                  <a:pt y="273" x="7116"/>
                  <a:pt y="292" x="7083"/>
                </a:cubicBezTo>
                <a:lnTo>
                  <a:pt y="395" x="7119"/>
                </a:lnTo>
                <a:cubicBezTo>
                  <a:pt y="378" x="7154"/>
                  <a:pt y="366" x="7186"/>
                  <a:pt y="360" x="7214"/>
                </a:cubicBezTo>
                <a:cubicBezTo>
                  <a:pt y="354" x="7243"/>
                  <a:pt y="351" x="7271"/>
                  <a:pt y="351" x="7298"/>
                </a:cubicBezTo>
                <a:cubicBezTo>
                  <a:pt y="351" x="7329"/>
                  <a:pt y="357" x="7351"/>
                  <a:pt y="369" x="7364"/>
                </a:cubicBezTo>
                <a:cubicBezTo>
                  <a:pt y="382" x="7377"/>
                  <a:pt y="401" x="7383"/>
                  <a:pt y="428" x="7383"/>
                </a:cubicBezTo>
                <a:lnTo>
                  <a:pt y="471" x="7383"/>
                </a:lnTo>
                <a:lnTo>
                  <a:pt y="475" x="7347"/>
                </a:lnTo>
                <a:cubicBezTo>
                  <a:pt y="477" x="7333"/>
                  <a:pt y="479" x="7322"/>
                  <a:pt y="479" x="7315"/>
                </a:cubicBezTo>
                <a:cubicBezTo>
                  <a:pt y="491" x="7240"/>
                  <a:pt y="505" x="7185"/>
                  <a:pt y="522" x="7151"/>
                </a:cubicBezTo>
                <a:cubicBezTo>
                  <a:pt y="554" x="7087"/>
                  <a:pt y="605" x="7055"/>
                  <a:pt y="675" x="7055"/>
                </a:cubicBezTo>
                <a:cubicBezTo>
                  <a:pt y="703" x="7055"/>
                  <a:pt y="728" x="7060"/>
                  <a:pt y="749" x="7070"/>
                </a:cubicBezTo>
                <a:cubicBezTo>
                  <a:pt y="771" x="7080"/>
                  <a:pt y="789" x="7094"/>
                  <a:pt y="802" x="7111"/>
                </a:cubicBezTo>
                <a:cubicBezTo>
                  <a:pt y="816" x="7129"/>
                  <a:pt y="826" x="7148"/>
                  <a:pt y="833" x="7170"/>
                </a:cubicBezTo>
                <a:cubicBezTo>
                  <a:pt y="839" x="7191"/>
                  <a:pt y="843" x="7214"/>
                  <a:pt y="843" x="7239"/>
                </a:cubicBezTo>
                <a:cubicBezTo>
                  <a:pt y="843" x="7315"/>
                  <a:pt y="827" x="7366"/>
                  <a:pt y="796" x="7394"/>
                </a:cubicBezTo>
                <a:lnTo>
                  <a:pt y="831" x="7402"/>
                </a:lnTo>
                <a:lnTo>
                  <a:pt y="831" x="7506"/>
                </a:lnTo>
                <a:lnTo>
                  <a:pt y="416" x="7506"/>
                </a:lnTo>
                <a:cubicBezTo>
                  <a:pt y="299" x="7506"/>
                  <a:pt y="240" x="7436"/>
                  <a:pt y="240" x="7296"/>
                </a:cubicBezTo>
                <a:close/>
                <a:moveTo>
                  <a:pt y="240" x="8379"/>
                </a:moveTo>
                <a:cubicBezTo>
                  <a:pt y="240" x="8323"/>
                  <a:pt y="254" x="8273"/>
                  <a:pt y="282" x="8231"/>
                </a:cubicBezTo>
                <a:cubicBezTo>
                  <a:pt y="310" x="8188"/>
                  <a:pt y="347" x="8157"/>
                  <a:pt y="392" x="8136"/>
                </a:cubicBezTo>
                <a:cubicBezTo>
                  <a:pt y="438" x="8115"/>
                  <a:pt y="488" x="8105"/>
                  <a:pt y="543" x="8105"/>
                </a:cubicBezTo>
                <a:cubicBezTo>
                  <a:pt y="598" x="8105"/>
                  <a:pt y="648" x="8115"/>
                  <a:pt y="693" x="8136"/>
                </a:cubicBezTo>
                <a:cubicBezTo>
                  <a:pt y="738" x="8156"/>
                  <a:pt y="774" x="8188"/>
                  <a:pt y="801" x="8230"/>
                </a:cubicBezTo>
                <a:cubicBezTo>
                  <a:pt y="829" x="8272"/>
                  <a:pt y="843" x="8321"/>
                  <a:pt y="843" x="8378"/>
                </a:cubicBezTo>
                <a:cubicBezTo>
                  <a:pt y="843" x="8420"/>
                  <a:pt y="835" x="8459"/>
                  <a:pt y="818" x="8493"/>
                </a:cubicBezTo>
                <a:cubicBezTo>
                  <a:pt y="801" x="8528"/>
                  <a:pt y="779" x="8556"/>
                  <a:pt y="751" x="8578"/>
                </a:cubicBezTo>
                <a:cubicBezTo>
                  <a:pt y="722" x="8601"/>
                  <a:pt y="690" x="8618"/>
                  <a:pt y="655" x="8629"/>
                </a:cubicBezTo>
                <a:cubicBezTo>
                  <a:pt y="619" x="8641"/>
                  <a:pt y="581" x="8647"/>
                  <a:pt y="542" x="8647"/>
                </a:cubicBezTo>
                <a:cubicBezTo>
                  <a:pt y="509" x="8647"/>
                  <a:pt y="478" x="8643"/>
                  <a:pt y="448" x="8636"/>
                </a:cubicBezTo>
                <a:cubicBezTo>
                  <a:pt y="418" x="8629"/>
                  <a:pt y="391" x="8619"/>
                  <a:pt y="366" x="8604"/>
                </a:cubicBezTo>
                <a:cubicBezTo>
                  <a:pt y="340" x="8590"/>
                  <a:pt y="318" x="8572"/>
                  <a:pt y="300" x="8551"/>
                </a:cubicBezTo>
                <a:cubicBezTo>
                  <a:pt y="281" x="8530"/>
                  <a:pt y="266" x="8504"/>
                  <a:pt y="256" x="8475"/>
                </a:cubicBezTo>
                <a:cubicBezTo>
                  <a:pt y="245" x="8446"/>
                  <a:pt y="240" x="8414"/>
                  <a:pt y="240" x="8379"/>
                </a:cubicBezTo>
                <a:close/>
                <a:moveTo>
                  <a:pt y="240" x="10142"/>
                </a:moveTo>
                <a:cubicBezTo>
                  <a:pt y="240" x="10111"/>
                  <a:pt y="245" x="10082"/>
                  <a:pt y="255" x="10056"/>
                </a:cubicBezTo>
                <a:cubicBezTo>
                  <a:pt y="265" x="10031"/>
                  <a:pt y="277" x="10010"/>
                  <a:pt y="294" x="9993"/>
                </a:cubicBezTo>
                <a:cubicBezTo>
                  <a:pt y="310" x="9977"/>
                  <a:pt y="328" x="9965"/>
                  <a:pt y="348" x="9956"/>
                </a:cubicBezTo>
                <a:cubicBezTo>
                  <a:pt y="368" x="9947"/>
                  <a:pt y="389" x="9943"/>
                  <a:pt y="411" x="9943"/>
                </a:cubicBezTo>
                <a:cubicBezTo>
                  <a:pt y="452" x="9943"/>
                  <a:pt y="486" x="9955"/>
                  <a:pt y="515" x="9979"/>
                </a:cubicBezTo>
                <a:cubicBezTo>
                  <a:pt y="543" x="10003"/>
                  <a:pt y="565" x="10042"/>
                  <a:pt y="580" x="10097"/>
                </a:cubicBezTo>
                <a:lnTo>
                  <a:pt y="600" x="10168"/>
                </a:lnTo>
                <a:cubicBezTo>
                  <a:pt y="612" x="10212"/>
                  <a:pt y="633" x="10234"/>
                  <a:pt y="662" x="10234"/>
                </a:cubicBezTo>
                <a:lnTo>
                  <a:pt y="667" x="10234"/>
                </a:lnTo>
                <a:cubicBezTo>
                  <a:pt y="688" x="10232"/>
                  <a:pt y="705" x="10224"/>
                  <a:pt y="716" x="10210"/>
                </a:cubicBezTo>
                <a:cubicBezTo>
                  <a:pt y="728" x="10196"/>
                  <a:pt y="733" x="10176"/>
                  <a:pt y="733" x="10150"/>
                </a:cubicBezTo>
                <a:lnTo>
                  <a:pt y="733" x="10142"/>
                </a:lnTo>
                <a:cubicBezTo>
                  <a:pt y="733" x="10121"/>
                  <a:pt y="730" x="10101"/>
                  <a:pt y="725" x="10079"/>
                </a:cubicBezTo>
                <a:cubicBezTo>
                  <a:pt y="719" x="10058"/>
                  <a:pt y="713" x="10042"/>
                  <a:pt y="708" x="10031"/>
                </a:cubicBezTo>
                <a:cubicBezTo>
                  <a:pt y="703" x="10020"/>
                  <a:pt y="692" x="10002"/>
                  <a:pt y="677" x="9979"/>
                </a:cubicBezTo>
                <a:lnTo>
                  <a:pt y="779" x="9944"/>
                </a:lnTo>
                <a:cubicBezTo>
                  <a:pt y="800" x="9972"/>
                  <a:pt y="816" x="10004"/>
                  <a:pt y="827" x="10040"/>
                </a:cubicBezTo>
                <a:cubicBezTo>
                  <a:pt y="837" x="10076"/>
                  <a:pt y="843" x="10114"/>
                  <a:pt y="843" x="10154"/>
                </a:cubicBezTo>
                <a:cubicBezTo>
                  <a:pt y="843" x="10211"/>
                  <a:pt y="827" x="10258"/>
                  <a:pt y="796" x="10295"/>
                </a:cubicBezTo>
                <a:cubicBezTo>
                  <a:pt y="765" x="10331"/>
                  <a:pt y="722" x="10351"/>
                  <a:pt y="666" x="10352"/>
                </a:cubicBezTo>
                <a:lnTo>
                  <a:pt y="664" x="10352"/>
                </a:lnTo>
                <a:cubicBezTo>
                  <a:pt y="615" x="10352"/>
                  <a:pt y="577" x="10339"/>
                  <a:pt y="548" x="10314"/>
                </a:cubicBezTo>
                <a:cubicBezTo>
                  <a:pt y="520" x="10288"/>
                  <a:pt y="499" x="10250"/>
                  <a:pt y="486" x="10202"/>
                </a:cubicBezTo>
                <a:lnTo>
                  <a:pt y="466" x="10128"/>
                </a:lnTo>
                <a:cubicBezTo>
                  <a:pt y="460" x="10104"/>
                  <a:pt y="452" x="10088"/>
                  <a:pt y="443" x="10080"/>
                </a:cubicBezTo>
                <a:cubicBezTo>
                  <a:pt y="434" x="10071"/>
                  <a:pt y="424" x="10067"/>
                  <a:pt y="412" x="10067"/>
                </a:cubicBezTo>
                <a:cubicBezTo>
                  <a:pt y="391" x="10067"/>
                  <a:pt y="376" x="10074"/>
                  <a:pt y="364" x="10088"/>
                </a:cubicBezTo>
                <a:cubicBezTo>
                  <a:pt y="353" x="10103"/>
                  <a:pt y="347" x="10123"/>
                  <a:pt y="347" x="10149"/>
                </a:cubicBezTo>
                <a:cubicBezTo>
                  <a:pt y="347" x="10189"/>
                  <a:pt y="358" x="10239"/>
                  <a:pt y="382" x="10298"/>
                </a:cubicBezTo>
                <a:lnTo>
                  <a:pt y="285" x="10330"/>
                </a:lnTo>
                <a:cubicBezTo>
                  <a:pt y="255" x="10271"/>
                  <a:pt y="240" x="10209"/>
                  <a:pt y="240" x="10142"/>
                </a:cubicBezTo>
                <a:close/>
                <a:moveTo>
                  <a:pt y="240" x="10646"/>
                </a:moveTo>
                <a:cubicBezTo>
                  <a:pt y="242" x="10570"/>
                  <a:pt y="272" x="10508"/>
                  <a:pt y="328" x="10460"/>
                </a:cubicBezTo>
                <a:cubicBezTo>
                  <a:pt y="385" x="10413"/>
                  <a:pt y="456" x="10389"/>
                  <a:pt y="541" x="10389"/>
                </a:cubicBezTo>
                <a:cubicBezTo>
                  <a:pt y="632" x="10389"/>
                  <a:pt y="706" x="10413"/>
                  <a:pt y="761" x="10460"/>
                </a:cubicBezTo>
                <a:cubicBezTo>
                  <a:pt y="815" x="10508"/>
                  <a:pt y="843" x="10573"/>
                  <a:pt y="843" x="10656"/>
                </a:cubicBezTo>
                <a:cubicBezTo>
                  <a:pt y="843" x="10743"/>
                  <a:pt y="816" x="10817"/>
                  <a:pt y="763" x="10879"/>
                </a:cubicBezTo>
                <a:lnTo>
                  <a:pt y="666" x="10837"/>
                </a:lnTo>
                <a:cubicBezTo>
                  <a:pt y="709" x="10774"/>
                  <a:pt y="731" x="10715"/>
                  <a:pt y="731" x="10658"/>
                </a:cubicBezTo>
                <a:cubicBezTo>
                  <a:pt y="731" x="10617"/>
                  <a:pt y="715" x="10582"/>
                  <a:pt y="684" x="10555"/>
                </a:cubicBezTo>
                <a:cubicBezTo>
                  <a:pt y="653" x="10528"/>
                  <a:pt y="617" x="10514"/>
                  <a:pt y="577" x="10514"/>
                </a:cubicBezTo>
                <a:lnTo>
                  <a:pt y="577" x="10881"/>
                </a:lnTo>
                <a:cubicBezTo>
                  <a:pt y="560" x="10881"/>
                  <a:pt y="547" x="10881"/>
                  <a:pt y="538" x="10882"/>
                </a:cubicBezTo>
                <a:cubicBezTo>
                  <a:pt y="529" x="10882"/>
                  <a:pt y="523" x="10882"/>
                  <a:pt y="520" x="10882"/>
                </a:cubicBezTo>
                <a:cubicBezTo>
                  <a:pt y="435" x="10882"/>
                  <a:pt y="368" x="10861"/>
                  <a:pt y="317" x="10819"/>
                </a:cubicBezTo>
                <a:cubicBezTo>
                  <a:pt y="266" x="10776"/>
                  <a:pt y="240" x="10719"/>
                  <a:pt y="240" x="10646"/>
                </a:cubicBezTo>
                <a:close/>
                <a:moveTo>
                  <a:pt y="240" x="11516"/>
                </a:moveTo>
                <a:cubicBezTo>
                  <a:pt y="240" x="11474"/>
                  <a:pt y="248" x="11435"/>
                  <a:pt y="265" x="11400"/>
                </a:cubicBezTo>
                <a:cubicBezTo>
                  <a:pt y="282" x="11364"/>
                  <a:pt y="304" x="11335"/>
                  <a:pt y="332" x="11311"/>
                </a:cubicBezTo>
                <a:cubicBezTo>
                  <a:pt y="360" x="11288"/>
                  <a:pt y="392" x="11270"/>
                  <a:pt y="428" x="11257"/>
                </a:cubicBezTo>
                <a:cubicBezTo>
                  <a:pt y="464" x="11244"/>
                  <a:pt y="502" x="11238"/>
                  <a:pt y="541" x="11237"/>
                </a:cubicBezTo>
                <a:cubicBezTo>
                  <a:pt y="582" x="11237"/>
                  <a:pt y="620" x="11244"/>
                  <a:pt y="656" x="11256"/>
                </a:cubicBezTo>
                <a:cubicBezTo>
                  <a:pt y="691" x="11268"/>
                  <a:pt y="723" x="11286"/>
                  <a:pt y="751" x="11309"/>
                </a:cubicBezTo>
                <a:cubicBezTo>
                  <a:pt y="779" x="11332"/>
                  <a:pt y="802" x="11362"/>
                  <a:pt y="818" x="11398"/>
                </a:cubicBezTo>
                <a:cubicBezTo>
                  <a:pt y="835" x="11434"/>
                  <a:pt y="843" x="11474"/>
                  <a:pt y="843" x="11517"/>
                </a:cubicBezTo>
                <a:cubicBezTo>
                  <a:pt y="843" x="11547"/>
                  <a:pt y="838" x="11576"/>
                  <a:pt y="829" x="11605"/>
                </a:cubicBezTo>
                <a:cubicBezTo>
                  <a:pt y="820" x="11633"/>
                  <a:pt y="803" x="11660"/>
                  <a:pt y="779" x="11686"/>
                </a:cubicBezTo>
                <a:lnTo>
                  <a:pt y="681" x="11652"/>
                </a:lnTo>
                <a:cubicBezTo>
                  <a:pt y="716" x="11603"/>
                  <a:pt y="734" x="11559"/>
                  <a:pt y="734" x="11521"/>
                </a:cubicBezTo>
                <a:cubicBezTo>
                  <a:pt y="734" x="11474"/>
                  <a:pt y="716" x="11436"/>
                  <a:pt y="681" x="11407"/>
                </a:cubicBezTo>
                <a:cubicBezTo>
                  <a:pt y="646" x="11377"/>
                  <a:pt y="600" x="11363"/>
                  <a:pt y="543" x="11363"/>
                </a:cubicBezTo>
                <a:cubicBezTo>
                  <a:pt y="487" x="11363"/>
                  <a:pt y="440" x="11377"/>
                  <a:pt y="404" x="11407"/>
                </a:cubicBezTo>
                <a:cubicBezTo>
                  <a:pt y="367" x="11436"/>
                  <a:pt y="349" x="11472"/>
                  <a:pt y="349" x="11515"/>
                </a:cubicBezTo>
                <a:cubicBezTo>
                  <a:pt y="349" x="11558"/>
                  <a:pt y="365" x="11603"/>
                  <a:pt y="397" x="11652"/>
                </a:cubicBezTo>
                <a:lnTo>
                  <a:pt y="302" x="11686"/>
                </a:lnTo>
                <a:cubicBezTo>
                  <a:pt y="278" x="11662"/>
                  <a:pt y="262" x="11636"/>
                  <a:pt y="254" x="11607"/>
                </a:cubicBezTo>
                <a:cubicBezTo>
                  <a:pt y="245" x="11579"/>
                  <a:pt y="240" x="11549"/>
                  <a:pt y="240" x="11516"/>
                </a:cubicBezTo>
                <a:close/>
                <a:moveTo>
                  <a:pt y="240" x="12210"/>
                </a:moveTo>
                <a:cubicBezTo>
                  <a:pt y="240" x="12153"/>
                  <a:pt y="254" x="12104"/>
                  <a:pt y="282" x="12061"/>
                </a:cubicBezTo>
                <a:cubicBezTo>
                  <a:pt y="310" x="12019"/>
                  <a:pt y="347" x="11987"/>
                  <a:pt y="392" x="11966"/>
                </a:cubicBezTo>
                <a:cubicBezTo>
                  <a:pt y="438" x="11946"/>
                  <a:pt y="488" x="11935"/>
                  <a:pt y="543" x="11935"/>
                </a:cubicBezTo>
                <a:cubicBezTo>
                  <a:pt y="598" x="11935"/>
                  <a:pt y="648" x="11946"/>
                  <a:pt y="693" x="11966"/>
                </a:cubicBezTo>
                <a:cubicBezTo>
                  <a:pt y="738" x="11987"/>
                  <a:pt y="774" x="12018"/>
                  <a:pt y="801" x="12060"/>
                </a:cubicBezTo>
                <a:cubicBezTo>
                  <a:pt y="829" x="12103"/>
                  <a:pt y="843" x="12152"/>
                  <a:pt y="843" x="12208"/>
                </a:cubicBezTo>
                <a:cubicBezTo>
                  <a:pt y="843" x="12251"/>
                  <a:pt y="835" x="12289"/>
                  <a:pt y="818" x="12324"/>
                </a:cubicBezTo>
                <a:cubicBezTo>
                  <a:pt y="801" x="12358"/>
                  <a:pt y="779" x="12387"/>
                  <a:pt y="751" x="12409"/>
                </a:cubicBezTo>
                <a:cubicBezTo>
                  <a:pt y="722" x="12431"/>
                  <a:pt y="690" x="12448"/>
                  <a:pt y="655" x="12460"/>
                </a:cubicBezTo>
                <a:cubicBezTo>
                  <a:pt y="619" x="12472"/>
                  <a:pt y="581" x="12477"/>
                  <a:pt y="542" x="12477"/>
                </a:cubicBezTo>
                <a:cubicBezTo>
                  <a:pt y="509" x="12477"/>
                  <a:pt y="478" x="12474"/>
                  <a:pt y="448" x="12467"/>
                </a:cubicBezTo>
                <a:cubicBezTo>
                  <a:pt y="418" x="12460"/>
                  <a:pt y="391" x="12449"/>
                  <a:pt y="366" x="12435"/>
                </a:cubicBezTo>
                <a:cubicBezTo>
                  <a:pt y="340" x="12420"/>
                  <a:pt y="318" x="12402"/>
                  <a:pt y="300" x="12381"/>
                </a:cubicBezTo>
                <a:cubicBezTo>
                  <a:pt y="281" x="12360"/>
                  <a:pt y="266" x="12335"/>
                  <a:pt y="256" x="12306"/>
                </a:cubicBezTo>
                <a:cubicBezTo>
                  <a:pt y="245" x="12276"/>
                  <a:pt y="240" x="12245"/>
                  <a:pt y="240" x="12210"/>
                </a:cubicBezTo>
                <a:close/>
                <a:moveTo>
                  <a:pt y="240" x="14944"/>
                </a:moveTo>
                <a:cubicBezTo>
                  <a:pt y="242" x="14867"/>
                  <a:pt y="272" x="14806"/>
                  <a:pt y="328" x="14758"/>
                </a:cubicBezTo>
                <a:cubicBezTo>
                  <a:pt y="385" x="14710"/>
                  <a:pt y="456" x="14687"/>
                  <a:pt y="541" x="14687"/>
                </a:cubicBezTo>
                <a:cubicBezTo>
                  <a:pt y="632" x="14687"/>
                  <a:pt y="706" x="14711"/>
                  <a:pt y="761" x="14758"/>
                </a:cubicBezTo>
                <a:cubicBezTo>
                  <a:pt y="815" x="14806"/>
                  <a:pt y="843" x="14871"/>
                  <a:pt y="843" x="14954"/>
                </a:cubicBezTo>
                <a:cubicBezTo>
                  <a:pt y="843" x="15040"/>
                  <a:pt y="816" x="15115"/>
                  <a:pt y="763" x="15177"/>
                </a:cubicBezTo>
                <a:lnTo>
                  <a:pt y="666" x="15135"/>
                </a:lnTo>
                <a:cubicBezTo>
                  <a:pt y="709" x="15072"/>
                  <a:pt y="731" x="15012"/>
                  <a:pt y="731" x="14956"/>
                </a:cubicBezTo>
                <a:cubicBezTo>
                  <a:pt y="731" x="14914"/>
                  <a:pt y="715" x="14880"/>
                  <a:pt y="684" x="14853"/>
                </a:cubicBezTo>
                <a:cubicBezTo>
                  <a:pt y="653" x="14826"/>
                  <a:pt y="617" x="14812"/>
                  <a:pt y="577" x="14812"/>
                </a:cubicBezTo>
                <a:lnTo>
                  <a:pt y="577" x="15179"/>
                </a:lnTo>
                <a:cubicBezTo>
                  <a:pt y="560" x="15179"/>
                  <a:pt y="547" x="15179"/>
                  <a:pt y="538" x="15180"/>
                </a:cubicBezTo>
                <a:cubicBezTo>
                  <a:pt y="529" x="15180"/>
                  <a:pt y="523" x="15180"/>
                  <a:pt y="520" x="15180"/>
                </a:cubicBezTo>
                <a:cubicBezTo>
                  <a:pt y="435" x="15180"/>
                  <a:pt y="368" x="15159"/>
                  <a:pt y="317" x="15117"/>
                </a:cubicBezTo>
                <a:cubicBezTo>
                  <a:pt y="266" x="15074"/>
                  <a:pt y="240" x="15017"/>
                  <a:pt y="240" x="14944"/>
                </a:cubicBezTo>
                <a:close/>
                <a:moveTo>
                  <a:pt y="253" x="15231"/>
                </a:moveTo>
                <a:lnTo>
                  <a:pt y="625" x="15231"/>
                </a:lnTo>
                <a:cubicBezTo>
                  <a:pt y="701" x="15231"/>
                  <a:pt y="756" x="15251"/>
                  <a:pt y="791" x="15292"/>
                </a:cubicBezTo>
                <a:cubicBezTo>
                  <a:pt y="825" x="15333"/>
                  <a:pt y="843" x="15391"/>
                  <a:pt y="843" x="15468"/>
                </a:cubicBezTo>
                <a:cubicBezTo>
                  <a:pt y="843" x="15544"/>
                  <a:pt y="826" x="15602"/>
                  <a:pt y="791" x="15643"/>
                </a:cubicBezTo>
                <a:cubicBezTo>
                  <a:pt y="757" x="15683"/>
                  <a:pt y="702" x="15703"/>
                  <a:pt y="625" x="15703"/>
                </a:cubicBezTo>
                <a:lnTo>
                  <a:pt y="253" x="15703"/>
                </a:lnTo>
                <a:lnTo>
                  <a:pt y="253" x="15579"/>
                </a:lnTo>
                <a:lnTo>
                  <a:pt y="626" x="15579"/>
                </a:lnTo>
                <a:cubicBezTo>
                  <a:pt y="668" x="15579"/>
                  <a:pt y="697" x="15571"/>
                  <a:pt y="711" x="15555"/>
                </a:cubicBezTo>
                <a:cubicBezTo>
                  <a:pt y="726" x="15538"/>
                  <a:pt y="734" x="15509"/>
                  <a:pt y="734" x="15468"/>
                </a:cubicBezTo>
                <a:cubicBezTo>
                  <a:pt y="734" x="15426"/>
                  <a:pt y="726" x="15396"/>
                  <a:pt y="712" x="15380"/>
                </a:cubicBezTo>
                <a:cubicBezTo>
                  <a:pt y="697" x="15363"/>
                  <a:pt y="668" x="15355"/>
                  <a:pt y="626" x="15355"/>
                </a:cubicBezTo>
                <a:lnTo>
                  <a:pt y="253" x="15355"/>
                </a:lnTo>
                <a:close/>
                <a:moveTo>
                  <a:pt y="240" x="16493"/>
                </a:moveTo>
                <a:cubicBezTo>
                  <a:pt y="240" x="16461"/>
                  <a:pt y="245" x="16432"/>
                  <a:pt y="255" x="16407"/>
                </a:cubicBezTo>
                <a:cubicBezTo>
                  <a:pt y="265" x="16381"/>
                  <a:pt y="277" x="16360"/>
                  <a:pt y="294" x="16343"/>
                </a:cubicBezTo>
                <a:cubicBezTo>
                  <a:pt y="310" x="16327"/>
                  <a:pt y="328" x="16315"/>
                  <a:pt y="348" x="16306"/>
                </a:cubicBezTo>
                <a:cubicBezTo>
                  <a:pt y="368" x="16297"/>
                  <a:pt y="389" x="16293"/>
                  <a:pt y="411" x="16293"/>
                </a:cubicBezTo>
                <a:cubicBezTo>
                  <a:pt y="452" x="16293"/>
                  <a:pt y="486" x="16306"/>
                  <a:pt y="515" x="16329"/>
                </a:cubicBezTo>
                <a:cubicBezTo>
                  <a:pt y="543" x="16353"/>
                  <a:pt y="565" x="16392"/>
                  <a:pt y="580" x="16447"/>
                </a:cubicBezTo>
                <a:lnTo>
                  <a:pt y="600" x="16518"/>
                </a:lnTo>
                <a:cubicBezTo>
                  <a:pt y="612" x="16562"/>
                  <a:pt y="633" x="16584"/>
                  <a:pt y="662" x="16584"/>
                </a:cubicBezTo>
                <a:lnTo>
                  <a:pt y="667" x="16584"/>
                </a:lnTo>
                <a:cubicBezTo>
                  <a:pt y="688" x="16582"/>
                  <a:pt y="705" x="16574"/>
                  <a:pt y="716" x="16560"/>
                </a:cubicBezTo>
                <a:cubicBezTo>
                  <a:pt y="728" x="16546"/>
                  <a:pt y="733" x="16526"/>
                  <a:pt y="733" x="16500"/>
                </a:cubicBezTo>
                <a:lnTo>
                  <a:pt y="733" x="16492"/>
                </a:lnTo>
                <a:cubicBezTo>
                  <a:pt y="733" x="16471"/>
                  <a:pt y="730" x="16451"/>
                  <a:pt y="725" x="16429"/>
                </a:cubicBezTo>
                <a:cubicBezTo>
                  <a:pt y="719" x="16408"/>
                  <a:pt y="713" x="16392"/>
                  <a:pt y="708" x="16381"/>
                </a:cubicBezTo>
                <a:cubicBezTo>
                  <a:pt y="703" x="16370"/>
                  <a:pt y="692" x="16352"/>
                  <a:pt y="677" x="16329"/>
                </a:cubicBezTo>
                <a:lnTo>
                  <a:pt y="779" x="16294"/>
                </a:lnTo>
                <a:cubicBezTo>
                  <a:pt y="800" x="16322"/>
                  <a:pt y="816" x="16354"/>
                  <a:pt y="827" x="16390"/>
                </a:cubicBezTo>
                <a:cubicBezTo>
                  <a:pt y="837" x="16426"/>
                  <a:pt y="843" x="16464"/>
                  <a:pt y="843" x="16504"/>
                </a:cubicBezTo>
                <a:cubicBezTo>
                  <a:pt y="843" x="16562"/>
                  <a:pt y="827" x="16608"/>
                  <a:pt y="796" x="16645"/>
                </a:cubicBezTo>
                <a:cubicBezTo>
                  <a:pt y="765" x="16681"/>
                  <a:pt y="722" x="16701"/>
                  <a:pt y="666" x="16702"/>
                </a:cubicBezTo>
                <a:lnTo>
                  <a:pt y="664" x="16702"/>
                </a:lnTo>
                <a:cubicBezTo>
                  <a:pt y="615" x="16702"/>
                  <a:pt y="577" x="16690"/>
                  <a:pt y="548" x="16664"/>
                </a:cubicBezTo>
                <a:cubicBezTo>
                  <a:pt y="520" x="16638"/>
                  <a:pt y="499" x="16601"/>
                  <a:pt y="486" x="16552"/>
                </a:cubicBezTo>
                <a:lnTo>
                  <a:pt y="466" x="16478"/>
                </a:lnTo>
                <a:cubicBezTo>
                  <a:pt y="460" x="16454"/>
                  <a:pt y="452" x="16438"/>
                  <a:pt y="443" x="16430"/>
                </a:cubicBezTo>
                <a:cubicBezTo>
                  <a:pt y="434" x="16421"/>
                  <a:pt y="424" x="16417"/>
                  <a:pt y="412" x="16417"/>
                </a:cubicBezTo>
                <a:cubicBezTo>
                  <a:pt y="391" x="16417"/>
                  <a:pt y="376" x="16424"/>
                  <a:pt y="364" x="16438"/>
                </a:cubicBezTo>
                <a:cubicBezTo>
                  <a:pt y="353" x="16453"/>
                  <a:pt y="347" x="16473"/>
                  <a:pt y="347" x="16499"/>
                </a:cubicBezTo>
                <a:cubicBezTo>
                  <a:pt y="347" x="16539"/>
                  <a:pt y="358" x="16589"/>
                  <a:pt y="382" x="16648"/>
                </a:cubicBezTo>
                <a:lnTo>
                  <a:pt y="285" x="16680"/>
                </a:lnTo>
                <a:cubicBezTo>
                  <a:pt y="255" x="16621"/>
                  <a:pt y="240" x="16559"/>
                  <a:pt y="240" x="16493"/>
                </a:cubicBezTo>
                <a:close/>
                <a:moveTo>
                  <a:pt y="240" x="17586"/>
                </a:moveTo>
                <a:cubicBezTo>
                  <a:pt y="240" x="17545"/>
                  <a:pt y="248" x="17506"/>
                  <a:pt y="265" x="17470"/>
                </a:cubicBezTo>
                <a:cubicBezTo>
                  <a:pt y="282" x="17435"/>
                  <a:pt y="304" x="17405"/>
                  <a:pt y="332" x="17382"/>
                </a:cubicBezTo>
                <a:cubicBezTo>
                  <a:pt y="360" x="17359"/>
                  <a:pt y="392" x="17341"/>
                  <a:pt y="428" x="17328"/>
                </a:cubicBezTo>
                <a:cubicBezTo>
                  <a:pt y="464" x="17315"/>
                  <a:pt y="502" x="17309"/>
                  <a:pt y="541" x="17308"/>
                </a:cubicBezTo>
                <a:cubicBezTo>
                  <a:pt y="582" x="17308"/>
                  <a:pt y="620" x="17314"/>
                  <a:pt y="656" x="17327"/>
                </a:cubicBezTo>
                <a:cubicBezTo>
                  <a:pt y="691" x="17339"/>
                  <a:pt y="723" x="17357"/>
                  <a:pt y="751" x="17380"/>
                </a:cubicBezTo>
                <a:cubicBezTo>
                  <a:pt y="779" x="17403"/>
                  <a:pt y="802" x="17433"/>
                  <a:pt y="818" x="17469"/>
                </a:cubicBezTo>
                <a:cubicBezTo>
                  <a:pt y="835" x="17505"/>
                  <a:pt y="843" x="17544"/>
                  <a:pt y="843" x="17588"/>
                </a:cubicBezTo>
                <a:cubicBezTo>
                  <a:pt y="843" x="17618"/>
                  <a:pt y="838" x="17647"/>
                  <a:pt y="829" x="17675"/>
                </a:cubicBezTo>
                <a:cubicBezTo>
                  <a:pt y="820" x="17704"/>
                  <a:pt y="803" x="17731"/>
                  <a:pt y="779" x="17757"/>
                </a:cubicBezTo>
                <a:lnTo>
                  <a:pt y="681" x="17723"/>
                </a:lnTo>
                <a:cubicBezTo>
                  <a:pt y="716" x="17674"/>
                  <a:pt y="734" x="17630"/>
                  <a:pt y="734" x="17592"/>
                </a:cubicBezTo>
                <a:cubicBezTo>
                  <a:pt y="734" x="17545"/>
                  <a:pt y="716" x="17507"/>
                  <a:pt y="681" x="17477"/>
                </a:cubicBezTo>
                <a:cubicBezTo>
                  <a:pt y="646" x="17448"/>
                  <a:pt y="600" x="17433"/>
                  <a:pt y="543" x="17433"/>
                </a:cubicBezTo>
                <a:cubicBezTo>
                  <a:pt y="487" x="17433"/>
                  <a:pt y="440" x="17448"/>
                  <a:pt y="404" x="17478"/>
                </a:cubicBezTo>
                <a:cubicBezTo>
                  <a:pt y="367" x="17507"/>
                  <a:pt y="349" x="17543"/>
                  <a:pt y="349" x="17585"/>
                </a:cubicBezTo>
                <a:cubicBezTo>
                  <a:pt y="349" x="17628"/>
                  <a:pt y="365" x="17674"/>
                  <a:pt y="397" x="17723"/>
                </a:cubicBezTo>
                <a:lnTo>
                  <a:pt y="302" x="17756"/>
                </a:lnTo>
                <a:cubicBezTo>
                  <a:pt y="278" x="17732"/>
                  <a:pt y="262" x="17706"/>
                  <a:pt y="254" x="17678"/>
                </a:cubicBezTo>
                <a:cubicBezTo>
                  <a:pt y="245" x="17650"/>
                  <a:pt y="240" x="17620"/>
                  <a:pt y="240" x="17586"/>
                </a:cubicBezTo>
                <a:close/>
                <a:moveTo>
                  <a:pt y="240" x="18019"/>
                </a:moveTo>
                <a:cubicBezTo>
                  <a:pt y="240" x="17981"/>
                  <a:pt y="244" x="17944"/>
                  <a:pt y="252" x="17909"/>
                </a:cubicBezTo>
                <a:cubicBezTo>
                  <a:pt y="260" x="17873"/>
                  <a:pt y="273" x="17839"/>
                  <a:pt y="292" x="17806"/>
                </a:cubicBezTo>
                <a:lnTo>
                  <a:pt y="395" x="17841"/>
                </a:lnTo>
                <a:cubicBezTo>
                  <a:pt y="378" x="17877"/>
                  <a:pt y="366" x="17908"/>
                  <a:pt y="360" x="17937"/>
                </a:cubicBezTo>
                <a:cubicBezTo>
                  <a:pt y="354" x="17965"/>
                  <a:pt y="351" x="17994"/>
                  <a:pt y="351" x="18021"/>
                </a:cubicBezTo>
                <a:cubicBezTo>
                  <a:pt y="351" x="18052"/>
                  <a:pt y="357" x="18074"/>
                  <a:pt y="369" x="18086"/>
                </a:cubicBezTo>
                <a:cubicBezTo>
                  <a:pt y="382" x="18099"/>
                  <a:pt y="401" x="18106"/>
                  <a:pt y="428" x="18106"/>
                </a:cubicBezTo>
                <a:lnTo>
                  <a:pt y="471" x="18106"/>
                </a:lnTo>
                <a:lnTo>
                  <a:pt y="475" x="18070"/>
                </a:lnTo>
                <a:cubicBezTo>
                  <a:pt y="477" x="18055"/>
                  <a:pt y="479" x="18045"/>
                  <a:pt y="479" x="18038"/>
                </a:cubicBezTo>
                <a:cubicBezTo>
                  <a:pt y="491" x="17963"/>
                  <a:pt y="505" x="17908"/>
                  <a:pt y="522" x="17874"/>
                </a:cubicBezTo>
                <a:cubicBezTo>
                  <a:pt y="554" x="17810"/>
                  <a:pt y="605" x="17778"/>
                  <a:pt y="675" x="17778"/>
                </a:cubicBezTo>
                <a:cubicBezTo>
                  <a:pt y="703" x="17778"/>
                  <a:pt y="728" x="17783"/>
                  <a:pt y="749" x="17793"/>
                </a:cubicBezTo>
                <a:cubicBezTo>
                  <a:pt y="771" x="17803"/>
                  <a:pt y="789" x="17816"/>
                  <a:pt y="802" x="17834"/>
                </a:cubicBezTo>
                <a:cubicBezTo>
                  <a:pt y="816" x="17851"/>
                  <a:pt y="826" x="17871"/>
                  <a:pt y="833" x="17892"/>
                </a:cubicBezTo>
                <a:cubicBezTo>
                  <a:pt y="839" x="17914"/>
                  <a:pt y="843" x="17937"/>
                  <a:pt y="843" x="17961"/>
                </a:cubicBezTo>
                <a:cubicBezTo>
                  <a:pt y="843" x="18037"/>
                  <a:pt y="827" x="18089"/>
                  <a:pt y="796" x="18117"/>
                </a:cubicBezTo>
                <a:lnTo>
                  <a:pt y="831" x="18124"/>
                </a:lnTo>
                <a:lnTo>
                  <a:pt y="831" x="18229"/>
                </a:lnTo>
                <a:lnTo>
                  <a:pt y="416" x="18229"/>
                </a:lnTo>
                <a:cubicBezTo>
                  <a:pt y="299" x="18229"/>
                  <a:pt y="240" x="18159"/>
                  <a:pt y="240" x="18019"/>
                </a:cubicBezTo>
                <a:close/>
                <a:moveTo>
                  <a:pt y="240" x="19656"/>
                </a:moveTo>
                <a:cubicBezTo>
                  <a:pt y="240" x="19599"/>
                  <a:pt y="254" x="19550"/>
                  <a:pt y="282" x="19507"/>
                </a:cubicBezTo>
                <a:cubicBezTo>
                  <a:pt y="310" x="19465"/>
                  <a:pt y="347" x="19433"/>
                  <a:pt y="392" x="19412"/>
                </a:cubicBezTo>
                <a:cubicBezTo>
                  <a:pt y="438" x="19391"/>
                  <a:pt y="488" x="19381"/>
                  <a:pt y="543" x="19381"/>
                </a:cubicBezTo>
                <a:cubicBezTo>
                  <a:pt y="598" x="19381"/>
                  <a:pt y="648" x="19391"/>
                  <a:pt y="693" x="19412"/>
                </a:cubicBezTo>
                <a:cubicBezTo>
                  <a:pt y="738" x="19433"/>
                  <a:pt y="774" x="19464"/>
                  <a:pt y="801" x="19506"/>
                </a:cubicBezTo>
                <a:cubicBezTo>
                  <a:pt y="829" x="19548"/>
                  <a:pt y="843" x="19598"/>
                  <a:pt y="843" x="19654"/>
                </a:cubicBezTo>
                <a:cubicBezTo>
                  <a:pt y="843" x="19696"/>
                  <a:pt y="835" x="19735"/>
                  <a:pt y="818" x="19770"/>
                </a:cubicBezTo>
                <a:cubicBezTo>
                  <a:pt y="801" x="19804"/>
                  <a:pt y="779" x="19833"/>
                  <a:pt y="751" x="19855"/>
                </a:cubicBezTo>
                <a:cubicBezTo>
                  <a:pt y="722" x="19877"/>
                  <a:pt y="690" x="19894"/>
                  <a:pt y="655" x="19906"/>
                </a:cubicBezTo>
                <a:cubicBezTo>
                  <a:pt y="619" x="19917"/>
                  <a:pt y="581" x="19923"/>
                  <a:pt y="542" x="19923"/>
                </a:cubicBezTo>
                <a:cubicBezTo>
                  <a:pt y="509" x="19923"/>
                  <a:pt y="478" x="19920"/>
                  <a:pt y="448" x="19913"/>
                </a:cubicBezTo>
                <a:cubicBezTo>
                  <a:pt y="418" x="19906"/>
                  <a:pt y="391" x="19895"/>
                  <a:pt y="366" x="19881"/>
                </a:cubicBezTo>
                <a:cubicBezTo>
                  <a:pt y="340" x="19866"/>
                  <a:pt y="318" x="19848"/>
                  <a:pt y="300" x="19827"/>
                </a:cubicBezTo>
                <a:cubicBezTo>
                  <a:pt y="281" x="19806"/>
                  <a:pt y="266" x="19781"/>
                  <a:pt y="256" x="19751"/>
                </a:cubicBezTo>
                <a:cubicBezTo>
                  <a:pt y="245" x="19722"/>
                  <a:pt y="240" x="19690"/>
                  <a:pt y="240" x="19656"/>
                </a:cubicBezTo>
                <a:close/>
                <a:moveTo>
                  <a:pt y="240" x="21004"/>
                </a:moveTo>
                <a:cubicBezTo>
                  <a:pt y="240" x="20966"/>
                  <a:pt y="244" x="20930"/>
                  <a:pt y="252" x="20894"/>
                </a:cubicBezTo>
                <a:cubicBezTo>
                  <a:pt y="260" x="20858"/>
                  <a:pt y="273" x="20824"/>
                  <a:pt y="292" x="20791"/>
                </a:cubicBezTo>
                <a:lnTo>
                  <a:pt y="395" x="20827"/>
                </a:lnTo>
                <a:cubicBezTo>
                  <a:pt y="378" x="20862"/>
                  <a:pt y="366" x="20894"/>
                  <a:pt y="360" x="20922"/>
                </a:cubicBezTo>
                <a:cubicBezTo>
                  <a:pt y="354" x="20951"/>
                  <a:pt y="351" x="20979"/>
                  <a:pt y="351" x="21006"/>
                </a:cubicBezTo>
                <a:cubicBezTo>
                  <a:pt y="351" x="21037"/>
                  <a:pt y="357" x="21059"/>
                  <a:pt y="369" x="21072"/>
                </a:cubicBezTo>
                <a:cubicBezTo>
                  <a:pt y="382" x="21085"/>
                  <a:pt y="401" x="21091"/>
                  <a:pt y="428" x="21091"/>
                </a:cubicBezTo>
                <a:lnTo>
                  <a:pt y="471" x="21091"/>
                </a:lnTo>
                <a:lnTo>
                  <a:pt y="475" x="21055"/>
                </a:lnTo>
                <a:cubicBezTo>
                  <a:pt y="477" x="21041"/>
                  <a:pt y="479" x="21030"/>
                  <a:pt y="479" x="21023"/>
                </a:cubicBezTo>
                <a:cubicBezTo>
                  <a:pt y="491" x="20948"/>
                  <a:pt y="505" x="20893"/>
                  <a:pt y="522" x="20859"/>
                </a:cubicBezTo>
                <a:cubicBezTo>
                  <a:pt y="554" x="20795"/>
                  <a:pt y="605" x="20763"/>
                  <a:pt y="675" x="20763"/>
                </a:cubicBezTo>
                <a:cubicBezTo>
                  <a:pt y="703" x="20763"/>
                  <a:pt y="728" x="20768"/>
                  <a:pt y="749" x="20778"/>
                </a:cubicBezTo>
                <a:cubicBezTo>
                  <a:pt y="771" x="20788"/>
                  <a:pt y="789" x="20802"/>
                  <a:pt y="802" x="20819"/>
                </a:cubicBezTo>
                <a:cubicBezTo>
                  <a:pt y="816" x="20837"/>
                  <a:pt y="826" x="20856"/>
                  <a:pt y="833" x="20878"/>
                </a:cubicBezTo>
                <a:cubicBezTo>
                  <a:pt y="839" x="20899"/>
                  <a:pt y="843" x="20922"/>
                  <a:pt y="843" x="20947"/>
                </a:cubicBezTo>
                <a:cubicBezTo>
                  <a:pt y="843" x="21023"/>
                  <a:pt y="827" x="21074"/>
                  <a:pt y="796" x="21102"/>
                </a:cubicBezTo>
                <a:lnTo>
                  <a:pt y="831" x="21110"/>
                </a:lnTo>
                <a:lnTo>
                  <a:pt y="831" x="21214"/>
                </a:lnTo>
                <a:lnTo>
                  <a:pt y="416" x="21214"/>
                </a:lnTo>
                <a:cubicBezTo>
                  <a:pt y="299" x="21214"/>
                  <a:pt y="240" x="21144"/>
                  <a:pt y="240" x="21004"/>
                </a:cubicBezTo>
                <a:close/>
                <a:moveTo>
                  <a:pt y="677" x="8719"/>
                </a:moveTo>
                <a:lnTo>
                  <a:pt y="973" x="8708"/>
                </a:lnTo>
                <a:lnTo>
                  <a:pt y="973" x="8798"/>
                </a:lnTo>
                <a:lnTo>
                  <a:pt y="677" x="8869"/>
                </a:lnTo>
                <a:close/>
                <a:moveTo>
                  <a:pt y="240" x="20248"/>
                </a:moveTo>
                <a:cubicBezTo>
                  <a:pt y="240" x="20172"/>
                  <a:pt y="256" x="20123"/>
                  <a:pt y="288" x="20099"/>
                </a:cubicBezTo>
                <a:lnTo>
                  <a:pt y="253" x="20097"/>
                </a:lnTo>
                <a:lnTo>
                  <a:pt y="253" x="19979"/>
                </a:lnTo>
                <a:lnTo>
                  <a:pt y="1058" x="19979"/>
                </a:lnTo>
                <a:lnTo>
                  <a:pt y="1041" x="20103"/>
                </a:lnTo>
                <a:lnTo>
                  <a:pt y="807" x="20103"/>
                </a:lnTo>
                <a:cubicBezTo>
                  <a:pt y="831" x="20117"/>
                  <a:pt y="843" x="20166"/>
                  <a:pt y="843" x="20248"/>
                </a:cubicBezTo>
                <a:cubicBezTo>
                  <a:pt y="843" x="20285"/>
                  <a:pt y="835" x="20319"/>
                  <a:pt y="818" x="20351"/>
                </a:cubicBezTo>
                <a:cubicBezTo>
                  <a:pt y="802" x="20382"/>
                  <a:pt y="780" x="20408"/>
                  <a:pt y="752" x="20429"/>
                </a:cubicBezTo>
                <a:cubicBezTo>
                  <a:pt y="725" x="20449"/>
                  <a:pt y="693" x="20465"/>
                  <a:pt y="658" x="20476"/>
                </a:cubicBezTo>
                <a:cubicBezTo>
                  <a:pt y="623" x="20487"/>
                  <a:pt y="586" x="20493"/>
                  <a:pt y="548" x="20493"/>
                </a:cubicBezTo>
                <a:cubicBezTo>
                  <a:pt y="506" x="20493"/>
                  <a:pt y="467" x="20488"/>
                  <a:pt y="432" x="20479"/>
                </a:cubicBezTo>
                <a:cubicBezTo>
                  <a:pt y="396" x="20470"/>
                  <a:pt y="363" x="20456"/>
                  <a:pt y="334" x="20436"/>
                </a:cubicBezTo>
                <a:cubicBezTo>
                  <a:pt y="305" x="20417"/>
                  <a:pt y="282" x="20391"/>
                  <a:pt y="265" x="20359"/>
                </a:cubicBezTo>
                <a:cubicBezTo>
                  <a:pt y="248" x="20326"/>
                  <a:pt y="240" x="20289"/>
                  <a:pt y="240" x="20248"/>
                </a:cubicBezTo>
                <a:close/>
                <a:moveTo>
                  <a:pt y="253" x="13220"/>
                </a:moveTo>
                <a:lnTo>
                  <a:pt y="799" x="13437"/>
                </a:lnTo>
                <a:cubicBezTo>
                  <a:pt y="824" x="13428"/>
                  <a:pt y="845" x="13421"/>
                  <a:pt y="862" x="13414"/>
                </a:cubicBezTo>
                <a:cubicBezTo>
                  <a:pt y="878" x="13408"/>
                  <a:pt y="894" x="13401"/>
                  <a:pt y="908" x="13393"/>
                </a:cubicBezTo>
                <a:cubicBezTo>
                  <a:pt y="922" x="13385"/>
                  <a:pt y="931" x="13379"/>
                  <a:pt y="937" x="13373"/>
                </a:cubicBezTo>
                <a:cubicBezTo>
                  <a:pt y="942" x="13368"/>
                  <a:pt y="947" x="13360"/>
                  <a:pt y="951" x="13350"/>
                </a:cubicBezTo>
                <a:cubicBezTo>
                  <a:pt y="955" x="13340"/>
                  <a:pt y="958" x="13329"/>
                  <a:pt y="959" x="13318"/>
                </a:cubicBezTo>
                <a:cubicBezTo>
                  <a:pt y="960" x="13307"/>
                  <a:pt y="960" x="13291"/>
                  <a:pt y="960" x="13271"/>
                </a:cubicBezTo>
                <a:lnTo>
                  <a:pt y="960" x="13233"/>
                </a:lnTo>
                <a:lnTo>
                  <a:pt y="1076" x="13248"/>
                </a:lnTo>
                <a:lnTo>
                  <a:pt y="1076" x="13292"/>
                </a:lnTo>
                <a:cubicBezTo>
                  <a:pt y="1076" x="13318"/>
                  <a:pt y="1073" x="13343"/>
                  <a:pt y="1068" x="13365"/>
                </a:cubicBezTo>
                <a:cubicBezTo>
                  <a:pt y="1063" x="13387"/>
                  <a:pt y="1055" x="13407"/>
                  <a:pt y="1044" x="13424"/>
                </a:cubicBezTo>
                <a:cubicBezTo>
                  <a:pt y="1033" x="13441"/>
                  <a:pt y="1021" x="13457"/>
                  <a:pt y="1008" x="13470"/>
                </a:cubicBezTo>
                <a:cubicBezTo>
                  <a:pt y="995" x="13483"/>
                  <a:pt y="978" x="13495"/>
                  <a:pt y="959" x="13506"/>
                </a:cubicBezTo>
                <a:cubicBezTo>
                  <a:pt y="940" x="13517"/>
                  <a:pt y="921" x="13526"/>
                  <a:pt y="903" x="13533"/>
                </a:cubicBezTo>
                <a:cubicBezTo>
                  <a:pt y="886" x="13541"/>
                  <a:pt y="865" x="13549"/>
                  <a:pt y="840" x="13558"/>
                </a:cubicBezTo>
                <a:lnTo>
                  <a:pt y="253" x="13763"/>
                </a:lnTo>
                <a:lnTo>
                  <a:pt y="253" x="13632"/>
                </a:lnTo>
                <a:lnTo>
                  <a:pt y="346" x="13601"/>
                </a:lnTo>
                <a:cubicBezTo>
                  <a:pt y="399" x="13584"/>
                  <a:pt y="463" x="13563"/>
                  <a:pt y="537" x="13539"/>
                </a:cubicBezTo>
                <a:cubicBezTo>
                  <a:pt y="610" x="13516"/>
                  <a:pt y="647" x="13504"/>
                  <a:pt y="647" x="13504"/>
                </a:cubicBezTo>
                <a:lnTo>
                  <a:pt y="647" x="13504"/>
                </a:lnTo>
                <a:lnTo>
                  <a:pt y="253" x="13351"/>
                </a:lnTo>
                <a:close/>
              </a:path>
            </a:pathLst>
          </a:custGeom>
          <a:solidFill>
            <a:srgbClr val="FFFFFF"/>
          </a:solidFill>
          <a:ln>
            <a:noFill/>
          </a:ln>
        </p:spPr>
      </p:sp>
      <p:sp>
        <p:nvSpPr>
          <p:cNvPr id="729" name="Shape 729"/>
          <p:cNvSpPr txBox="1"/>
          <p:nvPr/>
        </p:nvSpPr>
        <p:spPr>
          <a:xfrm>
            <a:off y="2347300" x="6189025"/>
            <a:ext cy="2001300" cx="2657999"/>
          </a:xfrm>
          <a:prstGeom prst="rect">
            <a:avLst/>
          </a:prstGeom>
        </p:spPr>
        <p:txBody>
          <a:bodyPr bIns="91425" rIns="91425" lIns="91425" tIns="91425" anchor="t" anchorCtr="0">
            <a:noAutofit/>
          </a:bodyPr>
          <a:lstStyle/>
          <a:p>
            <a:pPr rtl="0" lvl="0">
              <a:buNone/>
            </a:pPr>
            <a:r>
              <a:rPr u="sng" b="1" sz="1800" lang="es"/>
              <a:t>Heurística Propia:</a:t>
            </a:r>
            <a:r>
              <a:rPr sz="1800" lang="es"/>
              <a:t>Dependiendo totalmente del grafo y de cómo esté ordenado inicialmente, puede ir mejor o peor.</a:t>
            </a:r>
          </a:p>
        </p:txBody>
      </p:sp>
      <p:sp>
        <p:nvSpPr>
          <p:cNvPr id="730" name="Shape 730"/>
          <p:cNvSpPr/>
          <p:nvPr/>
        </p:nvSpPr>
        <p:spPr>
          <a:xfrm>
            <a:off y="2347300" x="718900"/>
            <a:ext cy="2247300" cx="8080500"/>
          </a:xfrm>
          <a:prstGeom prst="roundRect">
            <a:avLst>
              <a:gd fmla="val 11227" name="adj"/>
            </a:avLst>
          </a:prstGeom>
          <a:noFill/>
          <a:ln w="28575" cap="flat">
            <a:solidFill>
              <a:srgbClr val="BF9000"/>
            </a:solidFill>
            <a:prstDash val="solid"/>
            <a:round/>
            <a:headEnd w="med" len="med" type="none"/>
            <a:tailEnd w="med" len="med" type="none"/>
          </a:ln>
        </p:spPr>
        <p:txBody>
          <a:bodyPr bIns="91425" rIns="91425" lIns="91425" tIns="91425" anchor="ctr" anchorCtr="0">
            <a:noAutofit/>
          </a:bodyPr>
          <a:lstStyle/>
          <a:p/>
        </p:txBody>
      </p:sp>
      <p:cxnSp>
        <p:nvCxnSpPr>
          <p:cNvPr id="731" name="Shape 731"/>
          <p:cNvCxnSpPr/>
          <p:nvPr/>
        </p:nvCxnSpPr>
        <p:spPr>
          <a:xfrm>
            <a:off y="2347300" x="3432575"/>
            <a:ext cy="2247300" cx="0"/>
          </a:xfrm>
          <a:prstGeom prst="straightConnector1">
            <a:avLst/>
          </a:prstGeom>
          <a:noFill/>
          <a:ln w="38100" cap="flat">
            <a:solidFill>
              <a:srgbClr val="BF9000"/>
            </a:solidFill>
            <a:prstDash val="solid"/>
            <a:round/>
            <a:headEnd w="lg" len="lg" type="none"/>
            <a:tailEnd w="lg" len="lg" type="none"/>
          </a:ln>
        </p:spPr>
      </p:cxnSp>
      <p:cxnSp>
        <p:nvCxnSpPr>
          <p:cNvPr id="732" name="Shape 732"/>
          <p:cNvCxnSpPr/>
          <p:nvPr/>
        </p:nvCxnSpPr>
        <p:spPr>
          <a:xfrm>
            <a:off y="2347300" x="6135225"/>
            <a:ext cy="2247300" cx="0"/>
          </a:xfrm>
          <a:prstGeom prst="straightConnector1">
            <a:avLst/>
          </a:prstGeom>
          <a:noFill/>
          <a:ln w="38100" cap="flat">
            <a:solidFill>
              <a:srgbClr val="BF9000"/>
            </a:solidFill>
            <a:prstDash val="solid"/>
            <a:round/>
            <a:headEnd w="lg" len="lg" type="none"/>
            <a:tailEnd w="lg" len="lg" type="non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p:nvPr/>
        </p:nvSpPr>
        <p:spPr>
          <a:xfrm rot="10800000" flipH="1">
            <a:off y="242850" x="233000"/>
            <a:ext cy="614399" cx="5354699"/>
          </a:xfrm>
          <a:prstGeom prst="snip2DiagRect">
            <a:avLst>
              <a:gd fmla="val 0" name="adj1"/>
              <a:gd fmla="val 31086" name="adj2"/>
            </a:avLst>
          </a:prstGeom>
          <a:solidFill>
            <a:srgbClr val="0000FF"/>
          </a:solidFill>
          <a:ln>
            <a:noFill/>
          </a:ln>
        </p:spPr>
        <p:txBody>
          <a:bodyPr bIns="91425" rIns="91425" lIns="91425" tIns="91425" anchor="ctr" anchorCtr="0">
            <a:noAutofit/>
          </a:bodyPr>
          <a:lstStyle/>
          <a:p/>
        </p:txBody>
      </p:sp>
      <p:sp>
        <p:nvSpPr>
          <p:cNvPr id="43" name="Shape 43"/>
          <p:cNvSpPr/>
          <p:nvPr/>
        </p:nvSpPr>
        <p:spPr>
          <a:xfrm>
            <a:off y="337775" x="381500"/>
            <a:ext cy="424549" cx="4938833"/>
          </a:xfrm>
          <a:custGeom>
            <a:pathLst>
              <a:path w="12541" extrusionOk="0" h="966">
                <a:moveTo>
                  <a:pt y="14" x="3469"/>
                </a:moveTo>
                <a:lnTo>
                  <a:pt y="152" x="3469"/>
                </a:lnTo>
                <a:lnTo>
                  <a:pt y="152" x="3593"/>
                </a:lnTo>
                <a:lnTo>
                  <a:pt y="14" x="3593"/>
                </a:lnTo>
                <a:close/>
                <a:moveTo>
                  <a:pt y="14" x="3685"/>
                </a:moveTo>
                <a:lnTo>
                  <a:pt y="152" x="3685"/>
                </a:lnTo>
                <a:lnTo>
                  <a:pt y="152" x="3809"/>
                </a:lnTo>
                <a:lnTo>
                  <a:pt y="14" x="3809"/>
                </a:lnTo>
                <a:close/>
                <a:moveTo>
                  <a:pt y="133" x="6763"/>
                </a:moveTo>
                <a:cubicBezTo>
                  <a:pt y="133" x="6807"/>
                  <a:pt y="141" x="6840"/>
                  <a:pt y="157" x="6863"/>
                </a:cubicBezTo>
                <a:cubicBezTo>
                  <a:pt y="173" x="6886"/>
                  <a:pt y="199" x="6898"/>
                  <a:pt y="233" x="6898"/>
                </a:cubicBezTo>
                <a:cubicBezTo>
                  <a:pt y="249" x="6898"/>
                  <a:pt y="263" x="6897"/>
                  <a:pt y="273" x="6896"/>
                </a:cubicBezTo>
                <a:cubicBezTo>
                  <a:pt y="284" x="6894"/>
                  <a:pt y="295" x="6891"/>
                  <a:pt y="307" x="6885"/>
                </a:cubicBezTo>
                <a:cubicBezTo>
                  <a:pt y="319" x="6879"/>
                  <a:pt y="329" x="6871"/>
                  <a:pt y="337" x="6862"/>
                </a:cubicBezTo>
                <a:cubicBezTo>
                  <a:pt y="344" x="6852"/>
                  <a:pt y="350" x="6837"/>
                  <a:pt y="356" x="6816"/>
                </a:cubicBezTo>
                <a:cubicBezTo>
                  <a:pt y="361" x="6795"/>
                  <a:pt y="364" x="6770"/>
                  <a:pt y="364" x="6740"/>
                </a:cubicBezTo>
                <a:cubicBezTo>
                  <a:pt y="364" x="6718"/>
                  <a:pt y="364" x="6682"/>
                  <a:pt y="363" x="6633"/>
                </a:cubicBezTo>
                <a:lnTo>
                  <a:pt y="133" x="6633"/>
                </a:lnTo>
                <a:close/>
                <a:moveTo>
                  <a:pt y="303" x="3155"/>
                </a:moveTo>
                <a:cubicBezTo>
                  <a:pt y="303" x="3190"/>
                  <a:pt y="316" x="3218"/>
                  <a:pt y="341" x="3239"/>
                </a:cubicBezTo>
                <a:cubicBezTo>
                  <a:pt y="367" x="3260"/>
                  <a:pt y="398" x="3271"/>
                  <a:pt y="434" x="3271"/>
                </a:cubicBezTo>
                <a:lnTo>
                  <a:pt y="434" x="3029"/>
                </a:lnTo>
                <a:cubicBezTo>
                  <a:pt y="401" x="3032"/>
                  <a:pt y="371" x="3045"/>
                  <a:pt y="344" x="3068"/>
                </a:cubicBezTo>
                <a:cubicBezTo>
                  <a:pt y="317" x="3092"/>
                  <a:pt y="303" x="3121"/>
                  <a:pt y="303" x="3155"/>
                </a:cubicBezTo>
                <a:close/>
                <a:moveTo>
                  <a:pt y="303" x="10539"/>
                </a:moveTo>
                <a:cubicBezTo>
                  <a:pt y="303" x="10574"/>
                  <a:pt y="316" x="10601"/>
                  <a:pt y="341" x="10623"/>
                </a:cubicBezTo>
                <a:cubicBezTo>
                  <a:pt y="367" x="10644"/>
                  <a:pt y="398" x="10655"/>
                  <a:pt y="434" x="10655"/>
                </a:cubicBezTo>
                <a:lnTo>
                  <a:pt y="434" x="10413"/>
                </a:lnTo>
                <a:cubicBezTo>
                  <a:pt y="401" x="10416"/>
                  <a:pt y="371" x="10429"/>
                  <a:pt y="344" x="10452"/>
                </a:cubicBezTo>
                <a:cubicBezTo>
                  <a:pt y="317" x="10476"/>
                  <a:pt y="303" x="10504"/>
                  <a:pt y="303" x="10539"/>
                </a:cubicBezTo>
                <a:close/>
                <a:moveTo>
                  <a:pt y="420" x="7043"/>
                </a:moveTo>
                <a:lnTo>
                  <a:pt y="531" x="7043"/>
                </a:lnTo>
                <a:lnTo>
                  <a:pt y="531" x="7333"/>
                </a:lnTo>
                <a:lnTo>
                  <a:pt y="420" x="7333"/>
                </a:lnTo>
                <a:close/>
                <a:moveTo>
                  <a:pt y="309" x="4132"/>
                </a:moveTo>
                <a:cubicBezTo>
                  <a:pt y="309" x="4156"/>
                  <a:pt y="313" x="4177"/>
                  <a:pt y="323" x="4195"/>
                </a:cubicBezTo>
                <a:cubicBezTo>
                  <a:pt y="332" x="4213"/>
                  <a:pt y="345" x="4228"/>
                  <a:pt y="361" x="4239"/>
                </a:cubicBezTo>
                <a:cubicBezTo>
                  <a:pt y="378" x="4250"/>
                  <a:pt y="398" x="4258"/>
                  <a:pt y="421" x="4264"/>
                </a:cubicBezTo>
                <a:cubicBezTo>
                  <a:pt y="443" x="4270"/>
                  <a:pt y="468" x="4273"/>
                  <a:pt y="496" x="4273"/>
                </a:cubicBezTo>
                <a:cubicBezTo>
                  <a:pt y="552" x="4273"/>
                  <a:pt y="598" x="4261"/>
                  <a:pt y="632" x="4237"/>
                </a:cubicBezTo>
                <a:cubicBezTo>
                  <a:pt y="666" x="4213"/>
                  <a:pt y="684" x="4178"/>
                  <a:pt y="684" x="4133"/>
                </a:cubicBezTo>
                <a:cubicBezTo>
                  <a:pt y="684" x="4110"/>
                  <a:pt y="679" x="4090"/>
                  <a:pt y="669" x="4073"/>
                </a:cubicBezTo>
                <a:cubicBezTo>
                  <a:pt y="659" x="4057"/>
                  <a:pt y="645" x="4043"/>
                  <a:pt y="627" x="4033"/>
                </a:cubicBezTo>
                <a:cubicBezTo>
                  <a:pt y="609" x="4023"/>
                  <a:pt y="589" x="4016"/>
                  <a:pt y="567" x="4011"/>
                </a:cubicBezTo>
                <a:cubicBezTo>
                  <a:pt y="544" x="4006"/>
                  <a:pt y="519" x="4004"/>
                  <a:pt y="493" x="4004"/>
                </a:cubicBezTo>
                <a:cubicBezTo>
                  <a:pt y="469" x="4004"/>
                  <a:pt y="446" x="4006"/>
                  <a:pt y="424" x="4011"/>
                </a:cubicBezTo>
                <a:cubicBezTo>
                  <a:pt y="403" x="4016"/>
                  <a:pt y="383" x="4024"/>
                  <a:pt y="366" x="4034"/>
                </a:cubicBezTo>
                <a:cubicBezTo>
                  <a:pt y="348" x="4043"/>
                  <a:pt y="334" x="4057"/>
                  <a:pt y="324" x="4073"/>
                </a:cubicBezTo>
                <a:cubicBezTo>
                  <a:pt y="314" x="4090"/>
                  <a:pt y="309" x="4110"/>
                  <a:pt y="309" x="4132"/>
                </a:cubicBezTo>
                <a:close/>
                <a:moveTo>
                  <a:pt y="309" x="5215"/>
                </a:moveTo>
                <a:cubicBezTo>
                  <a:pt y="309" x="5239"/>
                  <a:pt y="313" x="5261"/>
                  <a:pt y="323" x="5279"/>
                </a:cubicBezTo>
                <a:cubicBezTo>
                  <a:pt y="332" x="5297"/>
                  <a:pt y="345" x="5311"/>
                  <a:pt y="361" x="5322"/>
                </a:cubicBezTo>
                <a:cubicBezTo>
                  <a:pt y="378" x="5333"/>
                  <a:pt y="398" x="5342"/>
                  <a:pt y="421" x="5348"/>
                </a:cubicBezTo>
                <a:cubicBezTo>
                  <a:pt y="443" x="5354"/>
                  <a:pt y="468" x="5356"/>
                  <a:pt y="496" x="5356"/>
                </a:cubicBezTo>
                <a:cubicBezTo>
                  <a:pt y="552" x="5356"/>
                  <a:pt y="598" x="5344"/>
                  <a:pt y="632" x="5320"/>
                </a:cubicBezTo>
                <a:cubicBezTo>
                  <a:pt y="666" x="5296"/>
                  <a:pt y="684" x="5261"/>
                  <a:pt y="684" x="5216"/>
                </a:cubicBezTo>
                <a:cubicBezTo>
                  <a:pt y="684" x="5193"/>
                  <a:pt y="679" x="5173"/>
                  <a:pt y="669" x="5157"/>
                </a:cubicBezTo>
                <a:cubicBezTo>
                  <a:pt y="659" x="5140"/>
                  <a:pt y="645" x="5127"/>
                  <a:pt y="627" x="5117"/>
                </a:cubicBezTo>
                <a:cubicBezTo>
                  <a:pt y="609" x="5107"/>
                  <a:pt y="589" x="5100"/>
                  <a:pt y="567" x="5095"/>
                </a:cubicBezTo>
                <a:cubicBezTo>
                  <a:pt y="544" x="5090"/>
                  <a:pt y="519" x="5087"/>
                  <a:pt y="493" x="5087"/>
                </a:cubicBezTo>
                <a:cubicBezTo>
                  <a:pt y="469" x="5087"/>
                  <a:pt y="446" x="5090"/>
                  <a:pt y="424" x="5095"/>
                </a:cubicBezTo>
                <a:cubicBezTo>
                  <a:pt y="403" x="5100"/>
                  <a:pt y="383" x="5107"/>
                  <a:pt y="366" x="5117"/>
                </a:cubicBezTo>
                <a:cubicBezTo>
                  <a:pt y="348" x="5127"/>
                  <a:pt y="334" x="5140"/>
                  <a:pt y="324" x="5157"/>
                </a:cubicBezTo>
                <a:cubicBezTo>
                  <a:pt y="314" x="5174"/>
                  <a:pt y="309" x="5193"/>
                  <a:pt y="309" x="5215"/>
                </a:cubicBezTo>
                <a:close/>
                <a:moveTo>
                  <a:pt y="306" x="2338"/>
                </a:moveTo>
                <a:cubicBezTo>
                  <a:pt y="306" x="2357"/>
                  <a:pt y="310" x="2373"/>
                  <a:pt y="317" x="2388"/>
                </a:cubicBezTo>
                <a:cubicBezTo>
                  <a:pt y="324" x="2403"/>
                  <a:pt y="334" x="2415"/>
                  <a:pt y="346" x="2425"/>
                </a:cubicBezTo>
                <a:cubicBezTo>
                  <a:pt y="358" x="2434"/>
                  <a:pt y="372" x="2443"/>
                  <a:pt y="389" x="2450"/>
                </a:cubicBezTo>
                <a:cubicBezTo>
                  <a:pt y="406" x="2457"/>
                  <a:pt y="424" x="2462"/>
                  <a:pt y="442" x="2465"/>
                </a:cubicBezTo>
                <a:cubicBezTo>
                  <a:pt y="460" x="2468"/>
                  <a:pt y="478" x="2470"/>
                  <a:pt y="497" x="2470"/>
                </a:cubicBezTo>
                <a:cubicBezTo>
                  <a:pt y="521" x="2470"/>
                  <a:pt y="545" x="2467"/>
                  <a:pt y="567" x="2462"/>
                </a:cubicBezTo>
                <a:cubicBezTo>
                  <a:pt y="589" x="2457"/>
                  <a:pt y="609" x="2449"/>
                  <a:pt y="627" x="2439"/>
                </a:cubicBezTo>
                <a:cubicBezTo>
                  <a:pt y="646" x="2429"/>
                  <a:pt y="660" x="2416"/>
                  <a:pt y="671" x="2398"/>
                </a:cubicBezTo>
                <a:cubicBezTo>
                  <a:pt y="681" x="2381"/>
                  <a:pt y="687" x="2361"/>
                  <a:pt y="687" x="2338"/>
                </a:cubicBezTo>
                <a:cubicBezTo>
                  <a:pt y="687" x="2315"/>
                  <a:pt y="682" x="2294"/>
                  <a:pt y="673" x="2277"/>
                </a:cubicBezTo>
                <a:cubicBezTo>
                  <a:pt y="663" x="2260"/>
                  <a:pt y="650" x="2246"/>
                  <a:pt y="633" x="2236"/>
                </a:cubicBezTo>
                <a:cubicBezTo>
                  <a:pt y="617" x="2226"/>
                  <a:pt y="597" x="2218"/>
                  <a:pt y="574" x="2212"/>
                </a:cubicBezTo>
                <a:cubicBezTo>
                  <a:pt y="551" x="2207"/>
                  <a:pt y="525" x="2204"/>
                  <a:pt y="497" x="2204"/>
                </a:cubicBezTo>
                <a:cubicBezTo>
                  <a:pt y="469" x="2204"/>
                  <a:pt y="443" x="2207"/>
                  <a:pt y="420" x="2212"/>
                </a:cubicBezTo>
                <a:cubicBezTo>
                  <a:pt y="397" x="2218"/>
                  <a:pt y="377" x="2226"/>
                  <a:pt y="360" x="2236"/>
                </a:cubicBezTo>
                <a:cubicBezTo>
                  <a:pt y="343" x="2246"/>
                  <a:pt y="330" x="2260"/>
                  <a:pt y="320" x="2277"/>
                </a:cubicBezTo>
                <a:cubicBezTo>
                  <a:pt y="311" x="2294"/>
                  <a:pt y="306" x="2315"/>
                  <a:pt y="306" x="2338"/>
                </a:cubicBezTo>
                <a:close/>
                <a:moveTo>
                  <a:pt y="306" x="9722"/>
                </a:moveTo>
                <a:cubicBezTo>
                  <a:pt y="306" x="9740"/>
                  <a:pt y="310" x="9757"/>
                  <a:pt y="317" x="9772"/>
                </a:cubicBezTo>
                <a:cubicBezTo>
                  <a:pt y="324" x="9786"/>
                  <a:pt y="334" x="9799"/>
                  <a:pt y="346" x="9808"/>
                </a:cubicBezTo>
                <a:cubicBezTo>
                  <a:pt y="358" x="9818"/>
                  <a:pt y="372" x="9827"/>
                  <a:pt y="389" x="9834"/>
                </a:cubicBezTo>
                <a:cubicBezTo>
                  <a:pt y="406" x="9841"/>
                  <a:pt y="424" x="9846"/>
                  <a:pt y="442" x="9849"/>
                </a:cubicBezTo>
                <a:cubicBezTo>
                  <a:pt y="460" x="9852"/>
                  <a:pt y="478" x="9854"/>
                  <a:pt y="497" x="9854"/>
                </a:cubicBezTo>
                <a:cubicBezTo>
                  <a:pt y="521" x="9854"/>
                  <a:pt y="545" x="9851"/>
                  <a:pt y="567" x="9846"/>
                </a:cubicBezTo>
                <a:cubicBezTo>
                  <a:pt y="589" x="9841"/>
                  <a:pt y="609" x="9833"/>
                  <a:pt y="627" x="9823"/>
                </a:cubicBezTo>
                <a:cubicBezTo>
                  <a:pt y="646" x="9813"/>
                  <a:pt y="660" x="9799"/>
                  <a:pt y="671" x="9782"/>
                </a:cubicBezTo>
                <a:cubicBezTo>
                  <a:pt y="681" x="9765"/>
                  <a:pt y="687" x="9745"/>
                  <a:pt y="687" x="9722"/>
                </a:cubicBezTo>
                <a:cubicBezTo>
                  <a:pt y="687" x="9698"/>
                  <a:pt y="682" x="9678"/>
                  <a:pt y="673" x="9661"/>
                </a:cubicBezTo>
                <a:cubicBezTo>
                  <a:pt y="663" x="9644"/>
                  <a:pt y="650" x="9630"/>
                  <a:pt y="633" x="9620"/>
                </a:cubicBezTo>
                <a:cubicBezTo>
                  <a:pt y="617" x="9609"/>
                  <a:pt y="597" x="9602"/>
                  <a:pt y="574" x="9596"/>
                </a:cubicBezTo>
                <a:cubicBezTo>
                  <a:pt y="551" x="9591"/>
                  <a:pt y="525" x="9588"/>
                  <a:pt y="497" x="9588"/>
                </a:cubicBezTo>
                <a:cubicBezTo>
                  <a:pt y="469" x="9588"/>
                  <a:pt y="443" x="9591"/>
                  <a:pt y="420" x="9596"/>
                </a:cubicBezTo>
                <a:cubicBezTo>
                  <a:pt y="397" x="9602"/>
                  <a:pt y="377" x="9609"/>
                  <a:pt y="360" x="9620"/>
                </a:cubicBezTo>
                <a:cubicBezTo>
                  <a:pt y="343" x="9630"/>
                  <a:pt y="330" x="9644"/>
                  <a:pt y="320" x="9661"/>
                </a:cubicBezTo>
                <a:cubicBezTo>
                  <a:pt y="311" x="9678"/>
                  <a:pt y="306" x="9699"/>
                  <a:pt y="306" x="9722"/>
                </a:cubicBezTo>
                <a:close/>
                <a:moveTo>
                  <a:pt y="304" x="891"/>
                </a:moveTo>
                <a:cubicBezTo>
                  <a:pt y="304" x="917"/>
                  <a:pt y="309" x="939"/>
                  <a:pt y="319" x="957"/>
                </a:cubicBezTo>
                <a:cubicBezTo>
                  <a:pt y="329" x="976"/>
                  <a:pt y="342" x="990"/>
                  <a:pt y="360" x="1001"/>
                </a:cubicBezTo>
                <a:cubicBezTo>
                  <a:pt y="378" x="1012"/>
                  <a:pt y="398" x="1020"/>
                  <a:pt y="421" x="1026"/>
                </a:cubicBezTo>
                <a:cubicBezTo>
                  <a:pt y="444" x="1031"/>
                  <a:pt y="470" x="1034"/>
                  <a:pt y="498" x="1034"/>
                </a:cubicBezTo>
                <a:cubicBezTo>
                  <a:pt y="524" x="1034"/>
                  <a:pt y="549" x="1031"/>
                  <a:pt y="572" x="1025"/>
                </a:cubicBezTo>
                <a:cubicBezTo>
                  <a:pt y="595" x="1019"/>
                  <a:pt y="615" x="1011"/>
                  <a:pt y="633" x="1000"/>
                </a:cubicBezTo>
                <a:cubicBezTo>
                  <a:pt y="650" x="989"/>
                  <a:pt y="664" x="975"/>
                  <a:pt y="674" x="957"/>
                </a:cubicBezTo>
                <a:cubicBezTo>
                  <a:pt y="684" x="939"/>
                  <a:pt y="689" x="917"/>
                  <a:pt y="689" x="893"/>
                </a:cubicBezTo>
                <a:cubicBezTo>
                  <a:pt y="689" x="868"/>
                  <a:pt y="684" x="846"/>
                  <a:pt y="674" x="827"/>
                </a:cubicBezTo>
                <a:cubicBezTo>
                  <a:pt y="664" x="808"/>
                  <a:pt y="650" x="792"/>
                  <a:pt y="632" x="781"/>
                </a:cubicBezTo>
                <a:cubicBezTo>
                  <a:pt y="615" x="769"/>
                  <a:pt y="595" x="760"/>
                  <a:pt y="572" x="754"/>
                </a:cubicBezTo>
                <a:cubicBezTo>
                  <a:pt y="549" x="747"/>
                  <a:pt y="525" x="744"/>
                  <a:pt y="499" x="744"/>
                </a:cubicBezTo>
                <a:cubicBezTo>
                  <a:pt y="473" x="744"/>
                  <a:pt y="448" x="747"/>
                  <a:pt y="425" x="754"/>
                </a:cubicBezTo>
                <a:cubicBezTo>
                  <a:pt y="402" x="760"/>
                  <a:pt y="381" x="769"/>
                  <a:pt y="363" x="781"/>
                </a:cubicBezTo>
                <a:cubicBezTo>
                  <a:pt y="344" x="793"/>
                  <a:pt y="330" x="808"/>
                  <a:pt y="320" x="827"/>
                </a:cubicBezTo>
                <a:cubicBezTo>
                  <a:pt y="310" x="846"/>
                  <a:pt y="304" x="867"/>
                  <a:pt y="304" x="891"/>
                </a:cubicBezTo>
                <a:close/>
                <a:moveTo>
                  <a:pt y="304" x="8275"/>
                </a:moveTo>
                <a:cubicBezTo>
                  <a:pt y="304" x="8301"/>
                  <a:pt y="309" x="8323"/>
                  <a:pt y="319" x="8341"/>
                </a:cubicBezTo>
                <a:cubicBezTo>
                  <a:pt y="329" x="8360"/>
                  <a:pt y="342" x="8374"/>
                  <a:pt y="360" x="8385"/>
                </a:cubicBezTo>
                <a:cubicBezTo>
                  <a:pt y="378" x="8396"/>
                  <a:pt y="398" x="8404"/>
                  <a:pt y="421" x="8409"/>
                </a:cubicBezTo>
                <a:cubicBezTo>
                  <a:pt y="444" x="8415"/>
                  <a:pt y="470" x="8417"/>
                  <a:pt y="498" x="8417"/>
                </a:cubicBezTo>
                <a:cubicBezTo>
                  <a:pt y="524" x="8417"/>
                  <a:pt y="549" x="8415"/>
                  <a:pt y="572" x="8409"/>
                </a:cubicBezTo>
                <a:cubicBezTo>
                  <a:pt y="595" x="8403"/>
                  <a:pt y="615" x="8395"/>
                  <a:pt y="633" x="8384"/>
                </a:cubicBezTo>
                <a:cubicBezTo>
                  <a:pt y="650" x="8373"/>
                  <a:pt y="664" x="8359"/>
                  <a:pt y="674" x="8340"/>
                </a:cubicBezTo>
                <a:cubicBezTo>
                  <a:pt y="684" x="8322"/>
                  <a:pt y="689" x="8301"/>
                  <a:pt y="689" x="8277"/>
                </a:cubicBezTo>
                <a:cubicBezTo>
                  <a:pt y="689" x="8252"/>
                  <a:pt y="684" x="8230"/>
                  <a:pt y="674" x="8211"/>
                </a:cubicBezTo>
                <a:cubicBezTo>
                  <a:pt y="664" x="8192"/>
                  <a:pt y="650" x="8176"/>
                  <a:pt y="632" x="8165"/>
                </a:cubicBezTo>
                <a:cubicBezTo>
                  <a:pt y="615" x="8153"/>
                  <a:pt y="595" x="8144"/>
                  <a:pt y="572" x="8138"/>
                </a:cubicBezTo>
                <a:cubicBezTo>
                  <a:pt y="549" x="8131"/>
                  <a:pt y="525" x="8128"/>
                  <a:pt y="499" x="8128"/>
                </a:cubicBezTo>
                <a:cubicBezTo>
                  <a:pt y="473" x="8128"/>
                  <a:pt y="448" x="8131"/>
                  <a:pt y="425" x="8138"/>
                </a:cubicBezTo>
                <a:cubicBezTo>
                  <a:pt y="402" x="8144"/>
                  <a:pt y="381" x="8153"/>
                  <a:pt y="363" x="8165"/>
                </a:cubicBezTo>
                <a:cubicBezTo>
                  <a:pt y="344" x="8177"/>
                  <a:pt y="330" x="8192"/>
                  <a:pt y="320" x="8211"/>
                </a:cubicBezTo>
                <a:cubicBezTo>
                  <a:pt y="310" x="8230"/>
                  <a:pt y="304" x="8251"/>
                  <a:pt y="304" x="8275"/>
                </a:cubicBezTo>
                <a:close/>
                <a:moveTo>
                  <a:pt y="304" x="11422"/>
                </a:moveTo>
                <a:cubicBezTo>
                  <a:pt y="304" x="11448"/>
                  <a:pt y="309" x="11470"/>
                  <a:pt y="319" x="11488"/>
                </a:cubicBezTo>
                <a:cubicBezTo>
                  <a:pt y="329" x="11507"/>
                  <a:pt y="342" x="11521"/>
                  <a:pt y="360" x="11532"/>
                </a:cubicBezTo>
                <a:cubicBezTo>
                  <a:pt y="378" x="11543"/>
                  <a:pt y="398" x="11551"/>
                  <a:pt y="421" x="11556"/>
                </a:cubicBezTo>
                <a:cubicBezTo>
                  <a:pt y="444" x="11562"/>
                  <a:pt y="470" x="11564"/>
                  <a:pt y="498" x="11564"/>
                </a:cubicBezTo>
                <a:cubicBezTo>
                  <a:pt y="524" x="11564"/>
                  <a:pt y="549" x="11562"/>
                  <a:pt y="572" x="11556"/>
                </a:cubicBezTo>
                <a:cubicBezTo>
                  <a:pt y="595" x="11550"/>
                  <a:pt y="615" x="11542"/>
                  <a:pt y="633" x="11531"/>
                </a:cubicBezTo>
                <a:cubicBezTo>
                  <a:pt y="650" x="11520"/>
                  <a:pt y="664" x="11506"/>
                  <a:pt y="674" x="11487"/>
                </a:cubicBezTo>
                <a:cubicBezTo>
                  <a:pt y="684" x="11469"/>
                  <a:pt y="689" x="11448"/>
                  <a:pt y="689" x="11424"/>
                </a:cubicBezTo>
                <a:cubicBezTo>
                  <a:pt y="689" x="11399"/>
                  <a:pt y="684" x="11377"/>
                  <a:pt y="674" x="11358"/>
                </a:cubicBezTo>
                <a:cubicBezTo>
                  <a:pt y="664" x="11339"/>
                  <a:pt y="650" x="11323"/>
                  <a:pt y="632" x="11312"/>
                </a:cubicBezTo>
                <a:cubicBezTo>
                  <a:pt y="615" x="11300"/>
                  <a:pt y="595" x="11291"/>
                  <a:pt y="572" x="11284"/>
                </a:cubicBezTo>
                <a:cubicBezTo>
                  <a:pt y="549" x="11278"/>
                  <a:pt y="525" x="11275"/>
                  <a:pt y="499" x="11275"/>
                </a:cubicBezTo>
                <a:cubicBezTo>
                  <a:pt y="473" x="11275"/>
                  <a:pt y="448" x="11278"/>
                  <a:pt y="425" x="11284"/>
                </a:cubicBezTo>
                <a:cubicBezTo>
                  <a:pt y="402" x="11291"/>
                  <a:pt y="381" x="11300"/>
                  <a:pt y="363" x="11312"/>
                </a:cubicBezTo>
                <a:cubicBezTo>
                  <a:pt y="344" x="11324"/>
                  <a:pt y="330" x="11339"/>
                  <a:pt y="320" x="11358"/>
                </a:cubicBezTo>
                <a:cubicBezTo>
                  <a:pt y="310" x="11377"/>
                  <a:pt y="304" x="11398"/>
                  <a:pt y="304" x="11422"/>
                </a:cubicBezTo>
                <a:close/>
                <a:moveTo>
                  <a:pt y="523" x="4799"/>
                </a:moveTo>
                <a:lnTo>
                  <a:pt y="627" x="4782"/>
                </a:lnTo>
                <a:cubicBezTo>
                  <a:pt y="644" x="4770"/>
                  <a:pt y="659" x="4751"/>
                  <a:pt y="672" x="4723"/>
                </a:cubicBezTo>
                <a:cubicBezTo>
                  <a:pt y="685" x="4696"/>
                  <a:pt y="692" x="4670"/>
                  <a:pt y="692" x="4647"/>
                </a:cubicBezTo>
                <a:cubicBezTo>
                  <a:pt y="692" x="4625"/>
                  <a:pt y="687" x="4608"/>
                  <a:pt y="677" x="4596"/>
                </a:cubicBezTo>
                <a:cubicBezTo>
                  <a:pt y="667" x="4584"/>
                  <a:pt y="650" x="4578"/>
                  <a:pt y="628" x="4578"/>
                </a:cubicBezTo>
                <a:cubicBezTo>
                  <a:pt y="615" x="4578"/>
                  <a:pt y="605" x="4580"/>
                  <a:pt y="596" x="4583"/>
                </a:cubicBezTo>
                <a:cubicBezTo>
                  <a:pt y="588" x="4586"/>
                  <a:pt y="581" x="4591"/>
                  <a:pt y="574" x="4597"/>
                </a:cubicBezTo>
                <a:cubicBezTo>
                  <a:pt y="568" x="4604"/>
                  <a:pt y="562" x="4614"/>
                  <a:pt y="557" x="4628"/>
                </a:cubicBezTo>
                <a:cubicBezTo>
                  <a:pt y="551" x="4642"/>
                  <a:pt y="546" x="4659"/>
                  <a:pt y="542" x="4680"/>
                </a:cubicBezTo>
                <a:cubicBezTo>
                  <a:pt y="538" x="4700"/>
                  <a:pt y="533" x="4726"/>
                  <a:pt y="529" x="4756"/>
                </a:cubicBezTo>
                <a:cubicBezTo>
                  <a:pt y="529" x="4757"/>
                  <a:pt y="528" x="4768"/>
                  <a:pt y="525" x="4791"/>
                </a:cubicBezTo>
                <a:cubicBezTo>
                  <a:pt y="525" x="4794"/>
                  <a:pt y="524" x="4797"/>
                  <a:pt y="523" x="4799"/>
                </a:cubicBezTo>
                <a:close/>
                <a:moveTo>
                  <a:pt y="195" x="1487"/>
                </a:moveTo>
                <a:cubicBezTo>
                  <a:pt y="195" x="1450"/>
                  <a:pt y="203" x="1414"/>
                  <a:pt y="217" x="1380"/>
                </a:cubicBezTo>
                <a:cubicBezTo>
                  <a:pt y="232" x="1345"/>
                  <a:pt y="241" x="1327"/>
                  <a:pt y="244" x="1324"/>
                </a:cubicBezTo>
                <a:lnTo>
                  <a:pt y="208" x="1320"/>
                </a:lnTo>
                <a:lnTo>
                  <a:pt y="208" x="1210"/>
                </a:lnTo>
                <a:cubicBezTo>
                  <a:pt y="282" x="1211"/>
                  <a:pt y="334" x="1212"/>
                  <a:pt y="365" x="1212"/>
                </a:cubicBezTo>
                <a:lnTo>
                  <a:pt y="786" x="1212"/>
                </a:lnTo>
                <a:lnTo>
                  <a:pt y="786" x="1336"/>
                </a:lnTo>
                <a:lnTo>
                  <a:pt y="393" x="1336"/>
                </a:lnTo>
                <a:cubicBezTo>
                  <a:pt y="370" x="1343"/>
                  <a:pt y="350" x="1359"/>
                  <a:pt y="333" x="1385"/>
                </a:cubicBezTo>
                <a:cubicBezTo>
                  <a:pt y="316" x="1410"/>
                  <a:pt y="308" x="1443"/>
                  <a:pt y="308" x="1483"/>
                </a:cubicBezTo>
                <a:cubicBezTo>
                  <a:pt y="308" x="1512"/>
                  <a:pt y="319" x="1532"/>
                  <a:pt y="341" x="1543"/>
                </a:cubicBezTo>
                <a:cubicBezTo>
                  <a:pt y="363" x="1554"/>
                  <a:pt y="402" x="1559"/>
                  <a:pt y="458" x="1559"/>
                </a:cubicBezTo>
                <a:lnTo>
                  <a:pt y="786" x="1559"/>
                </a:lnTo>
                <a:lnTo>
                  <a:pt y="786" x="1683"/>
                </a:lnTo>
                <a:lnTo>
                  <a:pt y="397" x="1683"/>
                </a:lnTo>
                <a:cubicBezTo>
                  <a:pt y="371" x="1691"/>
                  <a:pt y="349" x="1708"/>
                  <a:pt y="333" x="1732"/>
                </a:cubicBezTo>
                <a:cubicBezTo>
                  <a:pt y="316" x="1756"/>
                  <a:pt y="308" x="1783"/>
                  <a:pt y="308" x="1813"/>
                </a:cubicBezTo>
                <a:cubicBezTo>
                  <a:pt y="308" x="1824"/>
                  <a:pt y="309" x="1833"/>
                  <a:pt y="312" x="1840"/>
                </a:cubicBezTo>
                <a:cubicBezTo>
                  <a:pt y="314" x="1848"/>
                  <a:pt y="317" x="1854"/>
                  <a:pt y="321" x="1859"/>
                </a:cubicBezTo>
                <a:cubicBezTo>
                  <a:pt y="324" x="1864"/>
                  <a:pt y="330" x="1868"/>
                  <a:pt y="337" x="1872"/>
                </a:cubicBezTo>
                <a:cubicBezTo>
                  <a:pt y="344" x="1875"/>
                  <a:pt y="351" x="1878"/>
                  <a:pt y="358" x="1881"/>
                </a:cubicBezTo>
                <a:cubicBezTo>
                  <a:pt y="366" x="1883"/>
                  <a:pt y="375" x="1884"/>
                  <a:pt y="387" x="1886"/>
                </a:cubicBezTo>
                <a:cubicBezTo>
                  <a:pt y="400" x="1887"/>
                  <a:pt y="411" x="1888"/>
                  <a:pt y="420" x="1888"/>
                </a:cubicBezTo>
                <a:cubicBezTo>
                  <a:pt y="430" x="1888"/>
                  <a:pt y="443" x="1889"/>
                  <a:pt y="457" x="1889"/>
                </a:cubicBezTo>
                <a:lnTo>
                  <a:pt y="786" x="1889"/>
                </a:lnTo>
                <a:lnTo>
                  <a:pt y="786" x="2012"/>
                </a:lnTo>
                <a:lnTo>
                  <a:pt y="439" x="2012"/>
                </a:lnTo>
                <a:cubicBezTo>
                  <a:pt y="277" x="2012"/>
                  <a:pt y="195" x="1952"/>
                  <a:pt y="195" x="1830"/>
                </a:cubicBezTo>
                <a:cubicBezTo>
                  <a:pt y="195" x="1743"/>
                  <a:pt y="220" x="1680"/>
                  <a:pt y="269" x="1641"/>
                </a:cubicBezTo>
                <a:cubicBezTo>
                  <a:pt y="220" x="1622"/>
                  <a:pt y="195" x="1571"/>
                  <a:pt y="195" x="1487"/>
                </a:cubicBezTo>
                <a:close/>
                <a:moveTo>
                  <a:pt y="208" x="3685"/>
                </a:moveTo>
                <a:lnTo>
                  <a:pt y="786" x="3685"/>
                </a:lnTo>
                <a:lnTo>
                  <a:pt y="786" x="3809"/>
                </a:lnTo>
                <a:lnTo>
                  <a:pt y="208" x="3809"/>
                </a:lnTo>
                <a:close/>
                <a:moveTo>
                  <a:pt y="14" x="5779"/>
                </a:moveTo>
                <a:lnTo>
                  <a:pt y="786" x="5779"/>
                </a:lnTo>
                <a:lnTo>
                  <a:pt y="786" x="5902"/>
                </a:lnTo>
                <a:lnTo>
                  <a:pt y="229" x="5902"/>
                </a:lnTo>
                <a:lnTo>
                  <a:pt y="786" x="6276"/>
                </a:lnTo>
                <a:lnTo>
                  <a:pt y="786" x="6404"/>
                </a:lnTo>
                <a:lnTo>
                  <a:pt y="14" x="6404"/>
                </a:lnTo>
                <a:lnTo>
                  <a:pt y="14" x="6283"/>
                </a:lnTo>
                <a:lnTo>
                  <a:pt y="573" x="6283"/>
                </a:lnTo>
                <a:lnTo>
                  <a:pt y="14" x="5906"/>
                </a:lnTo>
                <a:close/>
                <a:moveTo>
                  <a:pt y="14" x="6505"/>
                </a:moveTo>
                <a:lnTo>
                  <a:pt y="786" x="6505"/>
                </a:lnTo>
                <a:lnTo>
                  <a:pt y="786" x="6633"/>
                </a:lnTo>
                <a:lnTo>
                  <a:pt y="476" x="6633"/>
                </a:lnTo>
                <a:cubicBezTo>
                  <a:pt y="479" x="6665"/>
                  <a:pt y="481" x="6698"/>
                  <a:pt y="481" x="6732"/>
                </a:cubicBezTo>
                <a:cubicBezTo>
                  <a:pt y="481" x="6776"/>
                  <a:pt y="477" x="6814"/>
                  <a:pt y="469" x="6848"/>
                </a:cubicBezTo>
                <a:cubicBezTo>
                  <a:pt y="461" x="6883"/>
                  <a:pt y="450" x="6911"/>
                  <a:pt y="436" x="6934"/>
                </a:cubicBezTo>
                <a:cubicBezTo>
                  <a:pt y="422" x="6957"/>
                  <a:pt y="403" x="6975"/>
                  <a:pt y="382" x="6989"/>
                </a:cubicBezTo>
                <a:cubicBezTo>
                  <a:pt y="360" x="7003"/>
                  <a:pt y="337" x="7013"/>
                  <a:pt y="313" x="7019"/>
                </a:cubicBezTo>
                <a:cubicBezTo>
                  <a:pt y="288" x="7025"/>
                  <a:pt y="261" x="7027"/>
                  <a:pt y="231" x="7027"/>
                </a:cubicBezTo>
                <a:cubicBezTo>
                  <a:pt y="194" x="7027"/>
                  <a:pt y="161" x="7021"/>
                  <a:pt y="132" x="7007"/>
                </a:cubicBezTo>
                <a:cubicBezTo>
                  <a:pt y="103" x="6993"/>
                  <a:pt y="80" x="6973"/>
                  <a:pt y="63" x="6948"/>
                </a:cubicBezTo>
                <a:cubicBezTo>
                  <a:pt y="46" x="6923"/>
                  <a:pt y="34" x="6895"/>
                  <a:pt y="26" x="6864"/>
                </a:cubicBezTo>
                <a:cubicBezTo>
                  <a:pt y="18" x="6833"/>
                  <a:pt y="14" x="6799"/>
                  <a:pt y="14" x="6762"/>
                </a:cubicBezTo>
                <a:close/>
                <a:moveTo>
                  <a:pt y="195" x="8870"/>
                </a:moveTo>
                <a:cubicBezTo>
                  <a:pt y="195" x="8833"/>
                  <a:pt y="203" x="8798"/>
                  <a:pt y="217" x="8763"/>
                </a:cubicBezTo>
                <a:cubicBezTo>
                  <a:pt y="232" x="8729"/>
                  <a:pt y="241" x="8711"/>
                  <a:pt y="244" x="8708"/>
                </a:cubicBezTo>
                <a:lnTo>
                  <a:pt y="208" x="8704"/>
                </a:lnTo>
                <a:lnTo>
                  <a:pt y="208" x="8594"/>
                </a:lnTo>
                <a:cubicBezTo>
                  <a:pt y="282" x="8595"/>
                  <a:pt y="334" x="8596"/>
                  <a:pt y="365" x="8596"/>
                </a:cubicBezTo>
                <a:lnTo>
                  <a:pt y="786" x="8596"/>
                </a:lnTo>
                <a:lnTo>
                  <a:pt y="786" x="8719"/>
                </a:lnTo>
                <a:lnTo>
                  <a:pt y="393" x="8719"/>
                </a:lnTo>
                <a:cubicBezTo>
                  <a:pt y="370" x="8727"/>
                  <a:pt y="350" x="8743"/>
                  <a:pt y="333" x="8768"/>
                </a:cubicBezTo>
                <a:cubicBezTo>
                  <a:pt y="316" x="8794"/>
                  <a:pt y="308" x="8826"/>
                  <a:pt y="308" x="8867"/>
                </a:cubicBezTo>
                <a:cubicBezTo>
                  <a:pt y="308" x="8896"/>
                  <a:pt y="319" x="8916"/>
                  <a:pt y="341" x="8927"/>
                </a:cubicBezTo>
                <a:cubicBezTo>
                  <a:pt y="363" x="8937"/>
                  <a:pt y="402" x="8943"/>
                  <a:pt y="458" x="8943"/>
                </a:cubicBezTo>
                <a:lnTo>
                  <a:pt y="786" x="8943"/>
                </a:lnTo>
                <a:lnTo>
                  <a:pt y="786" x="9067"/>
                </a:lnTo>
                <a:lnTo>
                  <a:pt y="397" x="9067"/>
                </a:lnTo>
                <a:cubicBezTo>
                  <a:pt y="371" x="9075"/>
                  <a:pt y="349" x="9091"/>
                  <a:pt y="333" x="9116"/>
                </a:cubicBezTo>
                <a:cubicBezTo>
                  <a:pt y="316" x="9140"/>
                  <a:pt y="308" x="9167"/>
                  <a:pt y="308" x="9197"/>
                </a:cubicBezTo>
                <a:cubicBezTo>
                  <a:pt y="308" x="9208"/>
                  <a:pt y="309" x="9217"/>
                  <a:pt y="312" x="9224"/>
                </a:cubicBezTo>
                <a:cubicBezTo>
                  <a:pt y="314" x="9232"/>
                  <a:pt y="317" x="9238"/>
                  <a:pt y="321" x="9243"/>
                </a:cubicBezTo>
                <a:cubicBezTo>
                  <a:pt y="324" x="9247"/>
                  <a:pt y="330" x="9252"/>
                  <a:pt y="337" x="9255"/>
                </a:cubicBezTo>
                <a:cubicBezTo>
                  <a:pt y="344" x="9259"/>
                  <a:pt y="351" x="9262"/>
                  <a:pt y="358" x="9264"/>
                </a:cubicBezTo>
                <a:cubicBezTo>
                  <a:pt y="366" x="9266"/>
                  <a:pt y="375" x="9268"/>
                  <a:pt y="387" x="9269"/>
                </a:cubicBezTo>
                <a:cubicBezTo>
                  <a:pt y="400" x="9271"/>
                  <a:pt y="411" x="9272"/>
                  <a:pt y="420" x="9272"/>
                </a:cubicBezTo>
                <a:cubicBezTo>
                  <a:pt y="430" x="9272"/>
                  <a:pt y="443" x="9272"/>
                  <a:pt y="457" x="9272"/>
                </a:cubicBezTo>
                <a:lnTo>
                  <a:pt y="786" x="9272"/>
                </a:lnTo>
                <a:lnTo>
                  <a:pt y="786" x="9396"/>
                </a:lnTo>
                <a:lnTo>
                  <a:pt y="439" x="9396"/>
                </a:lnTo>
                <a:cubicBezTo>
                  <a:pt y="277" x="9396"/>
                  <a:pt y="195" x="9335"/>
                  <a:pt y="195" x="9214"/>
                </a:cubicBezTo>
                <a:cubicBezTo>
                  <a:pt y="195" x="9127"/>
                  <a:pt y="220" x="9064"/>
                  <a:pt y="269" x="9025"/>
                </a:cubicBezTo>
                <a:cubicBezTo>
                  <a:pt y="220" x="9006"/>
                  <a:pt y="195" x="8954"/>
                  <a:pt y="195" x="8870"/>
                </a:cubicBezTo>
                <a:close/>
                <a:moveTo>
                  <a:pt y="29" x="10990"/>
                </a:moveTo>
                <a:lnTo>
                  <a:pt y="36" x="10890"/>
                </a:lnTo>
                <a:lnTo>
                  <a:pt y="208" x="10869"/>
                </a:lnTo>
                <a:lnTo>
                  <a:pt y="208" x="10794"/>
                </a:lnTo>
                <a:lnTo>
                  <a:pt y="307" x="10783"/>
                </a:lnTo>
                <a:lnTo>
                  <a:pt y="307" x="10867"/>
                </a:lnTo>
                <a:lnTo>
                  <a:pt y="548" x="10867"/>
                </a:lnTo>
                <a:cubicBezTo>
                  <a:pt y="568" x="10867"/>
                  <a:pt y="585" x="10867"/>
                  <a:pt y="599" x="10867"/>
                </a:cubicBezTo>
                <a:cubicBezTo>
                  <a:pt y="613" x="10868"/>
                  <a:pt y="628" x="10868"/>
                  <a:pt y="644" x="10869"/>
                </a:cubicBezTo>
                <a:cubicBezTo>
                  <a:pt y="659" x="10871"/>
                  <a:pt y="673" x="10872"/>
                  <a:pt y="684" x="10875"/>
                </a:cubicBezTo>
                <a:cubicBezTo>
                  <a:pt y="694" x="10877"/>
                  <a:pt y="706" x="10880"/>
                  <a:pt y="717" x="10884"/>
                </a:cubicBezTo>
                <a:cubicBezTo>
                  <a:pt y="729" x="10888"/>
                  <a:pt y="738" x="10893"/>
                  <a:pt y="746" x="10899"/>
                </a:cubicBezTo>
                <a:cubicBezTo>
                  <a:pt y="754" x="10906"/>
                  <a:pt y="762" x="10913"/>
                  <a:pt y="769" x="10921"/>
                </a:cubicBezTo>
                <a:cubicBezTo>
                  <a:pt y="776" x="10930"/>
                  <a:pt y="781" x="10939"/>
                  <a:pt y="784" x="10950"/>
                </a:cubicBezTo>
                <a:cubicBezTo>
                  <a:pt y="788" x="10961"/>
                  <a:pt y="791" x="10973"/>
                  <a:pt y="793" x="10986"/>
                </a:cubicBezTo>
                <a:cubicBezTo>
                  <a:pt y="795" x="10998"/>
                  <a:pt y="796" x="11012"/>
                  <a:pt y="796" x="11028"/>
                </a:cubicBezTo>
                <a:cubicBezTo>
                  <a:pt y="796" x="11042"/>
                  <a:pt y="793" x="11081"/>
                  <a:pt y="787" x="11144"/>
                </a:cubicBezTo>
                <a:lnTo>
                  <a:pt y="680" x="11132"/>
                </a:lnTo>
                <a:cubicBezTo>
                  <a:pt y="681" x="11109"/>
                  <a:pt y="683" x="11092"/>
                  <a:pt y="684" x="11081"/>
                </a:cubicBezTo>
                <a:cubicBezTo>
                  <a:pt y="685" x="11070"/>
                  <a:pt y="685" x="11062"/>
                  <a:pt y="686" x="11057"/>
                </a:cubicBezTo>
                <a:cubicBezTo>
                  <a:pt y="686" x="11053"/>
                  <a:pt y="687" x="11049"/>
                  <a:pt y="687" x="11047"/>
                </a:cubicBezTo>
                <a:cubicBezTo>
                  <a:pt y="687" x="11022"/>
                  <a:pt y="681" x="11007"/>
                  <a:pt y="671" x="11000"/>
                </a:cubicBezTo>
                <a:cubicBezTo>
                  <a:pt y="661" x="10994"/>
                  <a:pt y="632" x="10990"/>
                  <a:pt y="586" x="10990"/>
                </a:cubicBezTo>
                <a:lnTo>
                  <a:pt y="307" x="10990"/>
                </a:lnTo>
                <a:lnTo>
                  <a:pt y="307" x="11132"/>
                </a:lnTo>
                <a:lnTo>
                  <a:pt y="208" x="11132"/>
                </a:lnTo>
                <a:lnTo>
                  <a:pt y="208" x="10990"/>
                </a:lnTo>
                <a:lnTo>
                  <a:pt y="29" x="10990"/>
                </a:lnTo>
                <a:close/>
                <a:moveTo>
                  <a:pt y="4" x="2785"/>
                </a:moveTo>
                <a:lnTo>
                  <a:pt y="19" x="2662"/>
                </a:lnTo>
                <a:lnTo>
                  <a:pt y="536" x="2662"/>
                </a:lnTo>
                <a:cubicBezTo>
                  <a:pt y="567" x="2662"/>
                  <a:pt y="591" x="2662"/>
                  <a:pt y="607" x="2662"/>
                </a:cubicBezTo>
                <a:cubicBezTo>
                  <a:pt y="623" x="2662"/>
                  <a:pt y="642" x="2663"/>
                  <a:pt y="664" x="2665"/>
                </a:cubicBezTo>
                <a:cubicBezTo>
                  <a:pt y="685" x="2667"/>
                  <a:pt y="701" x="2670"/>
                  <a:pt y="713" x="2674"/>
                </a:cubicBezTo>
                <a:cubicBezTo>
                  <a:pt y="724" x="2678"/>
                  <a:pt y="736" x="2684"/>
                  <a:pt y="749" x="2692"/>
                </a:cubicBezTo>
                <a:cubicBezTo>
                  <a:pt y="763" x="2700"/>
                  <a:pt y="772" x="2710"/>
                  <a:pt y="778" x="2722"/>
                </a:cubicBezTo>
                <a:cubicBezTo>
                  <a:pt y="783" x="2735"/>
                  <a:pt y="788" x="2749"/>
                  <a:pt y="791" x="2764"/>
                </a:cubicBezTo>
                <a:cubicBezTo>
                  <a:pt y="794" x="2779"/>
                  <a:pt y="796" x="2797"/>
                  <a:pt y="796" x="2817"/>
                </a:cubicBezTo>
                <a:cubicBezTo>
                  <a:pt y="796" x="2831"/>
                  <a:pt y="793" x="2857"/>
                  <a:pt y="786" x="2895"/>
                </a:cubicBezTo>
                <a:lnTo>
                  <a:pt y="683" x="2887"/>
                </a:lnTo>
                <a:cubicBezTo>
                  <a:pt y="686" x="2848"/>
                  <a:pt y="687" x="2827"/>
                  <a:pt y="687" x="2824"/>
                </a:cubicBezTo>
                <a:cubicBezTo>
                  <a:pt y="687" x="2816"/>
                  <a:pt y="687" x="2811"/>
                  <a:pt y="686" x="2807"/>
                </a:cubicBezTo>
                <a:cubicBezTo>
                  <a:pt y="684" x="2804"/>
                  <a:pt y="682" x="2801"/>
                  <a:pt y="679" x="2799"/>
                </a:cubicBezTo>
                <a:cubicBezTo>
                  <a:pt y="676" x="2796"/>
                  <a:pt y="672" x="2794"/>
                  <a:pt y="668" x="2792"/>
                </a:cubicBezTo>
                <a:cubicBezTo>
                  <a:pt y="663" x="2791"/>
                  <a:pt y="655" x="2789"/>
                  <a:pt y="643" x="2788"/>
                </a:cubicBezTo>
                <a:cubicBezTo>
                  <a:pt y="631" x="2787"/>
                  <a:pt y="618" x="2786"/>
                  <a:pt y="606" x="2786"/>
                </a:cubicBezTo>
                <a:cubicBezTo>
                  <a:pt y="594" x="2785"/>
                  <a:pt y="576" x="2785"/>
                  <a:pt y="555" x="2785"/>
                </a:cubicBezTo>
                <a:lnTo>
                  <a:pt y="4" x="2785"/>
                </a:lnTo>
                <a:close/>
                <a:moveTo>
                  <a:pt y="4" x="10169"/>
                </a:moveTo>
                <a:lnTo>
                  <a:pt y="19" x="10045"/>
                </a:lnTo>
                <a:lnTo>
                  <a:pt y="536" x="10045"/>
                </a:lnTo>
                <a:cubicBezTo>
                  <a:pt y="567" x="10045"/>
                  <a:pt y="591" x="10046"/>
                  <a:pt y="607" x="10046"/>
                </a:cubicBezTo>
                <a:cubicBezTo>
                  <a:pt y="623" x="10046"/>
                  <a:pt y="642" x="10047"/>
                  <a:pt y="664" x="10049"/>
                </a:cubicBezTo>
                <a:cubicBezTo>
                  <a:pt y="685" x="10051"/>
                  <a:pt y="701" x="10054"/>
                  <a:pt y="713" x="10058"/>
                </a:cubicBezTo>
                <a:cubicBezTo>
                  <a:pt y="724" x="10062"/>
                  <a:pt y="736" x="10068"/>
                  <a:pt y="749" x="10076"/>
                </a:cubicBezTo>
                <a:cubicBezTo>
                  <a:pt y="763" x="10083"/>
                  <a:pt y="772" x="10094"/>
                  <a:pt y="778" x="10106"/>
                </a:cubicBezTo>
                <a:cubicBezTo>
                  <a:pt y="783" x="10119"/>
                  <a:pt y="788" x="10133"/>
                  <a:pt y="791" x="10148"/>
                </a:cubicBezTo>
                <a:cubicBezTo>
                  <a:pt y="794" x="10163"/>
                  <a:pt y="796" x="10181"/>
                  <a:pt y="796" x="10201"/>
                </a:cubicBezTo>
                <a:cubicBezTo>
                  <a:pt y="796" x="10215"/>
                  <a:pt y="793" x="10241"/>
                  <a:pt y="786" x="10279"/>
                </a:cubicBezTo>
                <a:lnTo>
                  <a:pt y="683" x="10270"/>
                </a:lnTo>
                <a:cubicBezTo>
                  <a:pt y="686" x="10232"/>
                  <a:pt y="687" x="10211"/>
                  <a:pt y="687" x="10207"/>
                </a:cubicBezTo>
                <a:cubicBezTo>
                  <a:pt y="687" x="10200"/>
                  <a:pt y="687" x="10195"/>
                  <a:pt y="686" x="10191"/>
                </a:cubicBezTo>
                <a:cubicBezTo>
                  <a:pt y="684" x="10188"/>
                  <a:pt y="682" x="10185"/>
                  <a:pt y="679" x="10183"/>
                </a:cubicBezTo>
                <a:cubicBezTo>
                  <a:pt y="676" x="10180"/>
                  <a:pt y="672" x="10178"/>
                  <a:pt y="668" x="10176"/>
                </a:cubicBezTo>
                <a:cubicBezTo>
                  <a:pt y="663" x="10175"/>
                  <a:pt y="655" x="10173"/>
                  <a:pt y="643" x="10172"/>
                </a:cubicBezTo>
                <a:cubicBezTo>
                  <a:pt y="631" x="10171"/>
                  <a:pt y="618" x="10170"/>
                  <a:pt y="606" x="10170"/>
                </a:cubicBezTo>
                <a:cubicBezTo>
                  <a:pt y="594" x="10169"/>
                  <a:pt y="576" x="10169"/>
                  <a:pt y="555" x="10169"/>
                </a:cubicBezTo>
                <a:lnTo>
                  <a:pt y="4" x="10169"/>
                </a:lnTo>
                <a:close/>
                <a:moveTo>
                  <a:pt y="0" x="369"/>
                </a:moveTo>
                <a:cubicBezTo>
                  <a:pt y="0" x="312"/>
                  <a:pt y="10" x="259"/>
                  <a:pt y="30" x="212"/>
                </a:cubicBezTo>
                <a:cubicBezTo>
                  <a:pt y="51" x="165"/>
                  <a:pt y="80" x="125"/>
                  <a:pt y="116" x="95"/>
                </a:cubicBezTo>
                <a:cubicBezTo>
                  <a:pt y="153" x="64"/>
                  <a:pt y="195" x="40"/>
                  <a:pt y="244" x="24"/>
                </a:cubicBezTo>
                <a:cubicBezTo>
                  <a:pt y="292" x="8"/>
                  <a:pt y="345" x="0"/>
                  <a:pt y="401" x="0"/>
                </a:cubicBezTo>
                <a:cubicBezTo>
                  <a:pt y="456" x="0"/>
                  <a:pt y="506" x="7"/>
                  <a:pt y="554" x="23"/>
                </a:cubicBezTo>
                <a:cubicBezTo>
                  <a:pt y="601" x="39"/>
                  <a:pt y="643" x="63"/>
                  <a:pt y="680" x="93"/>
                </a:cubicBezTo>
                <a:cubicBezTo>
                  <a:pt y="716" x="124"/>
                  <a:pt y="745" x="163"/>
                  <a:pt y="766" x="210"/>
                </a:cubicBezTo>
                <a:cubicBezTo>
                  <a:pt y="787" x="258"/>
                  <a:pt y="797" x="311"/>
                  <a:pt y="797" x="370"/>
                </a:cubicBezTo>
                <a:cubicBezTo>
                  <a:pt y="797" x="468"/>
                  <a:pt y="771" x="546"/>
                  <a:pt y="719" x="605"/>
                </a:cubicBezTo>
                <a:lnTo>
                  <a:pt y="608" x="561"/>
                </a:lnTo>
                <a:cubicBezTo>
                  <a:pt y="636" x="526"/>
                  <a:pt y="655" x="495"/>
                  <a:pt y="666" x="467"/>
                </a:cubicBezTo>
                <a:cubicBezTo>
                  <a:pt y="676" x="439"/>
                  <a:pt y="681" x="409"/>
                  <a:pt y="681" x="377"/>
                </a:cubicBezTo>
                <a:cubicBezTo>
                  <a:pt y="681" x="342"/>
                  <a:pt y="676" x="311"/>
                  <a:pt y="666" x="283"/>
                </a:cubicBezTo>
                <a:cubicBezTo>
                  <a:pt y="656" x="255"/>
                  <a:pt y="642" x="233"/>
                  <a:pt y="625" x="215"/>
                </a:cubicBezTo>
                <a:cubicBezTo>
                  <a:pt y="608" x="197"/>
                  <a:pt y="588" x="181"/>
                  <a:pt y="564" x="169"/>
                </a:cubicBezTo>
                <a:cubicBezTo>
                  <a:pt y="540" x="156"/>
                  <a:pt y="514" x="147"/>
                  <a:pt y="487" x="142"/>
                </a:cubicBezTo>
                <a:cubicBezTo>
                  <a:pt y="460" x="136"/>
                  <a:pt y="431" x="133"/>
                  <a:pt y="401" x="133"/>
                </a:cubicBezTo>
                <a:cubicBezTo>
                  <a:pt y="361" x="133"/>
                  <a:pt y="325" x="138"/>
                  <a:pt y="290" x="148"/>
                </a:cubicBezTo>
                <a:cubicBezTo>
                  <a:pt y="256" x="158"/>
                  <a:pt y="226" x="173"/>
                  <a:pt y="200" x="192"/>
                </a:cubicBezTo>
                <a:cubicBezTo>
                  <a:pt y="174" x="211"/>
                  <a:pt y="153" x="236"/>
                  <a:pt y="138" x="266"/>
                </a:cubicBezTo>
                <a:cubicBezTo>
                  <a:pt y="123" x="297"/>
                  <a:pt y="115" x="332"/>
                  <a:pt y="115" x="372"/>
                </a:cubicBezTo>
                <a:cubicBezTo>
                  <a:pt y="115" x="405"/>
                  <a:pt y="120" x="436"/>
                  <a:pt y="130" x="465"/>
                </a:cubicBezTo>
                <a:cubicBezTo>
                  <a:pt y="140" x="494"/>
                  <a:pt y="159" x="525"/>
                  <a:pt y="185" x="559"/>
                </a:cubicBezTo>
                <a:lnTo>
                  <a:pt y="81" x="609"/>
                </a:lnTo>
                <a:cubicBezTo>
                  <a:pt y="27" x="542"/>
                  <a:pt y="0" x="462"/>
                  <a:pt y="0" x="369"/>
                </a:cubicBezTo>
                <a:close/>
                <a:moveTo>
                  <a:pt y="0" x="7753"/>
                </a:moveTo>
                <a:cubicBezTo>
                  <a:pt y="0" x="7695"/>
                  <a:pt y="10" x="7643"/>
                  <a:pt y="30" x="7596"/>
                </a:cubicBezTo>
                <a:cubicBezTo>
                  <a:pt y="51" x="7548"/>
                  <a:pt y="80" x="7509"/>
                  <a:pt y="116" x="7478"/>
                </a:cubicBezTo>
                <a:cubicBezTo>
                  <a:pt y="153" x="7448"/>
                  <a:pt y="195" x="7424"/>
                  <a:pt y="244" x="7408"/>
                </a:cubicBezTo>
                <a:cubicBezTo>
                  <a:pt y="292" x="7391"/>
                  <a:pt y="345" x="7383"/>
                  <a:pt y="401" x="7383"/>
                </a:cubicBezTo>
                <a:cubicBezTo>
                  <a:pt y="456" x="7383"/>
                  <a:pt y="506" x="7391"/>
                  <a:pt y="554" x="7407"/>
                </a:cubicBezTo>
                <a:cubicBezTo>
                  <a:pt y="601" x="7423"/>
                  <a:pt y="643" x="7446"/>
                  <a:pt y="680" x="7477"/>
                </a:cubicBezTo>
                <a:cubicBezTo>
                  <a:pt y="716" x="7507"/>
                  <a:pt y="745" x="7546"/>
                  <a:pt y="766" x="7594"/>
                </a:cubicBezTo>
                <a:cubicBezTo>
                  <a:pt y="787" x="7642"/>
                  <a:pt y="797" x="7695"/>
                  <a:pt y="797" x="7754"/>
                </a:cubicBezTo>
                <a:cubicBezTo>
                  <a:pt y="797" x="7852"/>
                  <a:pt y="771" x="7930"/>
                  <a:pt y="719" x="7989"/>
                </a:cubicBezTo>
                <a:lnTo>
                  <a:pt y="608" x="7945"/>
                </a:lnTo>
                <a:cubicBezTo>
                  <a:pt y="636" x="7910"/>
                  <a:pt y="655" x="7879"/>
                  <a:pt y="666" x="7851"/>
                </a:cubicBezTo>
                <a:cubicBezTo>
                  <a:pt y="676" x="7823"/>
                  <a:pt y="681" x="7793"/>
                  <a:pt y="681" x="7761"/>
                </a:cubicBezTo>
                <a:cubicBezTo>
                  <a:pt y="681" x="7726"/>
                  <a:pt y="676" x="7694"/>
                  <a:pt y="666" x="7667"/>
                </a:cubicBezTo>
                <a:cubicBezTo>
                  <a:pt y="656" x="7639"/>
                  <a:pt y="642" x="7616"/>
                  <a:pt y="625" x="7598"/>
                </a:cubicBezTo>
                <a:cubicBezTo>
                  <a:pt y="608" x="7580"/>
                  <a:pt y="588" x="7565"/>
                  <a:pt y="564" x="7553"/>
                </a:cubicBezTo>
                <a:cubicBezTo>
                  <a:pt y="540" x="7540"/>
                  <a:pt y="514" x="7531"/>
                  <a:pt y="487" x="7526"/>
                </a:cubicBezTo>
                <a:cubicBezTo>
                  <a:pt y="460" x="7520"/>
                  <a:pt y="431" x="7517"/>
                  <a:pt y="401" x="7517"/>
                </a:cubicBezTo>
                <a:cubicBezTo>
                  <a:pt y="361" x="7517"/>
                  <a:pt y="325" x="7522"/>
                  <a:pt y="290" x="7532"/>
                </a:cubicBezTo>
                <a:cubicBezTo>
                  <a:pt y="256" x="7542"/>
                  <a:pt y="226" x="7557"/>
                  <a:pt y="200" x="7576"/>
                </a:cubicBezTo>
                <a:cubicBezTo>
                  <a:pt y="174" x="7594"/>
                  <a:pt y="153" x="7619"/>
                  <a:pt y="138" x="7650"/>
                </a:cubicBezTo>
                <a:cubicBezTo>
                  <a:pt y="123" x="7681"/>
                  <a:pt y="115" x="7716"/>
                  <a:pt y="115" x="7756"/>
                </a:cubicBezTo>
                <a:cubicBezTo>
                  <a:pt y="115" x="7789"/>
                  <a:pt y="120" x="7820"/>
                  <a:pt y="130" x="7849"/>
                </a:cubicBezTo>
                <a:cubicBezTo>
                  <a:pt y="140" x="7878"/>
                  <a:pt y="159" x="7909"/>
                  <a:pt y="185" x="7943"/>
                </a:cubicBezTo>
                <a:lnTo>
                  <a:pt y="81" x="7993"/>
                </a:lnTo>
                <a:cubicBezTo>
                  <a:pt y="27" x="7926"/>
                  <a:pt y="0" x="7846"/>
                  <a:pt y="0" x="7753"/>
                </a:cubicBezTo>
                <a:close/>
                <a:moveTo>
                  <a:pt y="4" x="4396"/>
                </a:moveTo>
                <a:lnTo>
                  <a:pt y="19" x="4272"/>
                </a:lnTo>
                <a:lnTo>
                  <a:pt y="307" x="4293"/>
                </a:lnTo>
                <a:cubicBezTo>
                  <a:pt y="269" x="4290"/>
                  <a:pt y="241" x="4271"/>
                  <a:pt y="222" x="4236"/>
                </a:cubicBezTo>
                <a:cubicBezTo>
                  <a:pt y="204" x="4201"/>
                  <a:pt y="195" x="4164"/>
                  <a:pt y="195" x="4124"/>
                </a:cubicBezTo>
                <a:cubicBezTo>
                  <a:pt y="195" x="4076"/>
                  <a:pt y="208" x="4032"/>
                  <a:pt y="236" x="3994"/>
                </a:cubicBezTo>
                <a:cubicBezTo>
                  <a:pt y="263" x="3956"/>
                  <a:pt y="299" x="3927"/>
                  <a:pt y="343" x="3907"/>
                </a:cubicBezTo>
                <a:cubicBezTo>
                  <a:pt y="388" x="3887"/>
                  <a:pt y="437" x="3877"/>
                  <a:pt y="491" x="3877"/>
                </a:cubicBezTo>
                <a:cubicBezTo>
                  <a:pt y="581" x="3877"/>
                  <a:pt y="654" x="3900"/>
                  <a:pt y="712" x="3944"/>
                </a:cubicBezTo>
                <a:cubicBezTo>
                  <a:pt y="769" x="3988"/>
                  <a:pt y="798" x="4049"/>
                  <a:pt y="798" x="4127"/>
                </a:cubicBezTo>
                <a:cubicBezTo>
                  <a:pt y="798" x="4167"/>
                  <a:pt y="788" x="4203"/>
                  <a:pt y="768" x="4235"/>
                </a:cubicBezTo>
                <a:cubicBezTo>
                  <a:pt y="753" x="4261"/>
                  <a:pt y="745" x="4275"/>
                  <a:pt y="745" x="4279"/>
                </a:cubicBezTo>
                <a:cubicBezTo>
                  <a:pt y="745" x="4280"/>
                  <a:pt y="746" x="4280"/>
                  <a:pt y="747" x="4279"/>
                </a:cubicBezTo>
                <a:lnTo>
                  <a:pt y="786" x="4284"/>
                </a:lnTo>
                <a:lnTo>
                  <a:pt y="786" x="4396"/>
                </a:lnTo>
                <a:lnTo>
                  <a:pt y="4" x="4396"/>
                </a:lnTo>
                <a:close/>
                <a:moveTo>
                  <a:pt y="4" x="5480"/>
                </a:moveTo>
                <a:lnTo>
                  <a:pt y="19" x="5356"/>
                </a:lnTo>
                <a:lnTo>
                  <a:pt y="307" x="5377"/>
                </a:lnTo>
                <a:cubicBezTo>
                  <a:pt y="269" x="5374"/>
                  <a:pt y="241" x="5355"/>
                  <a:pt y="222" x="5320"/>
                </a:cubicBezTo>
                <a:cubicBezTo>
                  <a:pt y="204" x="5285"/>
                  <a:pt y="195" x="5247"/>
                  <a:pt y="195" x="5208"/>
                </a:cubicBezTo>
                <a:cubicBezTo>
                  <a:pt y="195" x="5159"/>
                  <a:pt y="208" x="5116"/>
                  <a:pt y="236" x="5078"/>
                </a:cubicBezTo>
                <a:cubicBezTo>
                  <a:pt y="263" x="5040"/>
                  <a:pt y="299" x="5011"/>
                  <a:pt y="343" x="4991"/>
                </a:cubicBezTo>
                <a:cubicBezTo>
                  <a:pt y="388" x="4971"/>
                  <a:pt y="437" x="4961"/>
                  <a:pt y="491" x="4961"/>
                </a:cubicBezTo>
                <a:cubicBezTo>
                  <a:pt y="581" x="4961"/>
                  <a:pt y="654" x="4983"/>
                  <a:pt y="712" x="5027"/>
                </a:cubicBezTo>
                <a:cubicBezTo>
                  <a:pt y="769" x="5072"/>
                  <a:pt y="798" x="5133"/>
                  <a:pt y="798" x="5211"/>
                </a:cubicBezTo>
                <a:cubicBezTo>
                  <a:pt y="798" x="5250"/>
                  <a:pt y="788" x="5287"/>
                  <a:pt y="768" x="5319"/>
                </a:cubicBezTo>
                <a:cubicBezTo>
                  <a:pt y="753" x="5344"/>
                  <a:pt y="745" x="5359"/>
                  <a:pt y="745" x="5362"/>
                </a:cubicBezTo>
                <a:cubicBezTo>
                  <a:pt y="745" x="5363"/>
                  <a:pt y="746" x="5364"/>
                  <a:pt y="747" x="5363"/>
                </a:cubicBezTo>
                <a:lnTo>
                  <a:pt y="786" x="5368"/>
                </a:lnTo>
                <a:lnTo>
                  <a:pt y="786" x="5480"/>
                </a:lnTo>
                <a:lnTo>
                  <a:pt y="4" x="5480"/>
                </a:lnTo>
                <a:close/>
                <a:moveTo>
                  <a:pt y="195" x="893"/>
                </a:moveTo>
                <a:cubicBezTo>
                  <a:pt y="195" x="836"/>
                  <a:pt y="209" x="787"/>
                  <a:pt y="237" x="744"/>
                </a:cubicBezTo>
                <a:cubicBezTo>
                  <a:pt y="266" x="702"/>
                  <a:pt y="302" x="670"/>
                  <a:pt y="348" x="649"/>
                </a:cubicBezTo>
                <a:cubicBezTo>
                  <a:pt y="393" x="629"/>
                  <a:pt y="443" x="618"/>
                  <a:pt y="498" x="618"/>
                </a:cubicBezTo>
                <a:cubicBezTo>
                  <a:pt y="553" x="618"/>
                  <a:pt y="603" x="628"/>
                  <a:pt y="648" x="649"/>
                </a:cubicBezTo>
                <a:cubicBezTo>
                  <a:pt y="693" x="670"/>
                  <a:pt y="729" x="701"/>
                  <a:pt y="757" x="743"/>
                </a:cubicBezTo>
                <a:cubicBezTo>
                  <a:pt y="784" x="786"/>
                  <a:pt y="798" x="835"/>
                  <a:pt y="798" x="891"/>
                </a:cubicBezTo>
                <a:cubicBezTo>
                  <a:pt y="798" x="934"/>
                  <a:pt y="790" x="972"/>
                  <a:pt y="773" x="1007"/>
                </a:cubicBezTo>
                <a:cubicBezTo>
                  <a:pt y="757" x="1041"/>
                  <a:pt y="734" x="1070"/>
                  <a:pt y="706" x="1092"/>
                </a:cubicBezTo>
                <a:cubicBezTo>
                  <a:pt y="678" x="1114"/>
                  <a:pt y="646" x="1131"/>
                  <a:pt y="610" x="1143"/>
                </a:cubicBezTo>
                <a:cubicBezTo>
                  <a:pt y="574" x="1155"/>
                  <a:pt y="537" x="1160"/>
                  <a:pt y="497" x="1160"/>
                </a:cubicBezTo>
                <a:cubicBezTo>
                  <a:pt y="464" x="1160"/>
                  <a:pt y="433" x="1157"/>
                  <a:pt y="403" x="1150"/>
                </a:cubicBezTo>
                <a:cubicBezTo>
                  <a:pt y="374" x="1143"/>
                  <a:pt y="346" x="1132"/>
                  <a:pt y="321" x="1118"/>
                </a:cubicBezTo>
                <a:cubicBezTo>
                  <a:pt y="296" x="1103"/>
                  <a:pt y="274" x="1085"/>
                  <a:pt y="255" x="1064"/>
                </a:cubicBezTo>
                <a:cubicBezTo>
                  <a:pt y="236" x="1043"/>
                  <a:pt y="222" x="1018"/>
                  <a:pt y="211" x="989"/>
                </a:cubicBezTo>
                <a:cubicBezTo>
                  <a:pt y="201" x="959"/>
                  <a:pt y="195" x="928"/>
                  <a:pt y="195" x="893"/>
                </a:cubicBezTo>
                <a:close/>
                <a:moveTo>
                  <a:pt y="195" x="3155"/>
                </a:moveTo>
                <a:cubicBezTo>
                  <a:pt y="197" x="3079"/>
                  <a:pt y="227" x="3017"/>
                  <a:pt y="283" x="2970"/>
                </a:cubicBezTo>
                <a:cubicBezTo>
                  <a:pt y="340" x="2922"/>
                  <a:pt y="411" x="2898"/>
                  <a:pt y="496" x="2898"/>
                </a:cubicBezTo>
                <a:cubicBezTo>
                  <a:pt y="588" x="2898"/>
                  <a:pt y="661" x="2922"/>
                  <a:pt y="716" x="2970"/>
                </a:cubicBezTo>
                <a:cubicBezTo>
                  <a:pt y="771" x="3018"/>
                  <a:pt y="798" x="3083"/>
                  <a:pt y="798" x="3165"/>
                </a:cubicBezTo>
                <a:cubicBezTo>
                  <a:pt y="798" x="3252"/>
                  <a:pt y="772" x="3326"/>
                  <a:pt y="719" x="3388"/>
                </a:cubicBezTo>
                <a:lnTo>
                  <a:pt y="622" x="3347"/>
                </a:lnTo>
                <a:cubicBezTo>
                  <a:pt y="665" x="3284"/>
                  <a:pt y="686" x="3224"/>
                  <a:pt y="686" x="3168"/>
                </a:cubicBezTo>
                <a:cubicBezTo>
                  <a:pt y="686" x="3126"/>
                  <a:pt y="670" x="3092"/>
                  <a:pt y="639" x="3065"/>
                </a:cubicBezTo>
                <a:cubicBezTo>
                  <a:pt y="608" x="3038"/>
                  <a:pt y="573" x="3024"/>
                  <a:pt y="532" x="3024"/>
                </a:cubicBezTo>
                <a:lnTo>
                  <a:pt y="532" x="3391"/>
                </a:lnTo>
                <a:cubicBezTo>
                  <a:pt y="515" x="3391"/>
                  <a:pt y="502" x="3391"/>
                  <a:pt y="493" x="3391"/>
                </a:cubicBezTo>
                <a:cubicBezTo>
                  <a:pt y="484" x="3392"/>
                  <a:pt y="478" x="3392"/>
                  <a:pt y="475" x="3392"/>
                </a:cubicBezTo>
                <a:cubicBezTo>
                  <a:pt y="391" x="3392"/>
                  <a:pt y="323" x="3371"/>
                  <a:pt y="272" x="3328"/>
                </a:cubicBezTo>
                <a:cubicBezTo>
                  <a:pt y="221" x="3286"/>
                  <a:pt y="195" x="3228"/>
                  <a:pt y="195" x="3155"/>
                </a:cubicBezTo>
                <a:close/>
                <a:moveTo>
                  <a:pt y="195" x="4696"/>
                </a:moveTo>
                <a:cubicBezTo>
                  <a:pt y="195" x="4658"/>
                  <a:pt y="199" x="4621"/>
                  <a:pt y="207" x="4585"/>
                </a:cubicBezTo>
                <a:cubicBezTo>
                  <a:pt y="215" x="4550"/>
                  <a:pt y="229" x="4515"/>
                  <a:pt y="247" x="4482"/>
                </a:cubicBezTo>
                <a:lnTo>
                  <a:pt y="350" x="4518"/>
                </a:lnTo>
                <a:cubicBezTo>
                  <a:pt y="333" x="4553"/>
                  <a:pt y="322" x="4585"/>
                  <a:pt y="315" x="4613"/>
                </a:cubicBezTo>
                <a:cubicBezTo>
                  <a:pt y="309" x="4642"/>
                  <a:pt y="306" x="4670"/>
                  <a:pt y="306" x="4698"/>
                </a:cubicBezTo>
                <a:cubicBezTo>
                  <a:pt y="306" x="4728"/>
                  <a:pt y="312" x="4750"/>
                  <a:pt y="325" x="4763"/>
                </a:cubicBezTo>
                <a:cubicBezTo>
                  <a:pt y="337" x="4776"/>
                  <a:pt y="357" x="4782"/>
                  <a:pt y="384" x="4782"/>
                </a:cubicBezTo>
                <a:lnTo>
                  <a:pt y="426" x="4782"/>
                </a:lnTo>
                <a:lnTo>
                  <a:pt y="430" x="4747"/>
                </a:lnTo>
                <a:cubicBezTo>
                  <a:pt y="432" x="4732"/>
                  <a:pt y="434" x="4721"/>
                  <a:pt y="435" x="4715"/>
                </a:cubicBezTo>
                <a:cubicBezTo>
                  <a:pt y="446" x="4639"/>
                  <a:pt y="460" x="4585"/>
                  <a:pt y="478" x="4550"/>
                </a:cubicBezTo>
                <a:cubicBezTo>
                  <a:pt y="509" x="4486"/>
                  <a:pt y="560" x="4455"/>
                  <a:pt y="631" x="4455"/>
                </a:cubicBezTo>
                <a:cubicBezTo>
                  <a:pt y="658" x="4455"/>
                  <a:pt y="683" x="4460"/>
                  <a:pt y="705" x="4469"/>
                </a:cubicBezTo>
                <a:cubicBezTo>
                  <a:pt y="726" x="4479"/>
                  <a:pt y="744" x="4493"/>
                  <a:pt y="758" x="4510"/>
                </a:cubicBezTo>
                <a:cubicBezTo>
                  <a:pt y="771" x="4528"/>
                  <a:pt y="781" x="4547"/>
                  <a:pt y="788" x="4569"/>
                </a:cubicBezTo>
                <a:cubicBezTo>
                  <a:pt y="795" x="4590"/>
                  <a:pt y="798" x="4613"/>
                  <a:pt y="798" x="4638"/>
                </a:cubicBezTo>
                <a:cubicBezTo>
                  <a:pt y="798" x="4714"/>
                  <a:pt y="782" x="4766"/>
                  <a:pt y="751" x="4794"/>
                </a:cubicBezTo>
                <a:lnTo>
                  <a:pt y="786" x="4801"/>
                </a:lnTo>
                <a:lnTo>
                  <a:pt y="786" x="4905"/>
                </a:lnTo>
                <a:lnTo>
                  <a:pt y="371" x="4905"/>
                </a:lnTo>
                <a:cubicBezTo>
                  <a:pt y="254" x="4905"/>
                  <a:pt y="195" x="4835"/>
                  <a:pt y="195" x="4696"/>
                </a:cubicBezTo>
                <a:close/>
                <a:moveTo>
                  <a:pt y="195" x="8277"/>
                </a:moveTo>
                <a:cubicBezTo>
                  <a:pt y="195" x="8220"/>
                  <a:pt y="209" x="8171"/>
                  <a:pt y="237" x="8128"/>
                </a:cubicBezTo>
                <a:cubicBezTo>
                  <a:pt y="266" x="8086"/>
                  <a:pt y="302" x="8054"/>
                  <a:pt y="348" x="8033"/>
                </a:cubicBezTo>
                <a:cubicBezTo>
                  <a:pt y="393" x="8012"/>
                  <a:pt y="443" x="8002"/>
                  <a:pt y="498" x="8002"/>
                </a:cubicBezTo>
                <a:cubicBezTo>
                  <a:pt y="553" x="8002"/>
                  <a:pt y="603" x="8012"/>
                  <a:pt y="648" x="8033"/>
                </a:cubicBezTo>
                <a:cubicBezTo>
                  <a:pt y="693" x="8054"/>
                  <a:pt y="729" x="8085"/>
                  <a:pt y="757" x="8127"/>
                </a:cubicBezTo>
                <a:cubicBezTo>
                  <a:pt y="784" x="8169"/>
                  <a:pt y="798" x="8219"/>
                  <a:pt y="798" x="8275"/>
                </a:cubicBezTo>
                <a:cubicBezTo>
                  <a:pt y="798" x="8317"/>
                  <a:pt y="790" x="8356"/>
                  <a:pt y="773" x="8390"/>
                </a:cubicBezTo>
                <a:cubicBezTo>
                  <a:pt y="757" x="8425"/>
                  <a:pt y="734" x="8453"/>
                  <a:pt y="706" x="8476"/>
                </a:cubicBezTo>
                <a:cubicBezTo>
                  <a:pt y="678" x="8498"/>
                  <a:pt y="646" x="8515"/>
                  <a:pt y="610" x="8527"/>
                </a:cubicBezTo>
                <a:cubicBezTo>
                  <a:pt y="574" x="8538"/>
                  <a:pt y="537" x="8544"/>
                  <a:pt y="497" x="8544"/>
                </a:cubicBezTo>
                <a:cubicBezTo>
                  <a:pt y="464" x="8544"/>
                  <a:pt y="433" x="8541"/>
                  <a:pt y="403" x="8534"/>
                </a:cubicBezTo>
                <a:cubicBezTo>
                  <a:pt y="374" x="8527"/>
                  <a:pt y="346" x="8516"/>
                  <a:pt y="321" x="8501"/>
                </a:cubicBezTo>
                <a:cubicBezTo>
                  <a:pt y="296" x="8487"/>
                  <a:pt y="274" x="8469"/>
                  <a:pt y="255" x="8448"/>
                </a:cubicBezTo>
                <a:cubicBezTo>
                  <a:pt y="236" x="8427"/>
                  <a:pt y="222" x="8402"/>
                  <a:pt y="211" x="8372"/>
                </a:cubicBezTo>
                <a:cubicBezTo>
                  <a:pt y="201" x="8343"/>
                  <a:pt y="195" x="8311"/>
                  <a:pt y="195" x="8277"/>
                </a:cubicBezTo>
                <a:close/>
                <a:moveTo>
                  <a:pt y="195" x="10539"/>
                </a:moveTo>
                <a:cubicBezTo>
                  <a:pt y="197" x="10463"/>
                  <a:pt y="227" x="10401"/>
                  <a:pt y="283" x="10354"/>
                </a:cubicBezTo>
                <a:cubicBezTo>
                  <a:pt y="340" x="10306"/>
                  <a:pt y="411" x="10282"/>
                  <a:pt y="496" x="10282"/>
                </a:cubicBezTo>
                <a:cubicBezTo>
                  <a:pt y="588" x="10282"/>
                  <a:pt y="661" x="10306"/>
                  <a:pt y="716" x="10354"/>
                </a:cubicBezTo>
                <a:cubicBezTo>
                  <a:pt y="771" x="10402"/>
                  <a:pt y="798" x="10467"/>
                  <a:pt y="798" x="10549"/>
                </a:cubicBezTo>
                <a:cubicBezTo>
                  <a:pt y="798" x="10636"/>
                  <a:pt y="772" x="10710"/>
                  <a:pt y="719" x="10772"/>
                </a:cubicBezTo>
                <a:lnTo>
                  <a:pt y="622" x="10731"/>
                </a:lnTo>
                <a:cubicBezTo>
                  <a:pt y="665" x="10668"/>
                  <a:pt y="686" x="10608"/>
                  <a:pt y="686" x="10552"/>
                </a:cubicBezTo>
                <a:cubicBezTo>
                  <a:pt y="686" x="10510"/>
                  <a:pt y="670" x="10476"/>
                  <a:pt y="639" x="10449"/>
                </a:cubicBezTo>
                <a:cubicBezTo>
                  <a:pt y="608" x="10421"/>
                  <a:pt y="573" x="10408"/>
                  <a:pt y="532" x="10408"/>
                </a:cubicBezTo>
                <a:lnTo>
                  <a:pt y="532" x="10775"/>
                </a:lnTo>
                <a:cubicBezTo>
                  <a:pt y="515" x="10775"/>
                  <a:pt y="502" x="10775"/>
                  <a:pt y="493" x="10775"/>
                </a:cubicBezTo>
                <a:cubicBezTo>
                  <a:pt y="484" x="10775"/>
                  <a:pt y="478" x="10776"/>
                  <a:pt y="475" x="10776"/>
                </a:cubicBezTo>
                <a:cubicBezTo>
                  <a:pt y="391" x="10776"/>
                  <a:pt y="323" x="10754"/>
                  <a:pt y="272" x="10712"/>
                </a:cubicBezTo>
                <a:cubicBezTo>
                  <a:pt y="221" x="10670"/>
                  <a:pt y="195" x="10612"/>
                  <a:pt y="195" x="10539"/>
                </a:cubicBezTo>
                <a:close/>
                <a:moveTo>
                  <a:pt y="195" x="11424"/>
                </a:moveTo>
                <a:cubicBezTo>
                  <a:pt y="195" x="11367"/>
                  <a:pt y="209" x="11317"/>
                  <a:pt y="237" x="11275"/>
                </a:cubicBezTo>
                <a:cubicBezTo>
                  <a:pt y="266" x="11233"/>
                  <a:pt y="302" x="11201"/>
                  <a:pt y="348" x="11180"/>
                </a:cubicBezTo>
                <a:cubicBezTo>
                  <a:pt y="393" x="11159"/>
                  <a:pt y="443" x="11149"/>
                  <a:pt y="498" x="11149"/>
                </a:cubicBezTo>
                <a:cubicBezTo>
                  <a:pt y="553" x="11149"/>
                  <a:pt y="603" x="11159"/>
                  <a:pt y="648" x="11180"/>
                </a:cubicBezTo>
                <a:cubicBezTo>
                  <a:pt y="693" x="11201"/>
                  <a:pt y="729" x="11232"/>
                  <a:pt y="757" x="11274"/>
                </a:cubicBezTo>
                <a:cubicBezTo>
                  <a:pt y="784" x="11316"/>
                  <a:pt y="798" x="11366"/>
                  <a:pt y="798" x="11422"/>
                </a:cubicBezTo>
                <a:cubicBezTo>
                  <a:pt y="798" x="11464"/>
                  <a:pt y="790" x="11503"/>
                  <a:pt y="773" x="11537"/>
                </a:cubicBezTo>
                <a:cubicBezTo>
                  <a:pt y="757" x="11572"/>
                  <a:pt y="734" x="11600"/>
                  <a:pt y="706" x="11623"/>
                </a:cubicBezTo>
                <a:cubicBezTo>
                  <a:pt y="678" x="11645"/>
                  <a:pt y="646" x="11662"/>
                  <a:pt y="610" x="11674"/>
                </a:cubicBezTo>
                <a:cubicBezTo>
                  <a:pt y="574" x="11685"/>
                  <a:pt y="537" x="11691"/>
                  <a:pt y="497" x="11691"/>
                </a:cubicBezTo>
                <a:cubicBezTo>
                  <a:pt y="464" x="11691"/>
                  <a:pt y="433" x="11688"/>
                  <a:pt y="403" x="11681"/>
                </a:cubicBezTo>
                <a:cubicBezTo>
                  <a:pt y="374" x="11674"/>
                  <a:pt y="346" x="11663"/>
                  <a:pt y="321" x="11648"/>
                </a:cubicBezTo>
                <a:cubicBezTo>
                  <a:pt y="296" x="11634"/>
                  <a:pt y="274" x="11616"/>
                  <a:pt y="255" x="11595"/>
                </a:cubicBezTo>
                <a:cubicBezTo>
                  <a:pt y="236" x="11574"/>
                  <a:pt y="222" x="11549"/>
                  <a:pt y="211" x="11519"/>
                </a:cubicBezTo>
                <a:cubicBezTo>
                  <a:pt y="201" x="11490"/>
                  <a:pt y="195" x="11458"/>
                  <a:pt y="195" x="11424"/>
                </a:cubicBezTo>
                <a:close/>
                <a:moveTo>
                  <a:pt y="195" x="2350"/>
                </a:moveTo>
                <a:cubicBezTo>
                  <a:pt y="195" x="2275"/>
                  <a:pt y="211" x="2226"/>
                  <a:pt y="243" x="2202"/>
                </a:cubicBezTo>
                <a:lnTo>
                  <a:pt y="208" x="2199"/>
                </a:lnTo>
                <a:lnTo>
                  <a:pt y="208" x="2082"/>
                </a:lnTo>
                <a:lnTo>
                  <a:pt y="1013" x="2082"/>
                </a:lnTo>
                <a:lnTo>
                  <a:pt y="997" x="2206"/>
                </a:lnTo>
                <a:lnTo>
                  <a:pt y="762" x="2206"/>
                </a:lnTo>
                <a:cubicBezTo>
                  <a:pt y="786" x="2220"/>
                  <a:pt y="798" x="2268"/>
                  <a:pt y="798" x="2350"/>
                </a:cubicBezTo>
                <a:cubicBezTo>
                  <a:pt y="798" x="2388"/>
                  <a:pt y="790" x="2422"/>
                  <a:pt y="773" x="2454"/>
                </a:cubicBezTo>
                <a:cubicBezTo>
                  <a:pt y="757" x="2485"/>
                  <a:pt y="735" x="2511"/>
                  <a:pt y="707" x="2532"/>
                </a:cubicBezTo>
                <a:cubicBezTo>
                  <a:pt y="680" x="2552"/>
                  <a:pt y="649" x="2568"/>
                  <a:pt y="613" x="2579"/>
                </a:cubicBezTo>
                <a:cubicBezTo>
                  <a:pt y="578" x="2590"/>
                  <a:pt y="541" x="2596"/>
                  <a:pt y="503" x="2596"/>
                </a:cubicBezTo>
                <a:cubicBezTo>
                  <a:pt y="461" x="2596"/>
                  <a:pt y="423" x="2591"/>
                  <a:pt y="387" x="2582"/>
                </a:cubicBezTo>
                <a:cubicBezTo>
                  <a:pt y="351" x="2573"/>
                  <a:pt y="318" x="2558"/>
                  <a:pt y="289" x="2539"/>
                </a:cubicBezTo>
                <a:cubicBezTo>
                  <a:pt y="260" x="2520"/>
                  <a:pt y="237" x="2494"/>
                  <a:pt y="221" x="2462"/>
                </a:cubicBezTo>
                <a:cubicBezTo>
                  <a:pt y="204" x="2429"/>
                  <a:pt y="195" x="2392"/>
                  <a:pt y="195" x="2350"/>
                </a:cubicBezTo>
                <a:close/>
                <a:moveTo>
                  <a:pt y="195" x="9734"/>
                </a:moveTo>
                <a:cubicBezTo>
                  <a:pt y="195" x="9659"/>
                  <a:pt y="211" x="9609"/>
                  <a:pt y="243" x="9586"/>
                </a:cubicBezTo>
                <a:lnTo>
                  <a:pt y="208" x="9583"/>
                </a:lnTo>
                <a:lnTo>
                  <a:pt y="208" x="9466"/>
                </a:lnTo>
                <a:lnTo>
                  <a:pt y="1013" x="9466"/>
                </a:lnTo>
                <a:lnTo>
                  <a:pt y="997" x="9590"/>
                </a:lnTo>
                <a:lnTo>
                  <a:pt y="762" x="9590"/>
                </a:lnTo>
                <a:cubicBezTo>
                  <a:pt y="786" x="9604"/>
                  <a:pt y="798" x="9652"/>
                  <a:pt y="798" x="9734"/>
                </a:cubicBezTo>
                <a:cubicBezTo>
                  <a:pt y="798" x="9771"/>
                  <a:pt y="790" x="9806"/>
                  <a:pt y="773" x="9837"/>
                </a:cubicBezTo>
                <a:cubicBezTo>
                  <a:pt y="757" x="9869"/>
                  <a:pt y="735" x="9895"/>
                  <a:pt y="707" x="9916"/>
                </a:cubicBezTo>
                <a:cubicBezTo>
                  <a:pt y="680" x="9936"/>
                  <a:pt y="649" x="9952"/>
                  <a:pt y="613" x="9963"/>
                </a:cubicBezTo>
                <a:cubicBezTo>
                  <a:pt y="578" x="9974"/>
                  <a:pt y="541" x="9980"/>
                  <a:pt y="503" x="9980"/>
                </a:cubicBezTo>
                <a:cubicBezTo>
                  <a:pt y="461" x="9980"/>
                  <a:pt y="423" x="9975"/>
                  <a:pt y="387" x="9966"/>
                </a:cubicBezTo>
                <a:cubicBezTo>
                  <a:pt y="351" x="9956"/>
                  <a:pt y="318" x="9942"/>
                  <a:pt y="289" x="9923"/>
                </a:cubicBezTo>
                <a:cubicBezTo>
                  <a:pt y="260" x="9904"/>
                  <a:pt y="237" x="9878"/>
                  <a:pt y="221" x="9845"/>
                </a:cubicBezTo>
                <a:cubicBezTo>
                  <a:pt y="204" x="9813"/>
                  <a:pt y="195" x="9776"/>
                  <a:pt y="195" x="9734"/>
                </a:cubicBezTo>
                <a:close/>
                <a:moveTo>
                  <a:pt y="208" x="3469"/>
                </a:moveTo>
                <a:lnTo>
                  <a:pt y="824" x="3469"/>
                </a:lnTo>
                <a:cubicBezTo>
                  <a:pt y="837" x="3469"/>
                  <a:pt y="848" x="3469"/>
                  <a:pt y="855" x="3469"/>
                </a:cubicBezTo>
                <a:cubicBezTo>
                  <a:pt y="862" x="3468"/>
                  <a:pt y="869" x="3468"/>
                  <a:pt y="877" x="3467"/>
                </a:cubicBezTo>
                <a:cubicBezTo>
                  <a:pt y="885" x="3466"/>
                  <a:pt y="891" x="3465"/>
                  <a:pt y="894" x="3463"/>
                </a:cubicBezTo>
                <a:cubicBezTo>
                  <a:pt y="896" x="3462"/>
                  <a:pt y="900" x="3460"/>
                  <a:pt y="903" x="3457"/>
                </a:cubicBezTo>
                <a:cubicBezTo>
                  <a:pt y="906" x="3455"/>
                  <a:pt y="908" x="3451"/>
                  <a:pt y="909" x="3447"/>
                </a:cubicBezTo>
                <a:cubicBezTo>
                  <a:pt y="911" x="3443"/>
                  <a:pt y="912" x="3437"/>
                  <a:pt y="914" x="3428"/>
                </a:cubicBezTo>
                <a:cubicBezTo>
                  <a:pt y="915" x="3420"/>
                  <a:pt y="916" x="3410"/>
                  <a:pt y="916" x="3399"/>
                </a:cubicBezTo>
                <a:lnTo>
                  <a:pt y="916" x="3349"/>
                </a:lnTo>
                <a:lnTo>
                  <a:pt y="1031" x="3366"/>
                </a:lnTo>
                <a:lnTo>
                  <a:pt y="1031" x="3409"/>
                </a:lnTo>
                <a:cubicBezTo>
                  <a:pt y="1031" x="3445"/>
                  <a:pt y="1028" x="3475"/>
                  <a:pt y="1021" x="3498"/>
                </a:cubicBezTo>
                <a:cubicBezTo>
                  <a:pt y="1014" x="3522"/>
                  <a:pt y="1002" x="3541"/>
                  <a:pt y="984" x="3556"/>
                </a:cubicBezTo>
                <a:cubicBezTo>
                  <a:pt y="966" x="3571"/>
                  <a:pt y="946" x="3581"/>
                  <a:pt y="922" x="3586"/>
                </a:cubicBezTo>
                <a:cubicBezTo>
                  <a:pt y="898" x="3590"/>
                  <a:pt y="869" x="3593"/>
                  <a:pt y="833" x="3593"/>
                </a:cubicBezTo>
                <a:lnTo>
                  <a:pt y="208" x="3593"/>
                </a:lnTo>
                <a:close/>
              </a:path>
            </a:pathLst>
          </a:custGeom>
          <a:solidFill>
            <a:srgbClr val="FFFFFF"/>
          </a:solidFill>
          <a:ln>
            <a:noFill/>
          </a:ln>
        </p:spPr>
      </p:sp>
      <p:sp>
        <p:nvSpPr>
          <p:cNvPr id="44" name="Shape 44"/>
          <p:cNvSpPr/>
          <p:nvPr/>
        </p:nvSpPr>
        <p:spPr>
          <a:xfrm>
            <a:off y="1251673" x="233000"/>
            <a:ext cy="2104199" cx="4264799"/>
          </a:xfrm>
          <a:prstGeom prst="snip2DiagRect">
            <a:avLst>
              <a:gd fmla="val 0" name="adj1"/>
              <a:gd fmla="val 9155" name="adj2"/>
            </a:avLst>
          </a:prstGeom>
          <a:noFill/>
          <a:ln w="38100" cap="flat">
            <a:solidFill>
              <a:srgbClr val="0000FF"/>
            </a:solidFill>
            <a:prstDash val="solid"/>
            <a:round/>
            <a:headEnd w="med" len="med" type="none"/>
            <a:tailEnd w="med" len="med" type="none"/>
          </a:ln>
        </p:spPr>
        <p:txBody>
          <a:bodyPr bIns="91425" rIns="91425" lIns="91425" tIns="91425" anchor="ctr" anchorCtr="0">
            <a:noAutofit/>
          </a:bodyPr>
          <a:lstStyle/>
          <a:p/>
        </p:txBody>
      </p:sp>
      <p:sp>
        <p:nvSpPr>
          <p:cNvPr id="45" name="Shape 45"/>
          <p:cNvSpPr txBox="1"/>
          <p:nvPr/>
        </p:nvSpPr>
        <p:spPr>
          <a:xfrm>
            <a:off y="1251700" x="329000"/>
            <a:ext cy="2104199" cx="4072799"/>
          </a:xfrm>
          <a:prstGeom prst="rect">
            <a:avLst/>
          </a:prstGeom>
          <a:ln>
            <a:noFill/>
          </a:ln>
        </p:spPr>
        <p:txBody>
          <a:bodyPr bIns="91425" rIns="91425" lIns="91425" tIns="91425" anchor="t" anchorCtr="0">
            <a:noAutofit/>
          </a:bodyPr>
          <a:lstStyle/>
          <a:p>
            <a:pPr rtl="0" lvl="0">
              <a:buNone/>
            </a:pPr>
            <a:r>
              <a:rPr b="1" sz="1800" lang="es">
                <a:solidFill>
                  <a:schemeClr val="dk1"/>
                </a:solidFill>
              </a:rPr>
              <a:t>El problema del viajante de comercio </a:t>
            </a:r>
            <a:r>
              <a:rPr sz="1800" lang="es">
                <a:solidFill>
                  <a:schemeClr val="dk1"/>
                </a:solidFill>
              </a:rPr>
              <a:t>pertenece </a:t>
            </a:r>
            <a:r>
              <a:rPr sz="1800" lang="es"/>
              <a:t>a una lista de 21 problemas computacionales</a:t>
            </a:r>
            <a:r>
              <a:rPr b="1" sz="1800" lang="es"/>
              <a:t> </a:t>
            </a:r>
            <a:r>
              <a:rPr sz="1800" lang="es"/>
              <a:t>famosos, que tratan sobre combinatoria y</a:t>
            </a:r>
            <a:r>
              <a:rPr sz="1800" lang="es">
                <a:hlinkClick r:id="rId3"/>
              </a:rPr>
              <a:t> teoría de grafos</a:t>
            </a:r>
            <a:r>
              <a:rPr sz="1800" lang="es"/>
              <a:t>, y que pertenecen a la clase de complejidad de los </a:t>
            </a:r>
            <a:r>
              <a:rPr b="1" sz="1800" lang="es"/>
              <a:t>NP-completos</a:t>
            </a:r>
            <a:r>
              <a:rPr sz="1800" lang="es"/>
              <a:t>.</a:t>
            </a:r>
          </a:p>
          <a:p>
            <a:pPr rtl="0" lvl="0" indent="0" marL="0">
              <a:lnSpc>
                <a:spcPct val="115000"/>
              </a:lnSpc>
              <a:buNone/>
            </a:pPr>
          </a:p>
        </p:txBody>
      </p:sp>
      <p:sp>
        <p:nvSpPr>
          <p:cNvPr id="46" name="Shape 46"/>
          <p:cNvSpPr txBox="1"/>
          <p:nvPr/>
        </p:nvSpPr>
        <p:spPr>
          <a:xfrm>
            <a:off y="3738175" x="3406525"/>
            <a:ext cy="1499399" cx="5883299"/>
          </a:xfrm>
          <a:prstGeom prst="rect">
            <a:avLst/>
          </a:prstGeom>
        </p:spPr>
        <p:txBody>
          <a:bodyPr bIns="91425" rIns="91425" lIns="91425" tIns="91425" anchor="ctr" anchorCtr="0">
            <a:noAutofit/>
          </a:bodyPr>
          <a:lstStyle/>
          <a:p>
            <a:pPr rtl="0" lvl="0">
              <a:lnSpc>
                <a:spcPct val="115000"/>
              </a:lnSpc>
              <a:buNone/>
            </a:pPr>
            <a:r>
              <a:rPr sz="1800" lang="es">
                <a:solidFill>
                  <a:schemeClr val="dk1"/>
                </a:solidFill>
              </a:rPr>
              <a:t>La solución óptima no puede ser obtenida mediante técnicas greedy, pero si se pueden obtener aproximaciones mediante heurísticas válidas.</a:t>
            </a:r>
          </a:p>
        </p:txBody>
      </p:sp>
      <p:sp>
        <p:nvSpPr>
          <p:cNvPr id="47" name="Shape 47"/>
          <p:cNvSpPr/>
          <p:nvPr/>
        </p:nvSpPr>
        <p:spPr>
          <a:xfrm>
            <a:off y="3581725" x="3406525"/>
            <a:ext cy="1343699" cx="5497799"/>
          </a:xfrm>
          <a:prstGeom prst="snip2DiagRect">
            <a:avLst>
              <a:gd fmla="val 0" name="adj1"/>
              <a:gd fmla="val 9155" name="adj2"/>
            </a:avLst>
          </a:prstGeom>
          <a:noFill/>
          <a:ln w="38100" cap="flat">
            <a:solidFill>
              <a:srgbClr val="0000FF"/>
            </a:solidFill>
            <a:prstDash val="solid"/>
            <a:round/>
            <a:headEnd w="med" len="med" type="none"/>
            <a:tailEnd w="med" len="med" type="none"/>
          </a:ln>
        </p:spPr>
        <p:txBody>
          <a:bodyPr bIns="91425" rIns="91425" lIns="91425" tIns="91425" anchor="ctr" anchorCtr="0">
            <a:noAutofit/>
          </a:bodyPr>
          <a:lstStyle/>
          <a:p/>
        </p:txBody>
      </p:sp>
      <p:pic>
        <p:nvPicPr>
          <p:cNvPr id="48" name="Shape 48"/>
          <p:cNvPicPr preferRelativeResize="0"/>
          <p:nvPr/>
        </p:nvPicPr>
        <p:blipFill>
          <a:blip r:embed="rId4"/>
          <a:stretch>
            <a:fillRect/>
          </a:stretch>
        </p:blipFill>
        <p:spPr>
          <a:xfrm>
            <a:off y="1587150" x="4889800"/>
            <a:ext cy="1499399" cx="386095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54" name="Shape 54"/>
          <p:cNvSpPr/>
          <p:nvPr/>
        </p:nvSpPr>
        <p:spPr>
          <a:xfrm>
            <a:off y="336900" x="4177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55" name="Shape 55"/>
          <p:cNvSpPr txBox="1"/>
          <p:nvPr/>
        </p:nvSpPr>
        <p:spPr>
          <a:xfrm>
            <a:off y="1877625" x="304025"/>
            <a:ext cy="2969399" cx="4259999"/>
          </a:xfrm>
          <a:prstGeom prst="rect">
            <a:avLst/>
          </a:prstGeom>
        </p:spPr>
        <p:txBody>
          <a:bodyPr bIns="91425" rIns="91425" lIns="91425" tIns="91425" anchor="t" anchorCtr="0">
            <a:noAutofit/>
          </a:bodyPr>
          <a:lstStyle/>
          <a:p>
            <a:pPr rtl="0" lvl="0">
              <a:buNone/>
            </a:pPr>
            <a:r>
              <a:rPr sz="2000" lang="es"/>
              <a:t>Dada una ciudad inicial v0, se agrega como ciudad siguiente aquella vi (no incluida en el circuito) que se encuentre más cercana a v0. El procedimiento se repite hasta que todas las ciudades se hayan visitado. </a:t>
            </a:r>
          </a:p>
        </p:txBody>
      </p:sp>
      <p:sp>
        <p:nvSpPr>
          <p:cNvPr id="56" name="Shape 56"/>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57" name="Shape 57"/>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sp>
        <p:nvSpPr>
          <p:cNvPr id="58" name="Shape 58"/>
          <p:cNvSpPr/>
          <p:nvPr/>
        </p:nvSpPr>
        <p:spPr>
          <a:xfrm>
            <a:off y="1877625" x="233000"/>
            <a:ext cy="2380800" cx="4483200"/>
          </a:xfrm>
          <a:prstGeom prst="snip2DiagRect">
            <a:avLst>
              <a:gd fmla="val 0" name="adj1"/>
              <a:gd fmla="val 8097" name="adj2"/>
            </a:avLst>
          </a:prstGeom>
          <a:noFill/>
          <a:ln w="38100" cap="flat">
            <a:solidFill>
              <a:srgbClr val="0000FF"/>
            </a:solidFill>
            <a:prstDash val="solid"/>
            <a:round/>
            <a:headEnd w="med" len="med" type="none"/>
            <a:tailEnd w="med" len="med" type="none"/>
          </a:ln>
        </p:spPr>
        <p:txBody>
          <a:bodyPr bIns="91425" rIns="91425" lIns="91425" tIns="91425" anchor="ctr" anchorCtr="0">
            <a:noAutofit/>
          </a:bodyPr>
          <a:lstStyle/>
          <a:p/>
        </p:txBody>
      </p:sp>
      <p:pic>
        <p:nvPicPr>
          <p:cNvPr id="59" name="Shape 59"/>
          <p:cNvPicPr preferRelativeResize="0"/>
          <p:nvPr/>
        </p:nvPicPr>
        <p:blipFill>
          <a:blip r:embed="rId3"/>
          <a:stretch>
            <a:fillRect/>
          </a:stretch>
        </p:blipFill>
        <p:spPr>
          <a:xfrm>
            <a:off y="1967900" x="5444300"/>
            <a:ext cy="2798309" cx="29009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p:nvPr/>
        </p:nvSpPr>
        <p:spPr>
          <a:xfrm>
            <a:off y="1680287" x="233000"/>
            <a:ext cy="303885" cx="4869369"/>
          </a:xfrm>
          <a:custGeom>
            <a:pathLst>
              <a:path w="16208" extrusionOk="0" h="1014">
                <a:moveTo>
                  <a:pt y="58" x="1142"/>
                </a:moveTo>
                <a:lnTo>
                  <a:pt y="197" x="1142"/>
                </a:lnTo>
                <a:lnTo>
                  <a:pt y="197" x="1266"/>
                </a:lnTo>
                <a:lnTo>
                  <a:pt y="58" x="1266"/>
                </a:lnTo>
                <a:close/>
                <a:moveTo>
                  <a:pt y="58" x="7462"/>
                </a:moveTo>
                <a:lnTo>
                  <a:pt y="197" x="7462"/>
                </a:lnTo>
                <a:lnTo>
                  <a:pt y="197" x="7586"/>
                </a:lnTo>
                <a:lnTo>
                  <a:pt y="58" x="7586"/>
                </a:lnTo>
                <a:close/>
                <a:moveTo>
                  <a:pt y="0" x="10130"/>
                </a:moveTo>
                <a:lnTo>
                  <a:pt y="231" x="10020"/>
                </a:lnTo>
                <a:lnTo>
                  <a:pt y="231" x="10118"/>
                </a:lnTo>
                <a:lnTo>
                  <a:pt y="0" x="10312"/>
                </a:lnTo>
                <a:close/>
                <a:moveTo>
                  <a:pt y="240" x="14684"/>
                </a:moveTo>
                <a:lnTo>
                  <a:pt y="395" x="14684"/>
                </a:lnTo>
                <a:lnTo>
                  <a:pt y="395" x="14826"/>
                </a:lnTo>
                <a:lnTo>
                  <a:pt y="240" x="14826"/>
                </a:lnTo>
                <a:close/>
                <a:moveTo>
                  <a:pt y="348" x="1575"/>
                </a:moveTo>
                <a:cubicBezTo>
                  <a:pt y="348" x="1610"/>
                  <a:pt y="361" x="1638"/>
                  <a:pt y="386" x="1659"/>
                </a:cubicBezTo>
                <a:cubicBezTo>
                  <a:pt y="412" x="1680"/>
                  <a:pt y="442" x="1691"/>
                  <a:pt y="479" x="1691"/>
                </a:cubicBezTo>
                <a:lnTo>
                  <a:pt y="479" x="1449"/>
                </a:lnTo>
                <a:cubicBezTo>
                  <a:pt y="446" x="1452"/>
                  <a:pt y="416" x="1465"/>
                  <a:pt y="389" x="1488"/>
                </a:cubicBezTo>
                <a:cubicBezTo>
                  <a:pt y="362" x="1512"/>
                  <a:pt y="348" x="1541"/>
                  <a:pt y="348" x="1575"/>
                </a:cubicBezTo>
                <a:close/>
                <a:moveTo>
                  <a:pt y="348" x="5169"/>
                </a:moveTo>
                <a:cubicBezTo>
                  <a:pt y="348" x="5203"/>
                  <a:pt y="361" x="5231"/>
                  <a:pt y="386" x="5253"/>
                </a:cubicBezTo>
                <a:cubicBezTo>
                  <a:pt y="412" x="5274"/>
                  <a:pt y="442" x="5285"/>
                  <a:pt y="479" x="5285"/>
                </a:cubicBezTo>
                <a:lnTo>
                  <a:pt y="479" x="5042"/>
                </a:lnTo>
                <a:cubicBezTo>
                  <a:pt y="446" x="5045"/>
                  <a:pt y="416" x="5059"/>
                  <a:pt y="389" x="5082"/>
                </a:cubicBezTo>
                <a:cubicBezTo>
                  <a:pt y="362" x="5105"/>
                  <a:pt y="348" x="5134"/>
                  <a:pt y="348" x="5169"/>
                </a:cubicBezTo>
                <a:close/>
                <a:moveTo>
                  <a:pt y="348" x="6684"/>
                </a:moveTo>
                <a:cubicBezTo>
                  <a:pt y="348" x="6719"/>
                  <a:pt y="361" x="6747"/>
                  <a:pt y="386" x="6768"/>
                </a:cubicBezTo>
                <a:cubicBezTo>
                  <a:pt y="412" x="6790"/>
                  <a:pt y="442" x="6800"/>
                  <a:pt y="479" x="6800"/>
                </a:cubicBezTo>
                <a:lnTo>
                  <a:pt y="479" x="6558"/>
                </a:lnTo>
                <a:cubicBezTo>
                  <a:pt y="446" x="6561"/>
                  <a:pt y="416" x="6574"/>
                  <a:pt y="389" x="6598"/>
                </a:cubicBezTo>
                <a:cubicBezTo>
                  <a:pt y="362" x="6621"/>
                  <a:pt y="348" x="6650"/>
                  <a:pt y="348" x="6684"/>
                </a:cubicBezTo>
                <a:close/>
                <a:moveTo>
                  <a:pt y="348" x="11752"/>
                </a:moveTo>
                <a:cubicBezTo>
                  <a:pt y="348" x="11787"/>
                  <a:pt y="361" x="11815"/>
                  <a:pt y="386" x="11836"/>
                </a:cubicBezTo>
                <a:cubicBezTo>
                  <a:pt y="412" x="11857"/>
                  <a:pt y="442" x="11868"/>
                  <a:pt y="479" x="11868"/>
                </a:cubicBezTo>
                <a:lnTo>
                  <a:pt y="479" x="11626"/>
                </a:lnTo>
                <a:cubicBezTo>
                  <a:pt y="446" x="11629"/>
                  <a:pt y="416" x="11642"/>
                  <a:pt y="389" x="11666"/>
                </a:cubicBezTo>
                <a:cubicBezTo>
                  <a:pt y="362" x="11689"/>
                  <a:pt y="348" x="11718"/>
                  <a:pt y="348" x="11752"/>
                </a:cubicBezTo>
                <a:close/>
                <a:moveTo>
                  <a:pt y="465" x="0"/>
                </a:moveTo>
                <a:lnTo>
                  <a:pt y="576" x="0"/>
                </a:lnTo>
                <a:lnTo>
                  <a:pt y="576" x="289"/>
                </a:lnTo>
                <a:lnTo>
                  <a:pt y="465" x="289"/>
                </a:lnTo>
                <a:close/>
                <a:moveTo>
                  <a:pt y="354" x="4593"/>
                </a:moveTo>
                <a:cubicBezTo>
                  <a:pt y="354" x="4617"/>
                  <a:pt y="358" x="4639"/>
                  <a:pt y="367" x="4657"/>
                </a:cubicBezTo>
                <a:cubicBezTo>
                  <a:pt y="376" x="4675"/>
                  <a:pt y="389" x="4689"/>
                  <a:pt y="406" x="4700"/>
                </a:cubicBezTo>
                <a:cubicBezTo>
                  <a:pt y="423" x="4711"/>
                  <a:pt y="443" x="4720"/>
                  <a:pt y="465" x="4726"/>
                </a:cubicBezTo>
                <a:cubicBezTo>
                  <a:pt y="488" x="4731"/>
                  <a:pt y="513" x="4734"/>
                  <a:pt y="541" x="4734"/>
                </a:cubicBezTo>
                <a:cubicBezTo>
                  <a:pt y="597" x="4734"/>
                  <a:pt y="643" x="4722"/>
                  <a:pt y="677" x="4698"/>
                </a:cubicBezTo>
                <a:cubicBezTo>
                  <a:pt y="711" x="4674"/>
                  <a:pt y="728" x="4639"/>
                  <a:pt y="728" x="4594"/>
                </a:cubicBezTo>
                <a:cubicBezTo>
                  <a:pt y="728" x="4571"/>
                  <a:pt y="723" x="4551"/>
                  <a:pt y="713" x="4535"/>
                </a:cubicBezTo>
                <a:cubicBezTo>
                  <a:pt y="703" x="4518"/>
                  <a:pt y="689" x="4505"/>
                  <a:pt y="672" x="4495"/>
                </a:cubicBezTo>
                <a:cubicBezTo>
                  <a:pt y="654" x="4485"/>
                  <a:pt y="634" x="4477"/>
                  <a:pt y="611" x="4472"/>
                </a:cubicBezTo>
                <a:cubicBezTo>
                  <a:pt y="589" x="4467"/>
                  <a:pt y="564" x="4465"/>
                  <a:pt y="538" x="4465"/>
                </a:cubicBezTo>
                <a:cubicBezTo>
                  <a:pt y="514" x="4465"/>
                  <a:pt y="491" x="4468"/>
                  <a:pt y="469" x="4473"/>
                </a:cubicBezTo>
                <a:cubicBezTo>
                  <a:pt y="448" x="4478"/>
                  <a:pt y="428" x="4485"/>
                  <a:pt y="410" x="4495"/>
                </a:cubicBezTo>
                <a:cubicBezTo>
                  <a:pt y="393" x="4505"/>
                  <a:pt y="379" x="4518"/>
                  <a:pt y="369" x="4535"/>
                </a:cubicBezTo>
                <a:cubicBezTo>
                  <a:pt y="359" x="4551"/>
                  <a:pt y="354" x="4571"/>
                  <a:pt y="354" x="4593"/>
                </a:cubicBezTo>
                <a:close/>
                <a:moveTo>
                  <a:pt y="351" x="2992"/>
                </a:moveTo>
                <a:cubicBezTo>
                  <a:pt y="351" x="3010"/>
                  <a:pt y="355" x="3027"/>
                  <a:pt y="362" x="3042"/>
                </a:cubicBezTo>
                <a:cubicBezTo>
                  <a:pt y="369" x="3056"/>
                  <a:pt y="378" x="3069"/>
                  <a:pt y="390" x="3078"/>
                </a:cubicBezTo>
                <a:cubicBezTo>
                  <a:pt y="402" x="3088"/>
                  <a:pt y="417" x="3097"/>
                  <a:pt y="434" x="3104"/>
                </a:cubicBezTo>
                <a:cubicBezTo>
                  <a:pt y="451" x="3111"/>
                  <a:pt y="469" x="3116"/>
                  <a:pt y="487" x="3119"/>
                </a:cubicBezTo>
                <a:cubicBezTo>
                  <a:pt y="505" x="3122"/>
                  <a:pt y="523" x="3124"/>
                  <a:pt y="542" x="3124"/>
                </a:cubicBezTo>
                <a:cubicBezTo>
                  <a:pt y="566" x="3124"/>
                  <a:pt y="589" x="3121"/>
                  <a:pt y="611" x="3116"/>
                </a:cubicBezTo>
                <a:cubicBezTo>
                  <a:pt y="634" x="3111"/>
                  <a:pt y="654" x="3103"/>
                  <a:pt y="672" x="3093"/>
                </a:cubicBezTo>
                <a:cubicBezTo>
                  <a:pt y="691" x="3083"/>
                  <a:pt y="705" x="3069"/>
                  <a:pt y="715" x="3052"/>
                </a:cubicBezTo>
                <a:cubicBezTo>
                  <a:pt y="726" x="3035"/>
                  <a:pt y="731" x="3015"/>
                  <a:pt y="731" x="2992"/>
                </a:cubicBezTo>
                <a:cubicBezTo>
                  <a:pt y="731" x="2968"/>
                  <a:pt y="727" x="2948"/>
                  <a:pt y="717" x="2931"/>
                </a:cubicBezTo>
                <a:cubicBezTo>
                  <a:pt y="708" x="2914"/>
                  <a:pt y="695" x="2900"/>
                  <a:pt y="678" x="2890"/>
                </a:cubicBezTo>
                <a:cubicBezTo>
                  <a:pt y="661" x="2879"/>
                  <a:pt y="641" x="2872"/>
                  <a:pt y="618" x="2866"/>
                </a:cubicBezTo>
                <a:cubicBezTo>
                  <a:pt y="596" x="2861"/>
                  <a:pt y="570" x="2858"/>
                  <a:pt y="542" x="2858"/>
                </a:cubicBezTo>
                <a:cubicBezTo>
                  <a:pt y="514" x="2858"/>
                  <a:pt y="488" x="2861"/>
                  <a:pt y="465" x="2866"/>
                </a:cubicBezTo>
                <a:cubicBezTo>
                  <a:pt y="442" x="2872"/>
                  <a:pt y="422" x="2879"/>
                  <a:pt y="405" x="2890"/>
                </a:cubicBezTo>
                <a:cubicBezTo>
                  <a:pt y="388" x="2900"/>
                  <a:pt y="374" x="2914"/>
                  <a:pt y="365" x="2931"/>
                </a:cubicBezTo>
                <a:cubicBezTo>
                  <a:pt y="356" x="2948"/>
                  <a:pt y="351" x="2969"/>
                  <a:pt y="351" x="2992"/>
                </a:cubicBezTo>
                <a:close/>
                <a:moveTo>
                  <a:pt y="349" x="3825"/>
                </a:moveTo>
                <a:cubicBezTo>
                  <a:pt y="349" x="3851"/>
                  <a:pt y="354" x="3872"/>
                  <a:pt y="364" x="3891"/>
                </a:cubicBezTo>
                <a:cubicBezTo>
                  <a:pt y="373" x="3909"/>
                  <a:pt y="387" x="3924"/>
                  <a:pt y="405" x="3935"/>
                </a:cubicBezTo>
                <a:cubicBezTo>
                  <a:pt y="423" x="3946"/>
                  <a:pt y="443" x="3954"/>
                  <a:pt y="466" x="3959"/>
                </a:cubicBezTo>
                <a:cubicBezTo>
                  <a:pt y="489" x="3965"/>
                  <a:pt y="515" x="3967"/>
                  <a:pt y="543" x="3967"/>
                </a:cubicBezTo>
                <a:cubicBezTo>
                  <a:pt y="569" x="3967"/>
                  <a:pt y="594" x="3964"/>
                  <a:pt y="617" x="3959"/>
                </a:cubicBezTo>
                <a:cubicBezTo>
                  <a:pt y="640" x="3953"/>
                  <a:pt y="660" x="3945"/>
                  <a:pt y="677" x="3934"/>
                </a:cubicBezTo>
                <a:cubicBezTo>
                  <a:pt y="695" x="3923"/>
                  <a:pt y="709" x="3909"/>
                  <a:pt y="719" x="3890"/>
                </a:cubicBezTo>
                <a:cubicBezTo>
                  <a:pt y="729" x="3872"/>
                  <a:pt y="734" x="3851"/>
                  <a:pt y="734" x="3826"/>
                </a:cubicBezTo>
                <a:cubicBezTo>
                  <a:pt y="734" x="3802"/>
                  <a:pt y="729" x="3780"/>
                  <a:pt y="719" x="3761"/>
                </a:cubicBezTo>
                <a:cubicBezTo>
                  <a:pt y="708" x="3741"/>
                  <a:pt y="695" x="3726"/>
                  <a:pt y="677" x="3714"/>
                </a:cubicBezTo>
                <a:cubicBezTo>
                  <a:pt y="660" x="3703"/>
                  <a:pt y="640" x="3694"/>
                  <a:pt y="617" x="3687"/>
                </a:cubicBezTo>
                <a:cubicBezTo>
                  <a:pt y="594" x="3681"/>
                  <a:pt y="570" x="3678"/>
                  <a:pt y="544" x="3678"/>
                </a:cubicBezTo>
                <a:cubicBezTo>
                  <a:pt y="518" x="3678"/>
                  <a:pt y="493" x="3681"/>
                  <a:pt y="470" x="3687"/>
                </a:cubicBezTo>
                <a:cubicBezTo>
                  <a:pt y="446" x="3694"/>
                  <a:pt y="425" x="3703"/>
                  <a:pt y="407" x="3715"/>
                </a:cubicBezTo>
                <a:cubicBezTo>
                  <a:pt y="389" x="3726"/>
                  <a:pt y="375" x="3742"/>
                  <a:pt y="365" x="3761"/>
                </a:cubicBezTo>
                <a:cubicBezTo>
                  <a:pt y="354" x="3779"/>
                  <a:pt y="349" x="3801"/>
                  <a:pt y="349" x="3825"/>
                </a:cubicBezTo>
                <a:close/>
                <a:moveTo>
                  <a:pt y="349" x="8471"/>
                </a:moveTo>
                <a:cubicBezTo>
                  <a:pt y="349" x="8497"/>
                  <a:pt y="354" x="8518"/>
                  <a:pt y="364" x="8537"/>
                </a:cubicBezTo>
                <a:cubicBezTo>
                  <a:pt y="373" x="8555"/>
                  <a:pt y="387" x="8570"/>
                  <a:pt y="405" x="8581"/>
                </a:cubicBezTo>
                <a:cubicBezTo>
                  <a:pt y="423" x="8592"/>
                  <a:pt y="443" x="8600"/>
                  <a:pt y="466" x="8605"/>
                </a:cubicBezTo>
                <a:cubicBezTo>
                  <a:pt y="489" x="8611"/>
                  <a:pt y="515" x="8613"/>
                  <a:pt y="543" x="8613"/>
                </a:cubicBezTo>
                <a:cubicBezTo>
                  <a:pt y="569" x="8613"/>
                  <a:pt y="594" x="8610"/>
                  <a:pt y="617" x="8605"/>
                </a:cubicBezTo>
                <a:cubicBezTo>
                  <a:pt y="640" x="8599"/>
                  <a:pt y="660" x="8591"/>
                  <a:pt y="677" x="8580"/>
                </a:cubicBezTo>
                <a:cubicBezTo>
                  <a:pt y="695" x="8569"/>
                  <a:pt y="709" x="8555"/>
                  <a:pt y="719" x="8536"/>
                </a:cubicBezTo>
                <a:cubicBezTo>
                  <a:pt y="729" x="8518"/>
                  <a:pt y="734" x="8497"/>
                  <a:pt y="734" x="8472"/>
                </a:cubicBezTo>
                <a:cubicBezTo>
                  <a:pt y="734" x="8448"/>
                  <a:pt y="729" x="8426"/>
                  <a:pt y="719" x="8407"/>
                </a:cubicBezTo>
                <a:cubicBezTo>
                  <a:pt y="708" x="8387"/>
                  <a:pt y="695" x="8372"/>
                  <a:pt y="677" x="8360"/>
                </a:cubicBezTo>
                <a:cubicBezTo>
                  <a:pt y="660" x="8349"/>
                  <a:pt y="640" x="8340"/>
                  <a:pt y="617" x="8333"/>
                </a:cubicBezTo>
                <a:cubicBezTo>
                  <a:pt y="594" x="8327"/>
                  <a:pt y="570" x="8324"/>
                  <a:pt y="544" x="8324"/>
                </a:cubicBezTo>
                <a:cubicBezTo>
                  <a:pt y="518" x="8324"/>
                  <a:pt y="493" x="8327"/>
                  <a:pt y="470" x="8333"/>
                </a:cubicBezTo>
                <a:cubicBezTo>
                  <a:pt y="446" x="8340"/>
                  <a:pt y="425" x="8349"/>
                  <a:pt y="407" x="8361"/>
                </a:cubicBezTo>
                <a:cubicBezTo>
                  <a:pt y="389" x="8372"/>
                  <a:pt y="375" x="8388"/>
                  <a:pt y="365" x="8407"/>
                </a:cubicBezTo>
                <a:cubicBezTo>
                  <a:pt y="354" x="8425"/>
                  <a:pt y="349" x="8447"/>
                  <a:pt y="349" x="8471"/>
                </a:cubicBezTo>
                <a:close/>
                <a:moveTo>
                  <a:pt y="349" x="14137"/>
                </a:moveTo>
                <a:cubicBezTo>
                  <a:pt y="349" x="14162"/>
                  <a:pt y="354" x="14184"/>
                  <a:pt y="364" x="14202"/>
                </a:cubicBezTo>
                <a:cubicBezTo>
                  <a:pt y="373" x="14221"/>
                  <a:pt y="387" x="14236"/>
                  <a:pt y="405" x="14246"/>
                </a:cubicBezTo>
                <a:cubicBezTo>
                  <a:pt y="423" x="14257"/>
                  <a:pt y="443" x="14265"/>
                  <a:pt y="466" x="14271"/>
                </a:cubicBezTo>
                <a:cubicBezTo>
                  <a:pt y="489" x="14276"/>
                  <a:pt y="515" x="14279"/>
                  <a:pt y="543" x="14279"/>
                </a:cubicBezTo>
                <a:cubicBezTo>
                  <a:pt y="569" x="14279"/>
                  <a:pt y="594" x="14276"/>
                  <a:pt y="617" x="14270"/>
                </a:cubicBezTo>
                <a:cubicBezTo>
                  <a:pt y="640" x="14264"/>
                  <a:pt y="660" x="14256"/>
                  <a:pt y="677" x="14245"/>
                </a:cubicBezTo>
                <a:cubicBezTo>
                  <a:pt y="695" x="14235"/>
                  <a:pt y="709" x="14220"/>
                  <a:pt y="719" x="14202"/>
                </a:cubicBezTo>
                <a:cubicBezTo>
                  <a:pt y="729" x="14184"/>
                  <a:pt y="734" x="14162"/>
                  <a:pt y="734" x="14138"/>
                </a:cubicBezTo>
                <a:cubicBezTo>
                  <a:pt y="734" x="14113"/>
                  <a:pt y="729" x="14091"/>
                  <a:pt y="719" x="14072"/>
                </a:cubicBezTo>
                <a:cubicBezTo>
                  <a:pt y="708" x="14053"/>
                  <a:pt y="695" x="14038"/>
                  <a:pt y="677" x="14026"/>
                </a:cubicBezTo>
                <a:cubicBezTo>
                  <a:pt y="660" x="14014"/>
                  <a:pt y="640" x="14005"/>
                  <a:pt y="617" x="13999"/>
                </a:cubicBezTo>
                <a:cubicBezTo>
                  <a:pt y="594" x="13993"/>
                  <a:pt y="570" x="13989"/>
                  <a:pt y="544" x="13989"/>
                </a:cubicBezTo>
                <a:cubicBezTo>
                  <a:pt y="518" x="13989"/>
                  <a:pt y="493" x="13993"/>
                  <a:pt y="470" x="13999"/>
                </a:cubicBezTo>
                <a:cubicBezTo>
                  <a:pt y="446" x="14005"/>
                  <a:pt y="425" x="14014"/>
                  <a:pt y="407" x="14026"/>
                </a:cubicBezTo>
                <a:cubicBezTo>
                  <a:pt y="389" x="14038"/>
                  <a:pt y="375" x="14053"/>
                  <a:pt y="365" x="14072"/>
                </a:cubicBezTo>
                <a:cubicBezTo>
                  <a:pt y="354" x="14091"/>
                  <a:pt y="349" x="14112"/>
                  <a:pt y="349" x="14137"/>
                </a:cubicBezTo>
                <a:close/>
                <a:moveTo>
                  <a:pt y="568" x="10200"/>
                </a:moveTo>
                <a:lnTo>
                  <a:pt y="672" x="10183"/>
                </a:lnTo>
                <a:cubicBezTo>
                  <a:pt y="689" x="10171"/>
                  <a:pt y="704" x="10151"/>
                  <a:pt y="717" x="10124"/>
                </a:cubicBezTo>
                <a:cubicBezTo>
                  <a:pt y="730" x="10096"/>
                  <a:pt y="737" x="10071"/>
                  <a:pt y="737" x="10047"/>
                </a:cubicBezTo>
                <a:cubicBezTo>
                  <a:pt y="737" x="10025"/>
                  <a:pt y="732" x="10008"/>
                  <a:pt y="722" x="9996"/>
                </a:cubicBezTo>
                <a:cubicBezTo>
                  <a:pt y="711" x="9985"/>
                  <a:pt y="695" x="9979"/>
                  <a:pt y="673" x="9979"/>
                </a:cubicBezTo>
                <a:cubicBezTo>
                  <a:pt y="660" x="9979"/>
                  <a:pt y="650" x="9980"/>
                  <a:pt y="641" x="9983"/>
                </a:cubicBezTo>
                <a:cubicBezTo>
                  <a:pt y="633" x="9986"/>
                  <a:pt y="625" x="9991"/>
                  <a:pt y="619" x="9998"/>
                </a:cubicBezTo>
                <a:cubicBezTo>
                  <a:pt y="613" x="10004"/>
                  <a:pt y="607" x="10014"/>
                  <a:pt y="601" x="10028"/>
                </a:cubicBezTo>
                <a:cubicBezTo>
                  <a:pt y="596" x="10043"/>
                  <a:pt y="591" x="10060"/>
                  <a:pt y="587" x="10080"/>
                </a:cubicBezTo>
                <a:cubicBezTo>
                  <a:pt y="582" x="10101"/>
                  <a:pt y="578" x="10126"/>
                  <a:pt y="574" x="10156"/>
                </a:cubicBezTo>
                <a:cubicBezTo>
                  <a:pt y="574" x="10157"/>
                  <a:pt y="573" x="10169"/>
                  <a:pt y="570" x="10191"/>
                </a:cubicBezTo>
                <a:cubicBezTo>
                  <a:pt y="569" x="10194"/>
                  <a:pt y="569" x="10197"/>
                  <a:pt y="568" x="10200"/>
                </a:cubicBezTo>
                <a:close/>
                <a:moveTo>
                  <a:pt y="568" x="13159"/>
                </a:moveTo>
                <a:lnTo>
                  <a:pt y="672" x="13142"/>
                </a:lnTo>
                <a:cubicBezTo>
                  <a:pt y="689" x="13130"/>
                  <a:pt y="704" x="13110"/>
                  <a:pt y="717" x="13083"/>
                </a:cubicBezTo>
                <a:cubicBezTo>
                  <a:pt y="730" x="13055"/>
                  <a:pt y="737" x="13030"/>
                  <a:pt y="737" x="13006"/>
                </a:cubicBezTo>
                <a:cubicBezTo>
                  <a:pt y="737" x="12984"/>
                  <a:pt y="732" x="12967"/>
                  <a:pt y="722" x="12955"/>
                </a:cubicBezTo>
                <a:cubicBezTo>
                  <a:pt y="711" x="12944"/>
                  <a:pt y="695" x="12938"/>
                  <a:pt y="673" x="12938"/>
                </a:cubicBezTo>
                <a:cubicBezTo>
                  <a:pt y="660" x="12938"/>
                  <a:pt y="650" x="12939"/>
                  <a:pt y="641" x="12942"/>
                </a:cubicBezTo>
                <a:cubicBezTo>
                  <a:pt y="633" x="12945"/>
                  <a:pt y="625" x="12950"/>
                  <a:pt y="619" x="12957"/>
                </a:cubicBezTo>
                <a:cubicBezTo>
                  <a:pt y="613" x="12963"/>
                  <a:pt y="607" x="12973"/>
                  <a:pt y="601" x="12987"/>
                </a:cubicBezTo>
                <a:cubicBezTo>
                  <a:pt y="596" x="13002"/>
                  <a:pt y="591" x="13019"/>
                  <a:pt y="587" x="13039"/>
                </a:cubicBezTo>
                <a:cubicBezTo>
                  <a:pt y="582" x="13060"/>
                  <a:pt y="578" x="13085"/>
                  <a:pt y="574" x="13115"/>
                </a:cubicBezTo>
                <a:cubicBezTo>
                  <a:pt y="574" x="13116"/>
                  <a:pt y="573" x="13128"/>
                  <a:pt y="570" x="13150"/>
                </a:cubicBezTo>
                <a:cubicBezTo>
                  <a:pt y="569" x="13153"/>
                  <a:pt y="569" x="13156"/>
                  <a:pt y="568" x="13159"/>
                </a:cubicBezTo>
                <a:close/>
                <a:moveTo>
                  <a:pt y="58" x="574"/>
                </a:moveTo>
                <a:lnTo>
                  <a:pt y="831" x="574"/>
                </a:lnTo>
                <a:lnTo>
                  <a:pt y="831" x="1051"/>
                </a:lnTo>
                <a:lnTo>
                  <a:pt y="713" x="1063"/>
                </a:lnTo>
                <a:lnTo>
                  <a:pt y="713" x="702"/>
                </a:lnTo>
                <a:lnTo>
                  <a:pt y="493" x="702"/>
                </a:lnTo>
                <a:lnTo>
                  <a:pt y="493" x="1026"/>
                </a:lnTo>
                <a:lnTo>
                  <a:pt y="376" x="1026"/>
                </a:lnTo>
                <a:lnTo>
                  <a:pt y="376" x="702"/>
                </a:lnTo>
                <a:lnTo>
                  <a:pt y="176" x="702"/>
                </a:lnTo>
                <a:lnTo>
                  <a:pt y="176" x="1038"/>
                </a:lnTo>
                <a:lnTo>
                  <a:pt y="58" x="1048"/>
                </a:lnTo>
                <a:close/>
                <a:moveTo>
                  <a:pt y="240" x="2140"/>
                </a:moveTo>
                <a:cubicBezTo>
                  <a:pt y="240" x="2103"/>
                  <a:pt y="247" x="2068"/>
                  <a:pt y="262" x="2034"/>
                </a:cubicBezTo>
                <a:cubicBezTo>
                  <a:pt y="277" x="1999"/>
                  <a:pt y="286" x="1981"/>
                  <a:pt y="289" x="1978"/>
                </a:cubicBezTo>
                <a:lnTo>
                  <a:pt y="253" x="1974"/>
                </a:lnTo>
                <a:lnTo>
                  <a:pt y="253" x="1864"/>
                </a:lnTo>
                <a:cubicBezTo>
                  <a:pt y="327" x="1865"/>
                  <a:pt y="379" x="1866"/>
                  <a:pt y="409" x="1866"/>
                </a:cubicBezTo>
                <a:lnTo>
                  <a:pt y="831" x="1866"/>
                </a:lnTo>
                <a:lnTo>
                  <a:pt y="831" x="1989"/>
                </a:lnTo>
                <a:lnTo>
                  <a:pt y="437" x="1989"/>
                </a:lnTo>
                <a:cubicBezTo>
                  <a:pt y="415" x="1997"/>
                  <a:pt y="395" x="2013"/>
                  <a:pt y="378" x="2038"/>
                </a:cubicBezTo>
                <a:cubicBezTo>
                  <a:pt y="361" x="2064"/>
                  <a:pt y="353" x="2097"/>
                  <a:pt y="353" x="2137"/>
                </a:cubicBezTo>
                <a:cubicBezTo>
                  <a:pt y="353" x="2166"/>
                  <a:pt y="364" x="2186"/>
                  <a:pt y="386" x="2197"/>
                </a:cubicBezTo>
                <a:cubicBezTo>
                  <a:pt y="407" x="2208"/>
                  <a:pt y="447" x="2213"/>
                  <a:pt y="503" x="2213"/>
                </a:cubicBezTo>
                <a:lnTo>
                  <a:pt y="831" x="2213"/>
                </a:lnTo>
                <a:lnTo>
                  <a:pt y="831" x="2337"/>
                </a:lnTo>
                <a:lnTo>
                  <a:pt y="442" x="2337"/>
                </a:lnTo>
                <a:cubicBezTo>
                  <a:pt y="416" x="2345"/>
                  <a:pt y="394" x="2361"/>
                  <a:pt y="378" x="2386"/>
                </a:cubicBezTo>
                <a:cubicBezTo>
                  <a:pt y="361" x="2410"/>
                  <a:pt y="353" x="2437"/>
                  <a:pt y="353" x="2467"/>
                </a:cubicBezTo>
                <a:cubicBezTo>
                  <a:pt y="353" x="2478"/>
                  <a:pt y="354" x="2487"/>
                  <a:pt y="356" x="2494"/>
                </a:cubicBezTo>
                <a:cubicBezTo>
                  <a:pt y="359" x="2502"/>
                  <a:pt y="362" x="2508"/>
                  <a:pt y="366" x="2513"/>
                </a:cubicBezTo>
                <a:cubicBezTo>
                  <a:pt y="369" x="2517"/>
                  <a:pt y="374" x="2522"/>
                  <a:pt y="382" x="2525"/>
                </a:cubicBezTo>
                <a:cubicBezTo>
                  <a:pt y="389" x="2529"/>
                  <a:pt y="396" x="2532"/>
                  <a:pt y="403" x="2534"/>
                </a:cubicBezTo>
                <a:cubicBezTo>
                  <a:pt y="410" x="2536"/>
                  <a:pt y="420" x="2538"/>
                  <a:pt y="432" x="2539"/>
                </a:cubicBezTo>
                <a:cubicBezTo>
                  <a:pt y="444" x="2541"/>
                  <a:pt y="455" x="2542"/>
                  <a:pt y="465" x="2542"/>
                </a:cubicBezTo>
                <a:cubicBezTo>
                  <a:pt y="475" x="2542"/>
                  <a:pt y="487" x="2542"/>
                  <a:pt y="502" x="2542"/>
                </a:cubicBezTo>
                <a:lnTo>
                  <a:pt y="831" x="2542"/>
                </a:lnTo>
                <a:lnTo>
                  <a:pt y="831" x="2666"/>
                </a:lnTo>
                <a:lnTo>
                  <a:pt y="484" x="2666"/>
                </a:lnTo>
                <a:cubicBezTo>
                  <a:pt y="321" x="2666"/>
                  <a:pt y="240" x="2606"/>
                  <a:pt y="240" x="2484"/>
                </a:cubicBezTo>
                <a:cubicBezTo>
                  <a:pt y="240" x="2397"/>
                  <a:pt y="265" x="2334"/>
                  <a:pt y="313" x="2295"/>
                </a:cubicBezTo>
                <a:cubicBezTo>
                  <a:pt y="265" x="2276"/>
                  <a:pt y="240" x="2224"/>
                  <a:pt y="240" x="2140"/>
                </a:cubicBezTo>
                <a:close/>
                <a:moveTo>
                  <a:pt y="253" x="5873"/>
                </a:moveTo>
                <a:lnTo>
                  <a:pt y="831" x="6102"/>
                </a:lnTo>
                <a:lnTo>
                  <a:pt y="831" x="6213"/>
                </a:lnTo>
                <a:lnTo>
                  <a:pt y="253" x="6438"/>
                </a:lnTo>
                <a:lnTo>
                  <a:pt y="253" x="6306"/>
                </a:lnTo>
                <a:lnTo>
                  <a:pt y="659" x="6160"/>
                </a:lnTo>
                <a:lnTo>
                  <a:pt y="253" x="6006"/>
                </a:lnTo>
                <a:close/>
                <a:moveTo>
                  <a:pt y="253" x="7462"/>
                </a:moveTo>
                <a:lnTo>
                  <a:pt y="831" x="7462"/>
                </a:lnTo>
                <a:lnTo>
                  <a:pt y="831" x="7586"/>
                </a:lnTo>
                <a:lnTo>
                  <a:pt y="253" x="7586"/>
                </a:lnTo>
                <a:close/>
                <a:moveTo>
                  <a:pt y="240" x="7961"/>
                </a:moveTo>
                <a:cubicBezTo>
                  <a:pt y="240" x="7919"/>
                  <a:pt y="248" x="7879"/>
                  <a:pt y="263" x="7842"/>
                </a:cubicBezTo>
                <a:cubicBezTo>
                  <a:pt y="277" x="7805"/>
                  <a:pt y="286" x="7786"/>
                  <a:pt y="287" x="7785"/>
                </a:cubicBezTo>
                <a:lnTo>
                  <a:pt y="253" x="7781"/>
                </a:lnTo>
                <a:lnTo>
                  <a:pt y="253" x="7671"/>
                </a:lnTo>
                <a:lnTo>
                  <a:pt y="404" x="7673"/>
                </a:lnTo>
                <a:lnTo>
                  <a:pt y="831" x="7673"/>
                </a:lnTo>
                <a:lnTo>
                  <a:pt y="831" x="7797"/>
                </a:lnTo>
                <a:lnTo>
                  <a:pt y="436" x="7797"/>
                </a:lnTo>
                <a:cubicBezTo>
                  <a:pt y="416" x="7802"/>
                  <a:pt y="398" x="7818"/>
                  <a:pt y="379" x="7845"/>
                </a:cubicBezTo>
                <a:cubicBezTo>
                  <a:pt y="361" x="7872"/>
                  <a:pt y="352" x="7905"/>
                  <a:pt y="352" x="7943"/>
                </a:cubicBezTo>
                <a:cubicBezTo>
                  <a:pt y="352" x="7955"/>
                  <a:pt y="353" x="7966"/>
                  <a:pt y="356" x="7974"/>
                </a:cubicBezTo>
                <a:cubicBezTo>
                  <a:pt y="358" x="7983"/>
                  <a:pt y="361" x="7990"/>
                  <a:pt y="365" x="7995"/>
                </a:cubicBezTo>
                <a:cubicBezTo>
                  <a:pt y="368" x="8000"/>
                  <a:pt y="374" x="8004"/>
                  <a:pt y="381" x="8008"/>
                </a:cubicBezTo>
                <a:cubicBezTo>
                  <a:pt y="389" x="8012"/>
                  <a:pt y="397" x="8015"/>
                  <a:pt y="405" x="8018"/>
                </a:cubicBezTo>
                <a:cubicBezTo>
                  <a:pt y="414" x="8020"/>
                  <a:pt y="426" x="8022"/>
                  <a:pt y="441" x="8024"/>
                </a:cubicBezTo>
                <a:cubicBezTo>
                  <a:pt y="457" x="8025"/>
                  <a:pt y="472" x="8026"/>
                  <a:pt y="486" x="8026"/>
                </a:cubicBezTo>
                <a:cubicBezTo>
                  <a:pt y="499" x="8027"/>
                  <a:pt y="518" x="8027"/>
                  <a:pt y="541" x="8027"/>
                </a:cubicBezTo>
                <a:lnTo>
                  <a:pt y="831" x="8027"/>
                </a:lnTo>
                <a:lnTo>
                  <a:pt y="831" x="8151"/>
                </a:lnTo>
                <a:lnTo>
                  <a:pt y="489" x="8151"/>
                </a:lnTo>
                <a:cubicBezTo>
                  <a:pt y="408" x="8151"/>
                  <a:pt y="347" x="8135"/>
                  <a:pt y="304" x="8104"/>
                </a:cubicBezTo>
                <a:cubicBezTo>
                  <a:pt y="261" x="8074"/>
                  <a:pt y="240" x="8026"/>
                  <a:pt y="240" x="7961"/>
                </a:cubicBezTo>
                <a:close/>
                <a:moveTo>
                  <a:pt y="240" x="9278"/>
                </a:moveTo>
                <a:cubicBezTo>
                  <a:pt y="240" x="9241"/>
                  <a:pt y="247" x="9205"/>
                  <a:pt y="262" x="9171"/>
                </a:cubicBezTo>
                <a:cubicBezTo>
                  <a:pt y="277" x="9136"/>
                  <a:pt y="286" x="9118"/>
                  <a:pt y="289" x="9115"/>
                </a:cubicBezTo>
                <a:lnTo>
                  <a:pt y="253" x="9111"/>
                </a:lnTo>
                <a:lnTo>
                  <a:pt y="253" x="9001"/>
                </a:lnTo>
                <a:cubicBezTo>
                  <a:pt y="327" x="9002"/>
                  <a:pt y="379" x="9003"/>
                  <a:pt y="409" x="9003"/>
                </a:cubicBezTo>
                <a:lnTo>
                  <a:pt y="831" x="9003"/>
                </a:lnTo>
                <a:lnTo>
                  <a:pt y="831" x="9127"/>
                </a:lnTo>
                <a:lnTo>
                  <a:pt y="437" x="9127"/>
                </a:lnTo>
                <a:cubicBezTo>
                  <a:pt y="415" x="9134"/>
                  <a:pt y="395" x="9150"/>
                  <a:pt y="378" x="9176"/>
                </a:cubicBezTo>
                <a:cubicBezTo>
                  <a:pt y="361" x="9201"/>
                  <a:pt y="353" x="9234"/>
                  <a:pt y="353" x="9274"/>
                </a:cubicBezTo>
                <a:cubicBezTo>
                  <a:pt y="353" x="9303"/>
                  <a:pt y="364" x="9323"/>
                  <a:pt y="386" x="9334"/>
                </a:cubicBezTo>
                <a:cubicBezTo>
                  <a:pt y="407" x="9345"/>
                  <a:pt y="447" x="9350"/>
                  <a:pt y="503" x="9350"/>
                </a:cubicBezTo>
                <a:lnTo>
                  <a:pt y="831" x="9350"/>
                </a:lnTo>
                <a:lnTo>
                  <a:pt y="831" x="9474"/>
                </a:lnTo>
                <a:lnTo>
                  <a:pt y="442" x="9474"/>
                </a:lnTo>
                <a:cubicBezTo>
                  <a:pt y="416" x="9482"/>
                  <a:pt y="394" x="9499"/>
                  <a:pt y="378" x="9523"/>
                </a:cubicBezTo>
                <a:cubicBezTo>
                  <a:pt y="361" x="9547"/>
                  <a:pt y="353" x="9574"/>
                  <a:pt y="353" x="9604"/>
                </a:cubicBezTo>
                <a:cubicBezTo>
                  <a:pt y="353" x="9615"/>
                  <a:pt y="354" x="9624"/>
                  <a:pt y="356" x="9631"/>
                </a:cubicBezTo>
                <a:cubicBezTo>
                  <a:pt y="359" x="9639"/>
                  <a:pt y="362" x="9645"/>
                  <a:pt y="366" x="9650"/>
                </a:cubicBezTo>
                <a:cubicBezTo>
                  <a:pt y="369" x="9655"/>
                  <a:pt y="374" x="9659"/>
                  <a:pt y="382" x="9663"/>
                </a:cubicBezTo>
                <a:cubicBezTo>
                  <a:pt y="389" x="9666"/>
                  <a:pt y="396" x="9669"/>
                  <a:pt y="403" x="9672"/>
                </a:cubicBezTo>
                <a:cubicBezTo>
                  <a:pt y="410" x="9674"/>
                  <a:pt y="420" x="9675"/>
                  <a:pt y="432" x="9677"/>
                </a:cubicBezTo>
                <a:cubicBezTo>
                  <a:pt y="444" x="9678"/>
                  <a:pt y="455" x="9679"/>
                  <a:pt y="465" x="9679"/>
                </a:cubicBezTo>
                <a:cubicBezTo>
                  <a:pt y="475" x="9680"/>
                  <a:pt y="487" x="9680"/>
                  <a:pt y="502" x="9680"/>
                </a:cubicBezTo>
                <a:lnTo>
                  <a:pt y="831" x="9680"/>
                </a:lnTo>
                <a:lnTo>
                  <a:pt y="831" x="9803"/>
                </a:lnTo>
                <a:lnTo>
                  <a:pt y="484" x="9803"/>
                </a:lnTo>
                <a:cubicBezTo>
                  <a:pt y="321" x="9803"/>
                  <a:pt y="240" x="9743"/>
                  <a:pt y="240" x="9621"/>
                </a:cubicBezTo>
                <a:cubicBezTo>
                  <a:pt y="240" x="9534"/>
                  <a:pt y="265" x="9471"/>
                  <a:pt y="313" x="9432"/>
                </a:cubicBezTo>
                <a:cubicBezTo>
                  <a:pt y="265" x="9413"/>
                  <a:pt y="240" x="9362"/>
                  <a:pt y="240" x="9278"/>
                </a:cubicBezTo>
                <a:close/>
                <a:moveTo>
                  <a:pt y="253" x="12046"/>
                </a:moveTo>
                <a:cubicBezTo>
                  <a:pt y="280" x="12046"/>
                  <a:pt y="307" x="12046"/>
                  <a:pt y="335" x="12047"/>
                </a:cubicBezTo>
                <a:cubicBezTo>
                  <a:pt y="362" x="12047"/>
                  <a:pt y="383" x="12047"/>
                  <a:pt y="397" x="12047"/>
                </a:cubicBezTo>
                <a:lnTo>
                  <a:pt y="831" x="12047"/>
                </a:lnTo>
                <a:lnTo>
                  <a:pt y="831" x="12171"/>
                </a:lnTo>
                <a:lnTo>
                  <a:pt y="495" x="12171"/>
                </a:lnTo>
                <a:cubicBezTo>
                  <a:pt y="458" x="12171"/>
                  <a:pt y="428" x="12182"/>
                  <a:pt y="405" x="12204"/>
                </a:cubicBezTo>
                <a:cubicBezTo>
                  <a:pt y="381" x="12227"/>
                  <a:pt y="369" x="12259"/>
                  <a:pt y="369" x="12301"/>
                </a:cubicBezTo>
                <a:lnTo>
                  <a:pt y="369" x="12343"/>
                </a:lnTo>
                <a:lnTo>
                  <a:pt y="253" x="12333"/>
                </a:lnTo>
                <a:lnTo>
                  <a:pt y="253" x="12299"/>
                </a:lnTo>
                <a:cubicBezTo>
                  <a:pt y="253" x="12220"/>
                  <a:pt y="266" x="12173"/>
                  <a:pt y="294" x="12158"/>
                </a:cubicBezTo>
                <a:lnTo>
                  <a:pt y="253" x="12155"/>
                </a:lnTo>
                <a:close/>
                <a:moveTo>
                  <a:pt y="240" x="13626"/>
                </a:moveTo>
                <a:cubicBezTo>
                  <a:pt y="240" x="13584"/>
                  <a:pt y="248" x="13545"/>
                  <a:pt y="263" x="13508"/>
                </a:cubicBezTo>
                <a:cubicBezTo>
                  <a:pt y="277" x="13471"/>
                  <a:pt y="286" x="13452"/>
                  <a:pt y="287" x="13451"/>
                </a:cubicBezTo>
                <a:lnTo>
                  <a:pt y="253" x="13447"/>
                </a:lnTo>
                <a:lnTo>
                  <a:pt y="253" x="13337"/>
                </a:lnTo>
                <a:lnTo>
                  <a:pt y="404" x="13338"/>
                </a:lnTo>
                <a:lnTo>
                  <a:pt y="831" x="13338"/>
                </a:lnTo>
                <a:lnTo>
                  <a:pt y="831" x="13462"/>
                </a:lnTo>
                <a:lnTo>
                  <a:pt y="436" x="13462"/>
                </a:lnTo>
                <a:cubicBezTo>
                  <a:pt y="416" x="13467"/>
                  <a:pt y="398" x="13484"/>
                  <a:pt y="379" x="13511"/>
                </a:cubicBezTo>
                <a:cubicBezTo>
                  <a:pt y="361" x="13538"/>
                  <a:pt y="352" x="13571"/>
                  <a:pt y="352" x="13609"/>
                </a:cubicBezTo>
                <a:cubicBezTo>
                  <a:pt y="352" x="13621"/>
                  <a:pt y="353" x="13631"/>
                  <a:pt y="356" x="13640"/>
                </a:cubicBezTo>
                <a:cubicBezTo>
                  <a:pt y="358" x="13648"/>
                  <a:pt y="361" x="13655"/>
                  <a:pt y="365" x="13660"/>
                </a:cubicBezTo>
                <a:cubicBezTo>
                  <a:pt y="368" x="13665"/>
                  <a:pt y="374" x="13670"/>
                  <a:pt y="381" x="13674"/>
                </a:cubicBezTo>
                <a:cubicBezTo>
                  <a:pt y="389" x="13678"/>
                  <a:pt y="397" x="13681"/>
                  <a:pt y="405" x="13683"/>
                </a:cubicBezTo>
                <a:cubicBezTo>
                  <a:pt y="414" x="13686"/>
                  <a:pt y="426" x="13688"/>
                  <a:pt y="441" x="13689"/>
                </a:cubicBezTo>
                <a:cubicBezTo>
                  <a:pt y="457" x="13691"/>
                  <a:pt y="472" x="13692"/>
                  <a:pt y="486" x="13692"/>
                </a:cubicBezTo>
                <a:cubicBezTo>
                  <a:pt y="499" x="13692"/>
                  <a:pt y="518" x="13692"/>
                  <a:pt y="541" x="13692"/>
                </a:cubicBezTo>
                <a:lnTo>
                  <a:pt y="831" x="13692"/>
                </a:lnTo>
                <a:lnTo>
                  <a:pt y="831" x="13816"/>
                </a:lnTo>
                <a:lnTo>
                  <a:pt y="489" x="13816"/>
                </a:lnTo>
                <a:cubicBezTo>
                  <a:pt y="408" x="13816"/>
                  <a:pt y="347" x="13801"/>
                  <a:pt y="304" x="13770"/>
                </a:cubicBezTo>
                <a:cubicBezTo>
                  <a:pt y="261" x="13739"/>
                  <a:pt y="240" x="13691"/>
                  <a:pt y="240" x="13626"/>
                </a:cubicBezTo>
                <a:close/>
                <a:moveTo>
                  <a:pt y="49" x="3439"/>
                </a:moveTo>
                <a:lnTo>
                  <a:pt y="64" x="3315"/>
                </a:lnTo>
                <a:lnTo>
                  <a:pt y="581" x="3315"/>
                </a:lnTo>
                <a:cubicBezTo>
                  <a:pt y="612" x="3315"/>
                  <a:pt y="635" x="3316"/>
                  <a:pt y="652" x="3316"/>
                </a:cubicBezTo>
                <a:cubicBezTo>
                  <a:pt y="668" x="3316"/>
                  <a:pt y="687" x="3317"/>
                  <a:pt y="708" x="3319"/>
                </a:cubicBezTo>
                <a:cubicBezTo>
                  <a:pt y="730" x="3321"/>
                  <a:pt y="746" x="3324"/>
                  <a:pt y="757" x="3328"/>
                </a:cubicBezTo>
                <a:cubicBezTo>
                  <a:pt y="768" x="3332"/>
                  <a:pt y="781" x="3338"/>
                  <a:pt y="794" x="3346"/>
                </a:cubicBezTo>
                <a:cubicBezTo>
                  <a:pt y="808" x="3353"/>
                  <a:pt y="817" x="3364"/>
                  <a:pt y="823" x="3376"/>
                </a:cubicBezTo>
                <a:cubicBezTo>
                  <a:pt y="828" x="3389"/>
                  <a:pt y="832" x="3403"/>
                  <a:pt y="836" x="3418"/>
                </a:cubicBezTo>
                <a:cubicBezTo>
                  <a:pt y="839" x="3433"/>
                  <a:pt y="841" x="3451"/>
                  <a:pt y="841" x="3471"/>
                </a:cubicBezTo>
                <a:cubicBezTo>
                  <a:pt y="841" x="3485"/>
                  <a:pt y="837" x="3511"/>
                  <a:pt y="831" x="3549"/>
                </a:cubicBezTo>
                <a:lnTo>
                  <a:pt y="727" x="3540"/>
                </a:lnTo>
                <a:cubicBezTo>
                  <a:pt y="730" x="3502"/>
                  <a:pt y="732" x="3481"/>
                  <a:pt y="732" x="3477"/>
                </a:cubicBezTo>
                <a:cubicBezTo>
                  <a:pt y="732" x="3470"/>
                  <a:pt y="731" x="3465"/>
                  <a:pt y="730" x="3461"/>
                </a:cubicBezTo>
                <a:cubicBezTo>
                  <a:pt y="729" x="3458"/>
                  <a:pt y="727" x="3455"/>
                  <a:pt y="724" x="3453"/>
                </a:cubicBezTo>
                <a:cubicBezTo>
                  <a:pt y="721" x="3450"/>
                  <a:pt y="717" x="3448"/>
                  <a:pt y="712" x="3446"/>
                </a:cubicBezTo>
                <a:cubicBezTo>
                  <a:pt y="708" x="3445"/>
                  <a:pt y="699" x="3443"/>
                  <a:pt y="687" x="3442"/>
                </a:cubicBezTo>
                <a:cubicBezTo>
                  <a:pt y="675" x="3441"/>
                  <a:pt y="663" x="3440"/>
                  <a:pt y="651" x="3440"/>
                </a:cubicBezTo>
                <a:cubicBezTo>
                  <a:pt y="638" x="3439"/>
                  <a:pt y="621" x="3439"/>
                  <a:pt y="599" x="3439"/>
                </a:cubicBezTo>
                <a:lnTo>
                  <a:pt y="49" x="3439"/>
                </a:lnTo>
                <a:close/>
                <a:moveTo>
                  <a:pt y="49" x="5597"/>
                </a:moveTo>
                <a:lnTo>
                  <a:pt y="64" x="5474"/>
                </a:lnTo>
                <a:lnTo>
                  <a:pt y="581" x="5474"/>
                </a:lnTo>
                <a:cubicBezTo>
                  <a:pt y="612" x="5474"/>
                  <a:pt y="635" x="5474"/>
                  <a:pt y="652" x="5474"/>
                </a:cubicBezTo>
                <a:cubicBezTo>
                  <a:pt y="668" x="5474"/>
                  <a:pt y="687" x="5475"/>
                  <a:pt y="708" x="5477"/>
                </a:cubicBezTo>
                <a:cubicBezTo>
                  <a:pt y="730" x="5479"/>
                  <a:pt y="746" x="5482"/>
                  <a:pt y="757" x="5486"/>
                </a:cubicBezTo>
                <a:cubicBezTo>
                  <a:pt y="768" x="5490"/>
                  <a:pt y="781" x="5496"/>
                  <a:pt y="794" x="5504"/>
                </a:cubicBezTo>
                <a:cubicBezTo>
                  <a:pt y="808" x="5512"/>
                  <a:pt y="817" x="5522"/>
                  <a:pt y="823" x="5534"/>
                </a:cubicBezTo>
                <a:cubicBezTo>
                  <a:pt y="828" x="5547"/>
                  <a:pt y="832" x="5561"/>
                  <a:pt y="836" x="5576"/>
                </a:cubicBezTo>
                <a:cubicBezTo>
                  <a:pt y="839" x="5591"/>
                  <a:pt y="841" x="5609"/>
                  <a:pt y="841" x="5629"/>
                </a:cubicBezTo>
                <a:cubicBezTo>
                  <a:pt y="841" x="5643"/>
                  <a:pt y="837" x="5669"/>
                  <a:pt y="831" x="5707"/>
                </a:cubicBezTo>
                <a:lnTo>
                  <a:pt y="727" x="5699"/>
                </a:lnTo>
                <a:cubicBezTo>
                  <a:pt y="730" x="5660"/>
                  <a:pt y="732" x="5639"/>
                  <a:pt y="732" x="5636"/>
                </a:cubicBezTo>
                <a:cubicBezTo>
                  <a:pt y="732" x="5628"/>
                  <a:pt y="731" x="5623"/>
                  <a:pt y="730" x="5619"/>
                </a:cubicBezTo>
                <a:cubicBezTo>
                  <a:pt y="729" x="5616"/>
                  <a:pt y="727" x="5613"/>
                  <a:pt y="724" x="5611"/>
                </a:cubicBezTo>
                <a:cubicBezTo>
                  <a:pt y="721" x="5608"/>
                  <a:pt y="717" x="5606"/>
                  <a:pt y="712" x="5604"/>
                </a:cubicBezTo>
                <a:cubicBezTo>
                  <a:pt y="708" x="5603"/>
                  <a:pt y="699" x="5601"/>
                  <a:pt y="687" x="5600"/>
                </a:cubicBezTo>
                <a:cubicBezTo>
                  <a:pt y="675" x="5599"/>
                  <a:pt y="663" x="5598"/>
                  <a:pt y="651" x="5598"/>
                </a:cubicBezTo>
                <a:cubicBezTo>
                  <a:pt y="638" x="5597"/>
                  <a:pt y="621" x="5597"/>
                  <a:pt y="599" x="5597"/>
                </a:cubicBezTo>
                <a:lnTo>
                  <a:pt y="49" x="5597"/>
                </a:lnTo>
                <a:close/>
                <a:moveTo>
                  <a:pt y="49" x="4858"/>
                </a:moveTo>
                <a:lnTo>
                  <a:pt y="64" x="4734"/>
                </a:lnTo>
                <a:lnTo>
                  <a:pt y="352" x="4755"/>
                </a:lnTo>
                <a:cubicBezTo>
                  <a:pt y="314" x="4752"/>
                  <a:pt y="286" x="4733"/>
                  <a:pt y="267" x="4698"/>
                </a:cubicBezTo>
                <a:cubicBezTo>
                  <a:pt y="249" x="4663"/>
                  <a:pt y="240" x="4625"/>
                  <a:pt y="240" x="4586"/>
                </a:cubicBezTo>
                <a:cubicBezTo>
                  <a:pt y="240" x="4537"/>
                  <a:pt y="253" x="4494"/>
                  <a:pt y="280" x="4456"/>
                </a:cubicBezTo>
                <a:cubicBezTo>
                  <a:pt y="307" x="4418"/>
                  <a:pt y="343" x="4389"/>
                  <a:pt y="388" x="4369"/>
                </a:cubicBezTo>
                <a:cubicBezTo>
                  <a:pt y="433" x="4349"/>
                  <a:pt y="482" x="4339"/>
                  <a:pt y="535" x="4339"/>
                </a:cubicBezTo>
                <a:cubicBezTo>
                  <a:pt y="625" x="4339"/>
                  <a:pt y="699" x="4361"/>
                  <a:pt y="756" x="4405"/>
                </a:cubicBezTo>
                <a:cubicBezTo>
                  <a:pt y="814" x="4450"/>
                  <a:pt y="842" x="4511"/>
                  <a:pt y="842" x="4589"/>
                </a:cubicBezTo>
                <a:cubicBezTo>
                  <a:pt y="842" x="4628"/>
                  <a:pt y="833" x="4664"/>
                  <a:pt y="813" x="4697"/>
                </a:cubicBezTo>
                <a:cubicBezTo>
                  <a:pt y="798" x="4722"/>
                  <a:pt y="790" x="4737"/>
                  <a:pt y="790" x="4740"/>
                </a:cubicBezTo>
                <a:cubicBezTo>
                  <a:pt y="790" x="4741"/>
                  <a:pt y="791" x="4742"/>
                  <a:pt y="792" x="4741"/>
                </a:cubicBezTo>
                <a:lnTo>
                  <a:pt y="831" x="4746"/>
                </a:lnTo>
                <a:lnTo>
                  <a:pt y="831" x="4858"/>
                </a:lnTo>
                <a:lnTo>
                  <a:pt y="49" x="4858"/>
                </a:lnTo>
                <a:close/>
                <a:moveTo>
                  <a:pt y="240" x="1575"/>
                </a:moveTo>
                <a:cubicBezTo>
                  <a:pt y="242" x="1499"/>
                  <a:pt y="272" x="1437"/>
                  <a:pt y="328" x="1390"/>
                </a:cubicBezTo>
                <a:cubicBezTo>
                  <a:pt y="385" x="1342"/>
                  <a:pt y="456" x="1318"/>
                  <a:pt y="541" x="1318"/>
                </a:cubicBezTo>
                <a:cubicBezTo>
                  <a:pt y="632" x="1318"/>
                  <a:pt y="706" x="1342"/>
                  <a:pt y="761" x="1390"/>
                </a:cubicBezTo>
                <a:cubicBezTo>
                  <a:pt y="815" x="1438"/>
                  <a:pt y="843" x="1503"/>
                  <a:pt y="843" x="1585"/>
                </a:cubicBezTo>
                <a:cubicBezTo>
                  <a:pt y="843" x="1672"/>
                  <a:pt y="816" x="1746"/>
                  <a:pt y="763" x="1808"/>
                </a:cubicBezTo>
                <a:lnTo>
                  <a:pt y="666" x="1767"/>
                </a:lnTo>
                <a:cubicBezTo>
                  <a:pt y="709" x="1704"/>
                  <a:pt y="731" x="1644"/>
                  <a:pt y="731" x="1588"/>
                </a:cubicBezTo>
                <a:cubicBezTo>
                  <a:pt y="731" x="1546"/>
                  <a:pt y="715" x="1512"/>
                  <a:pt y="684" x="1485"/>
                </a:cubicBezTo>
                <a:cubicBezTo>
                  <a:pt y="653" x="1458"/>
                  <a:pt y="617" x="1444"/>
                  <a:pt y="577" x="1444"/>
                </a:cubicBezTo>
                <a:lnTo>
                  <a:pt y="577" x="1811"/>
                </a:lnTo>
                <a:cubicBezTo>
                  <a:pt y="560" x="1811"/>
                  <a:pt y="547" x="1811"/>
                  <a:pt y="538" x="1811"/>
                </a:cubicBezTo>
                <a:cubicBezTo>
                  <a:pt y="529" x="1812"/>
                  <a:pt y="523" x="1812"/>
                  <a:pt y="520" x="1812"/>
                </a:cubicBezTo>
                <a:cubicBezTo>
                  <a:pt y="435" x="1812"/>
                  <a:pt y="368" x="1791"/>
                  <a:pt y="317" x="1748"/>
                </a:cubicBezTo>
                <a:cubicBezTo>
                  <a:pt y="266" x="1706"/>
                  <a:pt y="240" x="1648"/>
                  <a:pt y="240" x="1575"/>
                </a:cubicBezTo>
                <a:close/>
                <a:moveTo>
                  <a:pt y="240" x="3826"/>
                </a:moveTo>
                <a:cubicBezTo>
                  <a:pt y="240" x="3770"/>
                  <a:pt y="254" x="3720"/>
                  <a:pt y="282" x="3678"/>
                </a:cubicBezTo>
                <a:cubicBezTo>
                  <a:pt y="310" x="3635"/>
                  <a:pt y="347" x="3604"/>
                  <a:pt y="392" x="3583"/>
                </a:cubicBezTo>
                <a:cubicBezTo>
                  <a:pt y="438" x="3562"/>
                  <a:pt y="488" x="3552"/>
                  <a:pt y="543" x="3552"/>
                </a:cubicBezTo>
                <a:cubicBezTo>
                  <a:pt y="598" x="3552"/>
                  <a:pt y="648" x="3562"/>
                  <a:pt y="693" x="3583"/>
                </a:cubicBezTo>
                <a:cubicBezTo>
                  <a:pt y="738" x="3603"/>
                  <a:pt y="774" x="3635"/>
                  <a:pt y="801" x="3677"/>
                </a:cubicBezTo>
                <a:cubicBezTo>
                  <a:pt y="829" x="3719"/>
                  <a:pt y="843" x="3768"/>
                  <a:pt y="843" x="3825"/>
                </a:cubicBezTo>
                <a:cubicBezTo>
                  <a:pt y="843" x="3867"/>
                  <a:pt y="835" x="3906"/>
                  <a:pt y="818" x="3940"/>
                </a:cubicBezTo>
                <a:cubicBezTo>
                  <a:pt y="801" x="3975"/>
                  <a:pt y="779" x="4003"/>
                  <a:pt y="751" x="4026"/>
                </a:cubicBezTo>
                <a:cubicBezTo>
                  <a:pt y="722" x="4048"/>
                  <a:pt y="690" x="4065"/>
                  <a:pt y="655" x="4076"/>
                </a:cubicBezTo>
                <a:cubicBezTo>
                  <a:pt y="619" x="4088"/>
                  <a:pt y="581" x="4094"/>
                  <a:pt y="542" x="4094"/>
                </a:cubicBezTo>
                <a:cubicBezTo>
                  <a:pt y="509" x="4094"/>
                  <a:pt y="478" x="4090"/>
                  <a:pt y="448" x="4083"/>
                </a:cubicBezTo>
                <a:cubicBezTo>
                  <a:pt y="418" x="4077"/>
                  <a:pt y="391" x="4066"/>
                  <a:pt y="366" x="4051"/>
                </a:cubicBezTo>
                <a:cubicBezTo>
                  <a:pt y="340" x="4037"/>
                  <a:pt y="318" x="4019"/>
                  <a:pt y="300" x="3998"/>
                </a:cubicBezTo>
                <a:cubicBezTo>
                  <a:pt y="281" x="3977"/>
                  <a:pt y="266" x="3951"/>
                  <a:pt y="256" x="3922"/>
                </a:cubicBezTo>
                <a:cubicBezTo>
                  <a:pt y="245" x="3893"/>
                  <a:pt y="240" x="3861"/>
                  <a:pt y="240" x="3826"/>
                </a:cubicBezTo>
                <a:close/>
                <a:moveTo>
                  <a:pt y="240" x="5169"/>
                </a:moveTo>
                <a:cubicBezTo>
                  <a:pt y="242" x="5093"/>
                  <a:pt y="272" x="5031"/>
                  <a:pt y="328" x="4983"/>
                </a:cubicBezTo>
                <a:cubicBezTo>
                  <a:pt y="385" x="4936"/>
                  <a:pt y="456" x="4912"/>
                  <a:pt y="541" x="4912"/>
                </a:cubicBezTo>
                <a:cubicBezTo>
                  <a:pt y="632" x="4912"/>
                  <a:pt y="706" x="4936"/>
                  <a:pt y="761" x="4984"/>
                </a:cubicBezTo>
                <a:cubicBezTo>
                  <a:pt y="815" x="5031"/>
                  <a:pt y="843" x="5097"/>
                  <a:pt y="843" x="5179"/>
                </a:cubicBezTo>
                <a:cubicBezTo>
                  <a:pt y="843" x="5266"/>
                  <a:pt y="816" x="5340"/>
                  <a:pt y="763" x="5402"/>
                </a:cubicBezTo>
                <a:lnTo>
                  <a:pt y="666" x="5361"/>
                </a:lnTo>
                <a:cubicBezTo>
                  <a:pt y="709" x="5298"/>
                  <a:pt y="731" x="5238"/>
                  <a:pt y="731" x="5181"/>
                </a:cubicBezTo>
                <a:cubicBezTo>
                  <a:pt y="731" x="5140"/>
                  <a:pt y="715" x="5106"/>
                  <a:pt y="684" x="5078"/>
                </a:cubicBezTo>
                <a:cubicBezTo>
                  <a:pt y="653" x="5051"/>
                  <a:pt y="617" x="5038"/>
                  <a:pt y="577" x="5038"/>
                </a:cubicBezTo>
                <a:lnTo>
                  <a:pt y="577" x="5404"/>
                </a:lnTo>
                <a:cubicBezTo>
                  <a:pt y="560" x="5404"/>
                  <a:pt y="547" x="5405"/>
                  <a:pt y="538" x="5405"/>
                </a:cubicBezTo>
                <a:cubicBezTo>
                  <a:pt y="529" x="5405"/>
                  <a:pt y="523" x="5405"/>
                  <a:pt y="520" x="5405"/>
                </a:cubicBezTo>
                <a:cubicBezTo>
                  <a:pt y="435" x="5405"/>
                  <a:pt y="368" x="5384"/>
                  <a:pt y="317" x="5342"/>
                </a:cubicBezTo>
                <a:cubicBezTo>
                  <a:pt y="266" x="5300"/>
                  <a:pt y="240" x="5242"/>
                  <a:pt y="240" x="5169"/>
                </a:cubicBezTo>
                <a:close/>
                <a:moveTo>
                  <a:pt y="240" x="6685"/>
                </a:moveTo>
                <a:cubicBezTo>
                  <a:pt y="242" x="6608"/>
                  <a:pt y="272" x="6547"/>
                  <a:pt y="328" x="6499"/>
                </a:cubicBezTo>
                <a:cubicBezTo>
                  <a:pt y="385" x="6451"/>
                  <a:pt y="456" x="6428"/>
                  <a:pt y="541" x="6428"/>
                </a:cubicBezTo>
                <a:cubicBezTo>
                  <a:pt y="632" x="6428"/>
                  <a:pt y="706" x="6452"/>
                  <a:pt y="761" x="6499"/>
                </a:cubicBezTo>
                <a:cubicBezTo>
                  <a:pt y="815" x="6547"/>
                  <a:pt y="843" x="6612"/>
                  <a:pt y="843" x="6695"/>
                </a:cubicBezTo>
                <a:cubicBezTo>
                  <a:pt y="843" x="6781"/>
                  <a:pt y="816" x="6856"/>
                  <a:pt y="763" x="6918"/>
                </a:cubicBezTo>
                <a:lnTo>
                  <a:pt y="666" x="6876"/>
                </a:lnTo>
                <a:cubicBezTo>
                  <a:pt y="709" x="6813"/>
                  <a:pt y="731" x="6753"/>
                  <a:pt y="731" x="6697"/>
                </a:cubicBezTo>
                <a:cubicBezTo>
                  <a:pt y="731" x="6656"/>
                  <a:pt y="715" x="6621"/>
                  <a:pt y="684" x="6594"/>
                </a:cubicBezTo>
                <a:cubicBezTo>
                  <a:pt y="653" x="6567"/>
                  <a:pt y="617" x="6553"/>
                  <a:pt y="577" x="6553"/>
                </a:cubicBezTo>
                <a:lnTo>
                  <a:pt y="577" x="6920"/>
                </a:lnTo>
                <a:cubicBezTo>
                  <a:pt y="560" x="6920"/>
                  <a:pt y="547" x="6920"/>
                  <a:pt y="538" x="6921"/>
                </a:cubicBezTo>
                <a:cubicBezTo>
                  <a:pt y="529" x="6921"/>
                  <a:pt y="523" x="6921"/>
                  <a:pt y="520" x="6921"/>
                </a:cubicBezTo>
                <a:cubicBezTo>
                  <a:pt y="435" x="6921"/>
                  <a:pt y="368" x="6900"/>
                  <a:pt y="317" x="6858"/>
                </a:cubicBezTo>
                <a:cubicBezTo>
                  <a:pt y="266" x="6815"/>
                  <a:pt y="240" x="6758"/>
                  <a:pt y="240" x="6685"/>
                </a:cubicBezTo>
                <a:close/>
                <a:moveTo>
                  <a:pt y="240" x="7235"/>
                </a:moveTo>
                <a:cubicBezTo>
                  <a:pt y="240" x="7193"/>
                  <a:pt y="248" x="7155"/>
                  <a:pt y="265" x="7119"/>
                </a:cubicBezTo>
                <a:cubicBezTo>
                  <a:pt y="282" x="7084"/>
                  <a:pt y="304" x="7054"/>
                  <a:pt y="332" x="7031"/>
                </a:cubicBezTo>
                <a:cubicBezTo>
                  <a:pt y="360" x="7008"/>
                  <a:pt y="392" x="6990"/>
                  <a:pt y="428" x="6977"/>
                </a:cubicBezTo>
                <a:cubicBezTo>
                  <a:pt y="464" x="6964"/>
                  <a:pt y="502" x="6957"/>
                  <a:pt y="541" x="6957"/>
                </a:cubicBezTo>
                <a:cubicBezTo>
                  <a:pt y="582" x="6957"/>
                  <a:pt y="620" x="6963"/>
                  <a:pt y="656" x="6976"/>
                </a:cubicBezTo>
                <a:cubicBezTo>
                  <a:pt y="691" x="6988"/>
                  <a:pt y="723" x="7006"/>
                  <a:pt y="751" x="7029"/>
                </a:cubicBezTo>
                <a:cubicBezTo>
                  <a:pt y="779" x="7052"/>
                  <a:pt y="802" x="7081"/>
                  <a:pt y="818" x="7118"/>
                </a:cubicBezTo>
                <a:cubicBezTo>
                  <a:pt y="835" x="7154"/>
                  <a:pt y="843" x="7193"/>
                  <a:pt y="843" x="7237"/>
                </a:cubicBezTo>
                <a:cubicBezTo>
                  <a:pt y="843" x="7266"/>
                  <a:pt y="838" x="7296"/>
                  <a:pt y="829" x="7324"/>
                </a:cubicBezTo>
                <a:cubicBezTo>
                  <a:pt y="820" x="7353"/>
                  <a:pt y="803" x="7380"/>
                  <a:pt y="779" x="7406"/>
                </a:cubicBezTo>
                <a:lnTo>
                  <a:pt y="681" x="7372"/>
                </a:lnTo>
                <a:cubicBezTo>
                  <a:pt y="716" x="7322"/>
                  <a:pt y="734" x="7279"/>
                  <a:pt y="734" x="7241"/>
                </a:cubicBezTo>
                <a:cubicBezTo>
                  <a:pt y="734" x="7194"/>
                  <a:pt y="716" x="7156"/>
                  <a:pt y="681" x="7126"/>
                </a:cubicBezTo>
                <a:cubicBezTo>
                  <a:pt y="646" x="7097"/>
                  <a:pt y="600" x="7082"/>
                  <a:pt y="543" x="7082"/>
                </a:cubicBezTo>
                <a:cubicBezTo>
                  <a:pt y="487" x="7082"/>
                  <a:pt y="440" x="7097"/>
                  <a:pt y="404" x="7126"/>
                </a:cubicBezTo>
                <a:cubicBezTo>
                  <a:pt y="367" x="7156"/>
                  <a:pt y="349" x="7192"/>
                  <a:pt y="349" x="7234"/>
                </a:cubicBezTo>
                <a:cubicBezTo>
                  <a:pt y="349" x="7277"/>
                  <a:pt y="365" x="7323"/>
                  <a:pt y="397" x="7371"/>
                </a:cubicBezTo>
                <a:lnTo>
                  <a:pt y="302" x="7405"/>
                </a:lnTo>
                <a:cubicBezTo>
                  <a:pt y="278" x="7381"/>
                  <a:pt y="262" x="7355"/>
                  <a:pt y="254" x="7327"/>
                </a:cubicBezTo>
                <a:cubicBezTo>
                  <a:pt y="245" x="7299"/>
                  <a:pt y="240" x="7268"/>
                  <a:pt y="240" x="7235"/>
                </a:cubicBezTo>
                <a:close/>
                <a:moveTo>
                  <a:pt y="240" x="8472"/>
                </a:moveTo>
                <a:cubicBezTo>
                  <a:pt y="240" x="8416"/>
                  <a:pt y="254" x="8366"/>
                  <a:pt y="282" x="8324"/>
                </a:cubicBezTo>
                <a:cubicBezTo>
                  <a:pt y="310" x="8281"/>
                  <a:pt y="347" x="8250"/>
                  <a:pt y="392" x="8229"/>
                </a:cubicBezTo>
                <a:cubicBezTo>
                  <a:pt y="438" x="8208"/>
                  <a:pt y="488" x="8198"/>
                  <a:pt y="543" x="8198"/>
                </a:cubicBezTo>
                <a:cubicBezTo>
                  <a:pt y="598" x="8198"/>
                  <a:pt y="648" x="8208"/>
                  <a:pt y="693" x="8229"/>
                </a:cubicBezTo>
                <a:cubicBezTo>
                  <a:pt y="738" x="8249"/>
                  <a:pt y="774" x="8281"/>
                  <a:pt y="801" x="8323"/>
                </a:cubicBezTo>
                <a:cubicBezTo>
                  <a:pt y="829" x="8365"/>
                  <a:pt y="843" x="8414"/>
                  <a:pt y="843" x="8471"/>
                </a:cubicBezTo>
                <a:cubicBezTo>
                  <a:pt y="843" x="8513"/>
                  <a:pt y="835" x="8552"/>
                  <a:pt y="818" x="8586"/>
                </a:cubicBezTo>
                <a:cubicBezTo>
                  <a:pt y="801" x="8621"/>
                  <a:pt y="779" x="8649"/>
                  <a:pt y="751" x="8672"/>
                </a:cubicBezTo>
                <a:cubicBezTo>
                  <a:pt y="722" x="8694"/>
                  <a:pt y="690" x="8711"/>
                  <a:pt y="655" x="8722"/>
                </a:cubicBezTo>
                <a:cubicBezTo>
                  <a:pt y="619" x="8734"/>
                  <a:pt y="581" x="8740"/>
                  <a:pt y="542" x="8740"/>
                </a:cubicBezTo>
                <a:cubicBezTo>
                  <a:pt y="509" x="8740"/>
                  <a:pt y="478" x="8736"/>
                  <a:pt y="448" x="8729"/>
                </a:cubicBezTo>
                <a:cubicBezTo>
                  <a:pt y="418" x="8723"/>
                  <a:pt y="391" x="8712"/>
                  <a:pt y="366" x="8697"/>
                </a:cubicBezTo>
                <a:cubicBezTo>
                  <a:pt y="340" x="8683"/>
                  <a:pt y="318" x="8665"/>
                  <a:pt y="300" x="8644"/>
                </a:cubicBezTo>
                <a:cubicBezTo>
                  <a:pt y="281" x="8623"/>
                  <a:pt y="266" x="8597"/>
                  <a:pt y="256" x="8568"/>
                </a:cubicBezTo>
                <a:cubicBezTo>
                  <a:pt y="245" x="8539"/>
                  <a:pt y="240" x="8507"/>
                  <a:pt y="240" x="8472"/>
                </a:cubicBezTo>
                <a:close/>
                <a:moveTo>
                  <a:pt y="240" x="10096"/>
                </a:moveTo>
                <a:cubicBezTo>
                  <a:pt y="240" x="10058"/>
                  <a:pt y="244" x="10021"/>
                  <a:pt y="252" x="9986"/>
                </a:cubicBezTo>
                <a:cubicBezTo>
                  <a:pt y="260" x="9950"/>
                  <a:pt y="273" x="9916"/>
                  <a:pt y="292" x="9883"/>
                </a:cubicBezTo>
                <a:lnTo>
                  <a:pt y="395" x="9918"/>
                </a:lnTo>
                <a:cubicBezTo>
                  <a:pt y="378" x="9953"/>
                  <a:pt y="366" x="9985"/>
                  <a:pt y="360" x="10014"/>
                </a:cubicBezTo>
                <a:cubicBezTo>
                  <a:pt y="354" x="10042"/>
                  <a:pt y="351" x="10071"/>
                  <a:pt y="351" x="10098"/>
                </a:cubicBezTo>
                <a:cubicBezTo>
                  <a:pt y="351" x="10129"/>
                  <a:pt y="357" x="10151"/>
                  <a:pt y="369" x="10163"/>
                </a:cubicBezTo>
                <a:cubicBezTo>
                  <a:pt y="382" x="10176"/>
                  <a:pt y="401" x="10183"/>
                  <a:pt y="428" x="10183"/>
                </a:cubicBezTo>
                <a:lnTo>
                  <a:pt y="471" x="10183"/>
                </a:lnTo>
                <a:lnTo>
                  <a:pt y="475" x="10147"/>
                </a:lnTo>
                <a:cubicBezTo>
                  <a:pt y="477" x="10132"/>
                  <a:pt y="479" x="10122"/>
                  <a:pt y="479" x="10115"/>
                </a:cubicBezTo>
                <a:cubicBezTo>
                  <a:pt y="491" x="10040"/>
                  <a:pt y="505" x="9985"/>
                  <a:pt y="522" x="9951"/>
                </a:cubicBezTo>
                <a:cubicBezTo>
                  <a:pt y="554" x="9887"/>
                  <a:pt y="605" x="9855"/>
                  <a:pt y="675" x="9855"/>
                </a:cubicBezTo>
                <a:cubicBezTo>
                  <a:pt y="703" x="9855"/>
                  <a:pt y="728" x="9860"/>
                  <a:pt y="749" x="9870"/>
                </a:cubicBezTo>
                <a:cubicBezTo>
                  <a:pt y="771" x="9880"/>
                  <a:pt y="789" x="9893"/>
                  <a:pt y="802" x="9911"/>
                </a:cubicBezTo>
                <a:cubicBezTo>
                  <a:pt y="816" x="9928"/>
                  <a:pt y="826" x="9948"/>
                  <a:pt y="833" x="9969"/>
                </a:cubicBezTo>
                <a:cubicBezTo>
                  <a:pt y="839" x="9991"/>
                  <a:pt y="843" x="10014"/>
                  <a:pt y="843" x="10038"/>
                </a:cubicBezTo>
                <a:cubicBezTo>
                  <a:pt y="843" x="10114"/>
                  <a:pt y="827" x="10166"/>
                  <a:pt y="796" x="10194"/>
                </a:cubicBezTo>
                <a:lnTo>
                  <a:pt y="831" x="10201"/>
                </a:lnTo>
                <a:lnTo>
                  <a:pt y="831" x="10306"/>
                </a:lnTo>
                <a:lnTo>
                  <a:pt y="416" x="10306"/>
                </a:lnTo>
                <a:cubicBezTo>
                  <a:pt y="299" x="10306"/>
                  <a:pt y="240" x="10236"/>
                  <a:pt y="240" x="10096"/>
                </a:cubicBezTo>
                <a:close/>
                <a:moveTo>
                  <a:pt y="240" x="10572"/>
                </a:moveTo>
                <a:cubicBezTo>
                  <a:pt y="240" x="10541"/>
                  <a:pt y="245" x="10512"/>
                  <a:pt y="255" x="10486"/>
                </a:cubicBezTo>
                <a:cubicBezTo>
                  <a:pt y="265" x="10461"/>
                  <a:pt y="277" x="10440"/>
                  <a:pt y="294" x="10423"/>
                </a:cubicBezTo>
                <a:cubicBezTo>
                  <a:pt y="310" x="10407"/>
                  <a:pt y="328" x="10395"/>
                  <a:pt y="348" x="10386"/>
                </a:cubicBezTo>
                <a:cubicBezTo>
                  <a:pt y="368" x="10377"/>
                  <a:pt y="389" x="10373"/>
                  <a:pt y="411" x="10373"/>
                </a:cubicBezTo>
                <a:cubicBezTo>
                  <a:pt y="452" x="10373"/>
                  <a:pt y="486" x="10385"/>
                  <a:pt y="515" x="10409"/>
                </a:cubicBezTo>
                <a:cubicBezTo>
                  <a:pt y="543" x="10433"/>
                  <a:pt y="565" x="10472"/>
                  <a:pt y="580" x="10527"/>
                </a:cubicBezTo>
                <a:lnTo>
                  <a:pt y="600" x="10598"/>
                </a:lnTo>
                <a:cubicBezTo>
                  <a:pt y="612" x="10642"/>
                  <a:pt y="633" x="10664"/>
                  <a:pt y="662" x="10664"/>
                </a:cubicBezTo>
                <a:lnTo>
                  <a:pt y="667" x="10664"/>
                </a:lnTo>
                <a:cubicBezTo>
                  <a:pt y="688" x="10662"/>
                  <a:pt y="705" x="10654"/>
                  <a:pt y="716" x="10640"/>
                </a:cubicBezTo>
                <a:cubicBezTo>
                  <a:pt y="728" x="10626"/>
                  <a:pt y="733" x="10606"/>
                  <a:pt y="733" x="10580"/>
                </a:cubicBezTo>
                <a:lnTo>
                  <a:pt y="733" x="10572"/>
                </a:lnTo>
                <a:cubicBezTo>
                  <a:pt y="733" x="10551"/>
                  <a:pt y="730" x="10531"/>
                  <a:pt y="725" x="10509"/>
                </a:cubicBezTo>
                <a:cubicBezTo>
                  <a:pt y="719" x="10488"/>
                  <a:pt y="713" x="10472"/>
                  <a:pt y="708" x="10461"/>
                </a:cubicBezTo>
                <a:cubicBezTo>
                  <a:pt y="703" x="10450"/>
                  <a:pt y="692" x="10432"/>
                  <a:pt y="677" x="10409"/>
                </a:cubicBezTo>
                <a:lnTo>
                  <a:pt y="779" x="10374"/>
                </a:lnTo>
                <a:cubicBezTo>
                  <a:pt y="800" x="10402"/>
                  <a:pt y="816" x="10434"/>
                  <a:pt y="827" x="10470"/>
                </a:cubicBezTo>
                <a:cubicBezTo>
                  <a:pt y="837" x="10506"/>
                  <a:pt y="843" x="10544"/>
                  <a:pt y="843" x="10584"/>
                </a:cubicBezTo>
                <a:cubicBezTo>
                  <a:pt y="843" x="10641"/>
                  <a:pt y="827" x="10688"/>
                  <a:pt y="796" x="10725"/>
                </a:cubicBezTo>
                <a:cubicBezTo>
                  <a:pt y="765" x="10761"/>
                  <a:pt y="722" x="10781"/>
                  <a:pt y="666" x="10782"/>
                </a:cubicBezTo>
                <a:lnTo>
                  <a:pt y="664" x="10782"/>
                </a:lnTo>
                <a:cubicBezTo>
                  <a:pt y="615" x="10782"/>
                  <a:pt y="577" x="10769"/>
                  <a:pt y="548" x="10744"/>
                </a:cubicBezTo>
                <a:cubicBezTo>
                  <a:pt y="520" x="10718"/>
                  <a:pt y="499" x="10680"/>
                  <a:pt y="486" x="10632"/>
                </a:cubicBezTo>
                <a:lnTo>
                  <a:pt y="466" x="10558"/>
                </a:lnTo>
                <a:cubicBezTo>
                  <a:pt y="460" x="10534"/>
                  <a:pt y="452" x="10518"/>
                  <a:pt y="443" x="10510"/>
                </a:cubicBezTo>
                <a:cubicBezTo>
                  <a:pt y="434" x="10501"/>
                  <a:pt y="424" x="10497"/>
                  <a:pt y="412" x="10497"/>
                </a:cubicBezTo>
                <a:cubicBezTo>
                  <a:pt y="391" x="10497"/>
                  <a:pt y="376" x="10504"/>
                  <a:pt y="364" x="10518"/>
                </a:cubicBezTo>
                <a:cubicBezTo>
                  <a:pt y="353" x="10533"/>
                  <a:pt y="347" x="10553"/>
                  <a:pt y="347" x="10579"/>
                </a:cubicBezTo>
                <a:cubicBezTo>
                  <a:pt y="347" x="10619"/>
                  <a:pt y="358" x="10669"/>
                  <a:pt y="382" x="10728"/>
                </a:cubicBezTo>
                <a:lnTo>
                  <a:pt y="285" x="10760"/>
                </a:lnTo>
                <a:cubicBezTo>
                  <a:pt y="255" x="10701"/>
                  <a:pt y="240" x="10639"/>
                  <a:pt y="240" x="10572"/>
                </a:cubicBezTo>
                <a:close/>
                <a:moveTo>
                  <a:pt y="240" x="11308"/>
                </a:moveTo>
                <a:cubicBezTo>
                  <a:pt y="240" x="11266"/>
                  <a:pt y="248" x="11227"/>
                  <a:pt y="265" x="11192"/>
                </a:cubicBezTo>
                <a:cubicBezTo>
                  <a:pt y="282" x="11156"/>
                  <a:pt y="304" x="11127"/>
                  <a:pt y="332" x="11104"/>
                </a:cubicBezTo>
                <a:cubicBezTo>
                  <a:pt y="360" x="11080"/>
                  <a:pt y="392" x="11062"/>
                  <a:pt y="428" x="11049"/>
                </a:cubicBezTo>
                <a:cubicBezTo>
                  <a:pt y="464" x="11037"/>
                  <a:pt y="502" x="11030"/>
                  <a:pt y="541" x="11030"/>
                </a:cubicBezTo>
                <a:cubicBezTo>
                  <a:pt y="582" x="11030"/>
                  <a:pt y="620" x="11036"/>
                  <a:pt y="656" x="11048"/>
                </a:cubicBezTo>
                <a:cubicBezTo>
                  <a:pt y="691" x="11061"/>
                  <a:pt y="723" x="11078"/>
                  <a:pt y="751" x="11102"/>
                </a:cubicBezTo>
                <a:cubicBezTo>
                  <a:pt y="779" x="11125"/>
                  <a:pt y="802" x="11154"/>
                  <a:pt y="818" x="11190"/>
                </a:cubicBezTo>
                <a:cubicBezTo>
                  <a:pt y="835" x="11226"/>
                  <a:pt y="843" x="11266"/>
                  <a:pt y="843" x="11309"/>
                </a:cubicBezTo>
                <a:cubicBezTo>
                  <a:pt y="843" x="11339"/>
                  <a:pt y="838" x="11368"/>
                  <a:pt y="829" x="11397"/>
                </a:cubicBezTo>
                <a:cubicBezTo>
                  <a:pt y="820" x="11425"/>
                  <a:pt y="803" x="11453"/>
                  <a:pt y="779" x="11479"/>
                </a:cubicBezTo>
                <a:lnTo>
                  <a:pt y="681" x="11444"/>
                </a:lnTo>
                <a:cubicBezTo>
                  <a:pt y="716" x="11395"/>
                  <a:pt y="734" x="11351"/>
                  <a:pt y="734" x="11313"/>
                </a:cubicBezTo>
                <a:cubicBezTo>
                  <a:pt y="734" x="11266"/>
                  <a:pt y="716" x="11228"/>
                  <a:pt y="681" x="11199"/>
                </a:cubicBezTo>
                <a:cubicBezTo>
                  <a:pt y="646" x="11170"/>
                  <a:pt y="600" x="11155"/>
                  <a:pt y="543" x="11155"/>
                </a:cubicBezTo>
                <a:cubicBezTo>
                  <a:pt y="487" x="11155"/>
                  <a:pt y="440" x="11170"/>
                  <a:pt y="404" x="11199"/>
                </a:cubicBezTo>
                <a:cubicBezTo>
                  <a:pt y="367" x="11228"/>
                  <a:pt y="349" x="11264"/>
                  <a:pt y="349" x="11307"/>
                </a:cubicBezTo>
                <a:cubicBezTo>
                  <a:pt y="349" x="11350"/>
                  <a:pt y="365" x="11396"/>
                  <a:pt y="397" x="11444"/>
                </a:cubicBezTo>
                <a:lnTo>
                  <a:pt y="302" x="11478"/>
                </a:lnTo>
                <a:cubicBezTo>
                  <a:pt y="278" x="11454"/>
                  <a:pt y="262" x="11428"/>
                  <a:pt y="254" x="11400"/>
                </a:cubicBezTo>
                <a:cubicBezTo>
                  <a:pt y="245" x="11372"/>
                  <a:pt y="240" x="11341"/>
                  <a:pt y="240" x="11308"/>
                </a:cubicBezTo>
                <a:close/>
                <a:moveTo>
                  <a:pt y="240" x="11752"/>
                </a:moveTo>
                <a:cubicBezTo>
                  <a:pt y="242" x="11676"/>
                  <a:pt y="272" x="11615"/>
                  <a:pt y="328" x="11567"/>
                </a:cubicBezTo>
                <a:cubicBezTo>
                  <a:pt y="385" x="11519"/>
                  <a:pt y="456" x="11496"/>
                  <a:pt y="541" x="11496"/>
                </a:cubicBezTo>
                <a:cubicBezTo>
                  <a:pt y="632" x="11496"/>
                  <a:pt y="706" x="11519"/>
                  <a:pt y="761" x="11567"/>
                </a:cubicBezTo>
                <a:cubicBezTo>
                  <a:pt y="815" x="11615"/>
                  <a:pt y="843" x="11680"/>
                  <a:pt y="843" x="11763"/>
                </a:cubicBezTo>
                <a:cubicBezTo>
                  <a:pt y="843" x="11849"/>
                  <a:pt y="816" x="11924"/>
                  <a:pt y="763" x="11986"/>
                </a:cubicBezTo>
                <a:lnTo>
                  <a:pt y="666" x="11944"/>
                </a:lnTo>
                <a:cubicBezTo>
                  <a:pt y="709" x="11881"/>
                  <a:pt y="731" x="11821"/>
                  <a:pt y="731" x="11765"/>
                </a:cubicBezTo>
                <a:cubicBezTo>
                  <a:pt y="731" x="11723"/>
                  <a:pt y="715" x="11689"/>
                  <a:pt y="684" x="11662"/>
                </a:cubicBezTo>
                <a:cubicBezTo>
                  <a:pt y="653" x="11635"/>
                  <a:pt y="617" x="11621"/>
                  <a:pt y="577" x="11621"/>
                </a:cubicBezTo>
                <a:lnTo>
                  <a:pt y="577" x="11988"/>
                </a:lnTo>
                <a:cubicBezTo>
                  <a:pt y="560" x="11988"/>
                  <a:pt y="547" x="11988"/>
                  <a:pt y="538" x="11988"/>
                </a:cubicBezTo>
                <a:cubicBezTo>
                  <a:pt y="529" x="11989"/>
                  <a:pt y="523" x="11989"/>
                  <a:pt y="520" x="11989"/>
                </a:cubicBezTo>
                <a:cubicBezTo>
                  <a:pt y="435" x="11989"/>
                  <a:pt y="368" x="11968"/>
                  <a:pt y="317" x="11925"/>
                </a:cubicBezTo>
                <a:cubicBezTo>
                  <a:pt y="266" x="11883"/>
                  <a:pt y="240" x="11826"/>
                  <a:pt y="240" x="11752"/>
                </a:cubicBezTo>
                <a:close/>
                <a:moveTo>
                  <a:pt y="240" x="12622"/>
                </a:moveTo>
                <a:cubicBezTo>
                  <a:pt y="240" x="12581"/>
                  <a:pt y="248" x="12542"/>
                  <a:pt y="265" x="12506"/>
                </a:cubicBezTo>
                <a:cubicBezTo>
                  <a:pt y="282" x="12471"/>
                  <a:pt y="304" x="12441"/>
                  <a:pt y="332" x="12418"/>
                </a:cubicBezTo>
                <a:cubicBezTo>
                  <a:pt y="360" x="12395"/>
                  <a:pt y="392" x="12377"/>
                  <a:pt y="428" x="12364"/>
                </a:cubicBezTo>
                <a:cubicBezTo>
                  <a:pt y="464" x="12351"/>
                  <a:pt y="502" x="12345"/>
                  <a:pt y="541" x="12344"/>
                </a:cubicBezTo>
                <a:cubicBezTo>
                  <a:pt y="582" x="12344"/>
                  <a:pt y="620" x="12350"/>
                  <a:pt y="656" x="12363"/>
                </a:cubicBezTo>
                <a:cubicBezTo>
                  <a:pt y="691" x="12375"/>
                  <a:pt y="723" x="12393"/>
                  <a:pt y="751" x="12416"/>
                </a:cubicBezTo>
                <a:cubicBezTo>
                  <a:pt y="779" x="12439"/>
                  <a:pt y="802" x="12469"/>
                  <a:pt y="818" x="12505"/>
                </a:cubicBezTo>
                <a:cubicBezTo>
                  <a:pt y="835" x="12541"/>
                  <a:pt y="843" x="12580"/>
                  <a:pt y="843" x="12624"/>
                </a:cubicBezTo>
                <a:cubicBezTo>
                  <a:pt y="843" x="12654"/>
                  <a:pt y="838" x="12683"/>
                  <a:pt y="829" x="12711"/>
                </a:cubicBezTo>
                <a:cubicBezTo>
                  <a:pt y="820" x="12740"/>
                  <a:pt y="803" x="12767"/>
                  <a:pt y="779" x="12793"/>
                </a:cubicBezTo>
                <a:lnTo>
                  <a:pt y="681" x="12759"/>
                </a:lnTo>
                <a:cubicBezTo>
                  <a:pt y="716" x="12710"/>
                  <a:pt y="734" x="12666"/>
                  <a:pt y="734" x="12628"/>
                </a:cubicBezTo>
                <a:cubicBezTo>
                  <a:pt y="734" x="12581"/>
                  <a:pt y="716" x="12543"/>
                  <a:pt y="681" x="12513"/>
                </a:cubicBezTo>
                <a:cubicBezTo>
                  <a:pt y="646" x="12484"/>
                  <a:pt y="600" x="12469"/>
                  <a:pt y="543" x="12469"/>
                </a:cubicBezTo>
                <a:cubicBezTo>
                  <a:pt y="487" x="12469"/>
                  <a:pt y="440" x="12484"/>
                  <a:pt y="404" x="12513"/>
                </a:cubicBezTo>
                <a:cubicBezTo>
                  <a:pt y="367" x="12543"/>
                  <a:pt y="349" x="12579"/>
                  <a:pt y="349" x="12621"/>
                </a:cubicBezTo>
                <a:cubicBezTo>
                  <a:pt y="349" x="12664"/>
                  <a:pt y="365" x="12710"/>
                  <a:pt y="397" x="12759"/>
                </a:cubicBezTo>
                <a:lnTo>
                  <a:pt y="302" x="12792"/>
                </a:lnTo>
                <a:cubicBezTo>
                  <a:pt y="278" x="12768"/>
                  <a:pt y="262" x="12742"/>
                  <a:pt y="254" x="12714"/>
                </a:cubicBezTo>
                <a:cubicBezTo>
                  <a:pt y="245" x="12686"/>
                  <a:pt y="240" x="12655"/>
                  <a:pt y="240" x="12622"/>
                </a:cubicBezTo>
                <a:close/>
                <a:moveTo>
                  <a:pt y="240" x="13055"/>
                </a:moveTo>
                <a:cubicBezTo>
                  <a:pt y="240" x="13017"/>
                  <a:pt y="244" x="12980"/>
                  <a:pt y="252" x="12945"/>
                </a:cubicBezTo>
                <a:cubicBezTo>
                  <a:pt y="260" x="12909"/>
                  <a:pt y="273" x="12875"/>
                  <a:pt y="292" x="12842"/>
                </a:cubicBezTo>
                <a:lnTo>
                  <a:pt y="395" x="12877"/>
                </a:lnTo>
                <a:cubicBezTo>
                  <a:pt y="378" x="12912"/>
                  <a:pt y="366" x="12944"/>
                  <a:pt y="360" x="12973"/>
                </a:cubicBezTo>
                <a:cubicBezTo>
                  <a:pt y="354" x="13001"/>
                  <a:pt y="351" x="13030"/>
                  <a:pt y="351" x="13057"/>
                </a:cubicBezTo>
                <a:cubicBezTo>
                  <a:pt y="351" x="13088"/>
                  <a:pt y="357" x="13110"/>
                  <a:pt y="369" x="13122"/>
                </a:cubicBezTo>
                <a:cubicBezTo>
                  <a:pt y="382" x="13135"/>
                  <a:pt y="401" x="13142"/>
                  <a:pt y="428" x="13142"/>
                </a:cubicBezTo>
                <a:lnTo>
                  <a:pt y="471" x="13142"/>
                </a:lnTo>
                <a:lnTo>
                  <a:pt y="475" x="13106"/>
                </a:lnTo>
                <a:cubicBezTo>
                  <a:pt y="477" x="13091"/>
                  <a:pt y="479" x="13081"/>
                  <a:pt y="479" x="13074"/>
                </a:cubicBezTo>
                <a:cubicBezTo>
                  <a:pt y="491" x="12999"/>
                  <a:pt y="505" x="12944"/>
                  <a:pt y="522" x="12909"/>
                </a:cubicBezTo>
                <a:cubicBezTo>
                  <a:pt y="554" x="12846"/>
                  <a:pt y="605" x="12814"/>
                  <a:pt y="675" x="12814"/>
                </a:cubicBezTo>
                <a:cubicBezTo>
                  <a:pt y="703" x="12814"/>
                  <a:pt y="728" x="12819"/>
                  <a:pt y="749" x="12829"/>
                </a:cubicBezTo>
                <a:cubicBezTo>
                  <a:pt y="771" x="12839"/>
                  <a:pt y="789" x="12852"/>
                  <a:pt y="802" x="12870"/>
                </a:cubicBezTo>
                <a:cubicBezTo>
                  <a:pt y="816" x="12887"/>
                  <a:pt y="826" x="12907"/>
                  <a:pt y="833" x="12928"/>
                </a:cubicBezTo>
                <a:cubicBezTo>
                  <a:pt y="839" x="12950"/>
                  <a:pt y="843" x="12973"/>
                  <a:pt y="843" x="12997"/>
                </a:cubicBezTo>
                <a:cubicBezTo>
                  <a:pt y="843" x="13073"/>
                  <a:pt y="827" x="13125"/>
                  <a:pt y="796" x="13153"/>
                </a:cubicBezTo>
                <a:lnTo>
                  <a:pt y="831" x="13160"/>
                </a:lnTo>
                <a:lnTo>
                  <a:pt y="831" x="13265"/>
                </a:lnTo>
                <a:lnTo>
                  <a:pt y="416" x="13265"/>
                </a:lnTo>
                <a:cubicBezTo>
                  <a:pt y="299" x="13265"/>
                  <a:pt y="240" x="13195"/>
                  <a:pt y="240" x="13055"/>
                </a:cubicBezTo>
                <a:close/>
                <a:moveTo>
                  <a:pt y="240" x="14138"/>
                </a:moveTo>
                <a:cubicBezTo>
                  <a:pt y="240" x="14081"/>
                  <a:pt y="254" x="14032"/>
                  <a:pt y="282" x="13989"/>
                </a:cubicBezTo>
                <a:cubicBezTo>
                  <a:pt y="310" x="13947"/>
                  <a:pt y="347" x="13915"/>
                  <a:pt y="392" x="13895"/>
                </a:cubicBezTo>
                <a:cubicBezTo>
                  <a:pt y="438" x="13874"/>
                  <a:pt y="488" x="13863"/>
                  <a:pt y="543" x="13863"/>
                </a:cubicBezTo>
                <a:cubicBezTo>
                  <a:pt y="598" x="13863"/>
                  <a:pt y="648" x="13874"/>
                  <a:pt y="693" x="13894"/>
                </a:cubicBezTo>
                <a:cubicBezTo>
                  <a:pt y="738" x="13915"/>
                  <a:pt y="774" x="13946"/>
                  <a:pt y="801" x="13988"/>
                </a:cubicBezTo>
                <a:cubicBezTo>
                  <a:pt y="829" x="14031"/>
                  <a:pt y="843" x="14080"/>
                  <a:pt y="843" x="14137"/>
                </a:cubicBezTo>
                <a:cubicBezTo>
                  <a:pt y="843" x="14179"/>
                  <a:pt y="835" x="14217"/>
                  <a:pt y="818" x="14252"/>
                </a:cubicBezTo>
                <a:cubicBezTo>
                  <a:pt y="801" x="14286"/>
                  <a:pt y="779" x="14315"/>
                  <a:pt y="751" x="14337"/>
                </a:cubicBezTo>
                <a:cubicBezTo>
                  <a:pt y="722" x="14359"/>
                  <a:pt y="690" x="14376"/>
                  <a:pt y="655" x="14388"/>
                </a:cubicBezTo>
                <a:cubicBezTo>
                  <a:pt y="619" x="14400"/>
                  <a:pt y="581" x="14405"/>
                  <a:pt y="542" x="14405"/>
                </a:cubicBezTo>
                <a:cubicBezTo>
                  <a:pt y="509" x="14405"/>
                  <a:pt y="478" x="14402"/>
                  <a:pt y="448" x="14395"/>
                </a:cubicBezTo>
                <a:cubicBezTo>
                  <a:pt y="418" x="14388"/>
                  <a:pt y="391" x="14377"/>
                  <a:pt y="366" x="14363"/>
                </a:cubicBezTo>
                <a:cubicBezTo>
                  <a:pt y="340" x="14348"/>
                  <a:pt y="318" x="14330"/>
                  <a:pt y="300" x="14309"/>
                </a:cubicBezTo>
                <a:cubicBezTo>
                  <a:pt y="281" x="14288"/>
                  <a:pt y="266" x="14263"/>
                  <a:pt y="256" x="14234"/>
                </a:cubicBezTo>
                <a:cubicBezTo>
                  <a:pt y="245" x="14205"/>
                  <a:pt y="240" x="14173"/>
                  <a:pt y="240" x="14138"/>
                </a:cubicBezTo>
                <a:close/>
                <a:moveTo>
                  <a:pt y="687" x="14684"/>
                </a:moveTo>
                <a:lnTo>
                  <a:pt y="843" x="14684"/>
                </a:lnTo>
                <a:lnTo>
                  <a:pt y="843" x="14826"/>
                </a:lnTo>
                <a:lnTo>
                  <a:pt y="687" x="14826"/>
                </a:lnTo>
                <a:close/>
                <a:moveTo>
                  <a:pt y="240" x="3004"/>
                </a:moveTo>
                <a:cubicBezTo>
                  <a:pt y="240" x="2929"/>
                  <a:pt y="256" x="2879"/>
                  <a:pt y="288" x="2856"/>
                </a:cubicBezTo>
                <a:lnTo>
                  <a:pt y="253" x="2853"/>
                </a:lnTo>
                <a:lnTo>
                  <a:pt y="253" x="2736"/>
                </a:lnTo>
                <a:lnTo>
                  <a:pt y="1058" x="2736"/>
                </a:lnTo>
                <a:lnTo>
                  <a:pt y="1041" x="2860"/>
                </a:lnTo>
                <a:lnTo>
                  <a:pt y="807" x="2860"/>
                </a:lnTo>
                <a:cubicBezTo>
                  <a:pt y="831" x="2874"/>
                  <a:pt y="843" x="2922"/>
                  <a:pt y="843" x="3004"/>
                </a:cubicBezTo>
                <a:cubicBezTo>
                  <a:pt y="843" x="3041"/>
                  <a:pt y="835" x="3076"/>
                  <a:pt y="818" x="3107"/>
                </a:cubicBezTo>
                <a:cubicBezTo>
                  <a:pt y="802" x="3139"/>
                  <a:pt y="780" x="3165"/>
                  <a:pt y="752" x="3186"/>
                </a:cubicBezTo>
                <a:cubicBezTo>
                  <a:pt y="725" x="3206"/>
                  <a:pt y="693" x="3222"/>
                  <a:pt y="658" x="3233"/>
                </a:cubicBezTo>
                <a:cubicBezTo>
                  <a:pt y="623" x="3244"/>
                  <a:pt y="586" x="3250"/>
                  <a:pt y="548" x="3250"/>
                </a:cubicBezTo>
                <a:cubicBezTo>
                  <a:pt y="506" x="3250"/>
                  <a:pt y="467" x="3245"/>
                  <a:pt y="432" x="3236"/>
                </a:cubicBezTo>
                <a:cubicBezTo>
                  <a:pt y="396" x="3226"/>
                  <a:pt y="363" x="3212"/>
                  <a:pt y="334" x="3193"/>
                </a:cubicBezTo>
                <a:cubicBezTo>
                  <a:pt y="305" x="3174"/>
                  <a:pt y="282" x="3148"/>
                  <a:pt y="265" x="3115"/>
                </a:cubicBezTo>
                <a:cubicBezTo>
                  <a:pt y="248" x="3083"/>
                  <a:pt y="240" x="3046"/>
                  <a:pt y="240" x="3004"/>
                </a:cubicBezTo>
                <a:close/>
                <a:moveTo>
                  <a:pt y="253" x="1142"/>
                </a:moveTo>
                <a:lnTo>
                  <a:pt y="869" x="1142"/>
                </a:lnTo>
                <a:cubicBezTo>
                  <a:pt y="882" x="1142"/>
                  <a:pt y="892" x="1142"/>
                  <a:pt y="899" x="1142"/>
                </a:cubicBezTo>
                <a:cubicBezTo>
                  <a:pt y="907" x="1141"/>
                  <a:pt y="914" x="1141"/>
                  <a:pt y="922" x="1140"/>
                </a:cubicBezTo>
                <a:cubicBezTo>
                  <a:pt y="930" x="1139"/>
                  <a:pt y="935" x="1138"/>
                  <a:pt y="938" x="1136"/>
                </a:cubicBezTo>
                <a:cubicBezTo>
                  <a:pt y="941" x="1134"/>
                  <a:pt y="944" x="1132"/>
                  <a:pt y="947" x="1130"/>
                </a:cubicBezTo>
                <a:cubicBezTo>
                  <a:pt y="951" x="1127"/>
                  <a:pt y="953" x="1124"/>
                  <a:pt y="954" x="1120"/>
                </a:cubicBezTo>
                <a:cubicBezTo>
                  <a:pt y="956" x="1116"/>
                  <a:pt y="957" x="1109"/>
                  <a:pt y="958" x="1101"/>
                </a:cubicBezTo>
                <a:cubicBezTo>
                  <a:pt y="960" x="1093"/>
                  <a:pt y="960" x="1083"/>
                  <a:pt y="960" x="1072"/>
                </a:cubicBezTo>
                <a:lnTo>
                  <a:pt y="960" x="1022"/>
                </a:lnTo>
                <a:lnTo>
                  <a:pt y="1076" x="1039"/>
                </a:lnTo>
                <a:lnTo>
                  <a:pt y="1076" x="1082"/>
                </a:lnTo>
                <a:cubicBezTo>
                  <a:pt y="1076" x="1118"/>
                  <a:pt y="1072" x="1147"/>
                  <a:pt y="1066" x="1171"/>
                </a:cubicBezTo>
                <a:cubicBezTo>
                  <a:pt y="1059" x="1195"/>
                  <a:pt y="1047" x="1214"/>
                  <a:pt y="1029" x="1229"/>
                </a:cubicBezTo>
                <a:cubicBezTo>
                  <a:pt y="1011" x="1244"/>
                  <a:pt y="990" x="1254"/>
                  <a:pt y="967" x="1258"/>
                </a:cubicBezTo>
                <a:cubicBezTo>
                  <a:pt y="943" x="1263"/>
                  <a:pt y="914" x="1266"/>
                  <a:pt y="878" x="1266"/>
                </a:cubicBezTo>
                <a:lnTo>
                  <a:pt y="253" x="1266"/>
                </a:lnTo>
                <a:close/>
              </a:path>
            </a:pathLst>
          </a:custGeom>
          <a:solidFill>
            <a:srgbClr val="000000"/>
          </a:solidFill>
          <a:ln w="9525" cap="flat">
            <a:solidFill>
              <a:srgbClr val="EFEFEF"/>
            </a:solidFill>
            <a:prstDash val="solid"/>
            <a:round/>
            <a:headEnd w="med" len="med" type="none"/>
            <a:tailEnd w="med" len="med" type="none"/>
          </a:ln>
        </p:spPr>
      </p:sp>
      <p:sp>
        <p:nvSpPr>
          <p:cNvPr id="65" name="Shape 65"/>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66" name="Shape 66"/>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67" name="Shape 67"/>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68" name="Shape 68"/>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69" name="Shape 69"/>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70" name="Shape 70"/>
          <p:cNvCxnSpPr>
            <a:stCxn id="69" idx="6"/>
            <a:endCxn id="69"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71" name="Shape 71"/>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2" name="Shape 72"/>
          <p:cNvSpPr/>
          <p:nvPr/>
        </p:nvSpPr>
        <p:spPr>
          <a:xfrm>
            <a:off y="336900" x="4177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73" name="Shape 73"/>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74" name="Shape 74"/>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75" name="Shape 75"/>
          <p:cNvCxnSpPr>
            <a:stCxn id="65" idx="7"/>
            <a:endCxn id="66" idx="2"/>
          </p:cNvCxnSpPr>
          <p:nvPr/>
        </p:nvCxnSpPr>
        <p:spPr>
          <a:xfrm rot="10800000" flipH="1">
            <a:off y="2568600" x="852586"/>
            <a:ext cy="702049" cx="894376"/>
          </a:xfrm>
          <a:prstGeom prst="straightConnector1">
            <a:avLst/>
          </a:prstGeom>
          <a:noFill/>
          <a:ln w="19050" cap="flat">
            <a:solidFill>
              <a:schemeClr val="dk2"/>
            </a:solidFill>
            <a:prstDash val="solid"/>
            <a:round/>
            <a:headEnd w="lg" len="lg" type="none"/>
            <a:tailEnd w="lg" len="lg" type="none"/>
          </a:ln>
        </p:spPr>
      </p:cxnSp>
      <p:cxnSp>
        <p:nvCxnSpPr>
          <p:cNvPr id="76" name="Shape 76"/>
          <p:cNvCxnSpPr>
            <a:stCxn id="66" idx="6"/>
          </p:cNvCxnSpPr>
          <p:nvPr/>
        </p:nvCxnSpPr>
        <p:spPr>
          <a:xfrm>
            <a:off y="2568600" x="2105462"/>
            <a:ext cy="701999" cx="893099"/>
          </a:xfrm>
          <a:prstGeom prst="straightConnector1">
            <a:avLst/>
          </a:prstGeom>
          <a:noFill/>
          <a:ln w="19050" cap="flat">
            <a:solidFill>
              <a:schemeClr val="dk2"/>
            </a:solidFill>
            <a:prstDash val="solid"/>
            <a:round/>
            <a:headEnd w="lg" len="lg" type="none"/>
            <a:tailEnd w="lg" len="lg" type="none"/>
          </a:ln>
        </p:spPr>
      </p:cxnSp>
      <p:cxnSp>
        <p:nvCxnSpPr>
          <p:cNvPr id="77" name="Shape 77"/>
          <p:cNvCxnSpPr>
            <a:stCxn id="65" idx="5"/>
            <a:endCxn id="67"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78" name="Shape 78"/>
          <p:cNvCxnSpPr>
            <a:stCxn id="67" idx="6"/>
            <a:endCxn id="69" idx="2"/>
          </p:cNvCxnSpPr>
          <p:nvPr/>
        </p:nvCxnSpPr>
        <p:spPr>
          <a:xfrm>
            <a:off y="4530750" x="1542337"/>
            <a:ext cy="0" cx="894725"/>
          </a:xfrm>
          <a:prstGeom prst="straightConnector1">
            <a:avLst/>
          </a:prstGeom>
          <a:noFill/>
          <a:ln w="19050" cap="flat">
            <a:solidFill>
              <a:schemeClr val="dk2"/>
            </a:solidFill>
            <a:prstDash val="solid"/>
            <a:round/>
            <a:headEnd w="lg" len="lg" type="none"/>
            <a:tailEnd w="lg" len="lg" type="none"/>
          </a:ln>
        </p:spPr>
      </p:cxnSp>
      <p:cxnSp>
        <p:nvCxnSpPr>
          <p:cNvPr id="79" name="Shape 79"/>
          <p:cNvCxnSpPr>
            <a:stCxn id="69" idx="7"/>
            <a:endCxn id="68" idx="3"/>
          </p:cNvCxnSpPr>
          <p:nvPr/>
        </p:nvCxnSpPr>
        <p:spPr>
          <a:xfrm rot="10800000" flipH="1">
            <a:off y="3514600" x="2743061"/>
            <a:ext cy="894173" cx="255452"/>
          </a:xfrm>
          <a:prstGeom prst="straightConnector1">
            <a:avLst/>
          </a:prstGeom>
          <a:noFill/>
          <a:ln w="19050" cap="flat">
            <a:solidFill>
              <a:schemeClr val="dk2"/>
            </a:solidFill>
            <a:prstDash val="solid"/>
            <a:round/>
            <a:headEnd w="lg" len="lg" type="none"/>
            <a:tailEnd w="lg" len="lg" type="none"/>
          </a:ln>
        </p:spPr>
      </p:cxnSp>
      <p:cxnSp>
        <p:nvCxnSpPr>
          <p:cNvPr id="80" name="Shape 80"/>
          <p:cNvCxnSpPr>
            <a:endCxn id="66"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81" name="Shape 81"/>
          <p:cNvCxnSpPr>
            <a:stCxn id="69" idx="0"/>
            <a:endCxn id="66"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82" name="Shape 82"/>
          <p:cNvCxnSpPr>
            <a:stCxn id="65" idx="6"/>
            <a:endCxn id="68"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83" name="Shape 83"/>
          <p:cNvCxnSpPr>
            <a:stCxn id="69"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84" name="Shape 84"/>
          <p:cNvCxnSpPr>
            <a:stCxn id="67" idx="7"/>
            <a:endCxn id="68" idx="2"/>
          </p:cNvCxnSpPr>
          <p:nvPr/>
        </p:nvCxnSpPr>
        <p:spPr>
          <a:xfrm rot="10800000" flipH="1">
            <a:off y="3392625" x="1489836"/>
            <a:ext cy="1016149" cx="1456176"/>
          </a:xfrm>
          <a:prstGeom prst="straightConnector1">
            <a:avLst/>
          </a:prstGeom>
          <a:noFill/>
          <a:ln w="19050" cap="flat">
            <a:solidFill>
              <a:schemeClr val="dk2"/>
            </a:solidFill>
            <a:prstDash val="solid"/>
            <a:round/>
            <a:headEnd w="lg" len="lg" type="none"/>
            <a:tailEnd w="lg" len="lg" type="none"/>
          </a:ln>
        </p:spPr>
      </p:cxnSp>
      <p:sp>
        <p:nvSpPr>
          <p:cNvPr id="85" name="Shape 85"/>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86" name="Shape 86"/>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87" name="Shape 87"/>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88" name="Shape 88"/>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89" name="Shape 89"/>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90" name="Shape 90"/>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91" name="Shape 91"/>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92" name="Shape 92"/>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93" name="Shape 93"/>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94" name="Shape 94"/>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95" name="Shape 95"/>
          <p:cNvGraphicFramePr/>
          <p:nvPr/>
        </p:nvGraphicFramePr>
        <p:xfrm>
          <a:off y="2366462" x="5538812"/>
          <a:ext cy="3000000" cx="3000000"/>
        </p:xfrm>
        <a:graphic>
          <a:graphicData uri="http://schemas.openxmlformats.org/drawingml/2006/table">
            <a:tbl>
              <a:tblPr>
                <a:noFill/>
                <a:tableStyleId>{857BB267-3B08-44EC-BE80-0CEDB5D4AF66}</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b="1"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b="1" lang="es">
                          <a:solidFill>
                            <a:srgbClr val="FF0000"/>
                          </a:solidFill>
                        </a:rPr>
                        <a:t>2</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b="1" lang="es"/>
                        <a:t>8</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b="1" lang="es"/>
                        <a:t>3</a:t>
                      </a:r>
                    </a:p>
                  </a:txBody>
                  <a:tcPr marR="91425" marB="91425" marT="91425" marL="91425"/>
                </a:tc>
                <a:tc>
                  <a:txBody>
                    <a:bodyPr>
                      <a:noAutofit/>
                    </a:bodyPr>
                    <a:lstStyle/>
                    <a:p>
                      <a:pPr rtl="0" lvl="0">
                        <a:buNone/>
                      </a:pPr>
                      <a:r>
                        <a:rPr b="1" lang="es"/>
                        <a:t>6</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lang="es"/>
                        <a:t>2</a:t>
                      </a:r>
                    </a:p>
                  </a:txBody>
                  <a:tcPr marR="91425" marB="91425" marT="91425" marL="91425"/>
                </a:tc>
                <a:tc>
                  <a:txBody>
                    <a:bodyPr>
                      <a:noAutofit/>
                    </a:bodyPr>
                    <a:lstStyle/>
                    <a:p>
                      <a:pPr rtl="0" lvl="0">
                        <a:buNone/>
                      </a:pPr>
                      <a:r>
                        <a:rPr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lang="es"/>
                        <a:t>4</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8</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4</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lang="es"/>
                        <a:t>6</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p:nvPr/>
        </p:nvSpPr>
        <p:spPr>
          <a:xfrm>
            <a:off y="1680287" x="233000"/>
            <a:ext cy="303885" cx="4869369"/>
          </a:xfrm>
          <a:custGeom>
            <a:pathLst>
              <a:path w="16208" extrusionOk="0" h="1014">
                <a:moveTo>
                  <a:pt y="58" x="1142"/>
                </a:moveTo>
                <a:lnTo>
                  <a:pt y="197" x="1142"/>
                </a:lnTo>
                <a:lnTo>
                  <a:pt y="197" x="1266"/>
                </a:lnTo>
                <a:lnTo>
                  <a:pt y="58" x="1266"/>
                </a:lnTo>
                <a:close/>
                <a:moveTo>
                  <a:pt y="58" x="7462"/>
                </a:moveTo>
                <a:lnTo>
                  <a:pt y="197" x="7462"/>
                </a:lnTo>
                <a:lnTo>
                  <a:pt y="197" x="7586"/>
                </a:lnTo>
                <a:lnTo>
                  <a:pt y="58" x="7586"/>
                </a:lnTo>
                <a:close/>
                <a:moveTo>
                  <a:pt y="0" x="10130"/>
                </a:moveTo>
                <a:lnTo>
                  <a:pt y="231" x="10020"/>
                </a:lnTo>
                <a:lnTo>
                  <a:pt y="231" x="10118"/>
                </a:lnTo>
                <a:lnTo>
                  <a:pt y="0" x="10312"/>
                </a:lnTo>
                <a:close/>
                <a:moveTo>
                  <a:pt y="240" x="14684"/>
                </a:moveTo>
                <a:lnTo>
                  <a:pt y="395" x="14684"/>
                </a:lnTo>
                <a:lnTo>
                  <a:pt y="395" x="14826"/>
                </a:lnTo>
                <a:lnTo>
                  <a:pt y="240" x="14826"/>
                </a:lnTo>
                <a:close/>
                <a:moveTo>
                  <a:pt y="348" x="1575"/>
                </a:moveTo>
                <a:cubicBezTo>
                  <a:pt y="348" x="1610"/>
                  <a:pt y="361" x="1638"/>
                  <a:pt y="386" x="1659"/>
                </a:cubicBezTo>
                <a:cubicBezTo>
                  <a:pt y="412" x="1680"/>
                  <a:pt y="442" x="1691"/>
                  <a:pt y="479" x="1691"/>
                </a:cubicBezTo>
                <a:lnTo>
                  <a:pt y="479" x="1449"/>
                </a:lnTo>
                <a:cubicBezTo>
                  <a:pt y="446" x="1452"/>
                  <a:pt y="416" x="1465"/>
                  <a:pt y="389" x="1488"/>
                </a:cubicBezTo>
                <a:cubicBezTo>
                  <a:pt y="362" x="1512"/>
                  <a:pt y="348" x="1541"/>
                  <a:pt y="348" x="1575"/>
                </a:cubicBezTo>
                <a:close/>
                <a:moveTo>
                  <a:pt y="348" x="5169"/>
                </a:moveTo>
                <a:cubicBezTo>
                  <a:pt y="348" x="5203"/>
                  <a:pt y="361" x="5231"/>
                  <a:pt y="386" x="5253"/>
                </a:cubicBezTo>
                <a:cubicBezTo>
                  <a:pt y="412" x="5274"/>
                  <a:pt y="442" x="5285"/>
                  <a:pt y="479" x="5285"/>
                </a:cubicBezTo>
                <a:lnTo>
                  <a:pt y="479" x="5042"/>
                </a:lnTo>
                <a:cubicBezTo>
                  <a:pt y="446" x="5045"/>
                  <a:pt y="416" x="5059"/>
                  <a:pt y="389" x="5082"/>
                </a:cubicBezTo>
                <a:cubicBezTo>
                  <a:pt y="362" x="5105"/>
                  <a:pt y="348" x="5134"/>
                  <a:pt y="348" x="5169"/>
                </a:cubicBezTo>
                <a:close/>
                <a:moveTo>
                  <a:pt y="348" x="6684"/>
                </a:moveTo>
                <a:cubicBezTo>
                  <a:pt y="348" x="6719"/>
                  <a:pt y="361" x="6747"/>
                  <a:pt y="386" x="6768"/>
                </a:cubicBezTo>
                <a:cubicBezTo>
                  <a:pt y="412" x="6790"/>
                  <a:pt y="442" x="6800"/>
                  <a:pt y="479" x="6800"/>
                </a:cubicBezTo>
                <a:lnTo>
                  <a:pt y="479" x="6558"/>
                </a:lnTo>
                <a:cubicBezTo>
                  <a:pt y="446" x="6561"/>
                  <a:pt y="416" x="6574"/>
                  <a:pt y="389" x="6598"/>
                </a:cubicBezTo>
                <a:cubicBezTo>
                  <a:pt y="362" x="6621"/>
                  <a:pt y="348" x="6650"/>
                  <a:pt y="348" x="6684"/>
                </a:cubicBezTo>
                <a:close/>
                <a:moveTo>
                  <a:pt y="348" x="11752"/>
                </a:moveTo>
                <a:cubicBezTo>
                  <a:pt y="348" x="11787"/>
                  <a:pt y="361" x="11815"/>
                  <a:pt y="386" x="11836"/>
                </a:cubicBezTo>
                <a:cubicBezTo>
                  <a:pt y="412" x="11857"/>
                  <a:pt y="442" x="11868"/>
                  <a:pt y="479" x="11868"/>
                </a:cubicBezTo>
                <a:lnTo>
                  <a:pt y="479" x="11626"/>
                </a:lnTo>
                <a:cubicBezTo>
                  <a:pt y="446" x="11629"/>
                  <a:pt y="416" x="11642"/>
                  <a:pt y="389" x="11666"/>
                </a:cubicBezTo>
                <a:cubicBezTo>
                  <a:pt y="362" x="11689"/>
                  <a:pt y="348" x="11718"/>
                  <a:pt y="348" x="11752"/>
                </a:cubicBezTo>
                <a:close/>
                <a:moveTo>
                  <a:pt y="465" x="0"/>
                </a:moveTo>
                <a:lnTo>
                  <a:pt y="576" x="0"/>
                </a:lnTo>
                <a:lnTo>
                  <a:pt y="576" x="289"/>
                </a:lnTo>
                <a:lnTo>
                  <a:pt y="465" x="289"/>
                </a:lnTo>
                <a:close/>
                <a:moveTo>
                  <a:pt y="354" x="4593"/>
                </a:moveTo>
                <a:cubicBezTo>
                  <a:pt y="354" x="4617"/>
                  <a:pt y="358" x="4639"/>
                  <a:pt y="367" x="4657"/>
                </a:cubicBezTo>
                <a:cubicBezTo>
                  <a:pt y="376" x="4675"/>
                  <a:pt y="389" x="4689"/>
                  <a:pt y="406" x="4700"/>
                </a:cubicBezTo>
                <a:cubicBezTo>
                  <a:pt y="423" x="4711"/>
                  <a:pt y="443" x="4720"/>
                  <a:pt y="465" x="4726"/>
                </a:cubicBezTo>
                <a:cubicBezTo>
                  <a:pt y="488" x="4731"/>
                  <a:pt y="513" x="4734"/>
                  <a:pt y="541" x="4734"/>
                </a:cubicBezTo>
                <a:cubicBezTo>
                  <a:pt y="597" x="4734"/>
                  <a:pt y="643" x="4722"/>
                  <a:pt y="677" x="4698"/>
                </a:cubicBezTo>
                <a:cubicBezTo>
                  <a:pt y="711" x="4674"/>
                  <a:pt y="728" x="4639"/>
                  <a:pt y="728" x="4594"/>
                </a:cubicBezTo>
                <a:cubicBezTo>
                  <a:pt y="728" x="4571"/>
                  <a:pt y="723" x="4551"/>
                  <a:pt y="713" x="4535"/>
                </a:cubicBezTo>
                <a:cubicBezTo>
                  <a:pt y="703" x="4518"/>
                  <a:pt y="689" x="4505"/>
                  <a:pt y="672" x="4495"/>
                </a:cubicBezTo>
                <a:cubicBezTo>
                  <a:pt y="654" x="4485"/>
                  <a:pt y="634" x="4477"/>
                  <a:pt y="611" x="4472"/>
                </a:cubicBezTo>
                <a:cubicBezTo>
                  <a:pt y="589" x="4467"/>
                  <a:pt y="564" x="4465"/>
                  <a:pt y="538" x="4465"/>
                </a:cubicBezTo>
                <a:cubicBezTo>
                  <a:pt y="514" x="4465"/>
                  <a:pt y="491" x="4468"/>
                  <a:pt y="469" x="4473"/>
                </a:cubicBezTo>
                <a:cubicBezTo>
                  <a:pt y="448" x="4478"/>
                  <a:pt y="428" x="4485"/>
                  <a:pt y="410" x="4495"/>
                </a:cubicBezTo>
                <a:cubicBezTo>
                  <a:pt y="393" x="4505"/>
                  <a:pt y="379" x="4518"/>
                  <a:pt y="369" x="4535"/>
                </a:cubicBezTo>
                <a:cubicBezTo>
                  <a:pt y="359" x="4551"/>
                  <a:pt y="354" x="4571"/>
                  <a:pt y="354" x="4593"/>
                </a:cubicBezTo>
                <a:close/>
                <a:moveTo>
                  <a:pt y="351" x="2992"/>
                </a:moveTo>
                <a:cubicBezTo>
                  <a:pt y="351" x="3010"/>
                  <a:pt y="355" x="3027"/>
                  <a:pt y="362" x="3042"/>
                </a:cubicBezTo>
                <a:cubicBezTo>
                  <a:pt y="369" x="3056"/>
                  <a:pt y="378" x="3069"/>
                  <a:pt y="390" x="3078"/>
                </a:cubicBezTo>
                <a:cubicBezTo>
                  <a:pt y="402" x="3088"/>
                  <a:pt y="417" x="3097"/>
                  <a:pt y="434" x="3104"/>
                </a:cubicBezTo>
                <a:cubicBezTo>
                  <a:pt y="451" x="3111"/>
                  <a:pt y="469" x="3116"/>
                  <a:pt y="487" x="3119"/>
                </a:cubicBezTo>
                <a:cubicBezTo>
                  <a:pt y="505" x="3122"/>
                  <a:pt y="523" x="3124"/>
                  <a:pt y="542" x="3124"/>
                </a:cubicBezTo>
                <a:cubicBezTo>
                  <a:pt y="566" x="3124"/>
                  <a:pt y="589" x="3121"/>
                  <a:pt y="611" x="3116"/>
                </a:cubicBezTo>
                <a:cubicBezTo>
                  <a:pt y="634" x="3111"/>
                  <a:pt y="654" x="3103"/>
                  <a:pt y="672" x="3093"/>
                </a:cubicBezTo>
                <a:cubicBezTo>
                  <a:pt y="691" x="3083"/>
                  <a:pt y="705" x="3069"/>
                  <a:pt y="715" x="3052"/>
                </a:cubicBezTo>
                <a:cubicBezTo>
                  <a:pt y="726" x="3035"/>
                  <a:pt y="731" x="3015"/>
                  <a:pt y="731" x="2992"/>
                </a:cubicBezTo>
                <a:cubicBezTo>
                  <a:pt y="731" x="2968"/>
                  <a:pt y="727" x="2948"/>
                  <a:pt y="717" x="2931"/>
                </a:cubicBezTo>
                <a:cubicBezTo>
                  <a:pt y="708" x="2914"/>
                  <a:pt y="695" x="2900"/>
                  <a:pt y="678" x="2890"/>
                </a:cubicBezTo>
                <a:cubicBezTo>
                  <a:pt y="661" x="2879"/>
                  <a:pt y="641" x="2872"/>
                  <a:pt y="618" x="2866"/>
                </a:cubicBezTo>
                <a:cubicBezTo>
                  <a:pt y="596" x="2861"/>
                  <a:pt y="570" x="2858"/>
                  <a:pt y="542" x="2858"/>
                </a:cubicBezTo>
                <a:cubicBezTo>
                  <a:pt y="514" x="2858"/>
                  <a:pt y="488" x="2861"/>
                  <a:pt y="465" x="2866"/>
                </a:cubicBezTo>
                <a:cubicBezTo>
                  <a:pt y="442" x="2872"/>
                  <a:pt y="422" x="2879"/>
                  <a:pt y="405" x="2890"/>
                </a:cubicBezTo>
                <a:cubicBezTo>
                  <a:pt y="388" x="2900"/>
                  <a:pt y="374" x="2914"/>
                  <a:pt y="365" x="2931"/>
                </a:cubicBezTo>
                <a:cubicBezTo>
                  <a:pt y="356" x="2948"/>
                  <a:pt y="351" x="2969"/>
                  <a:pt y="351" x="2992"/>
                </a:cubicBezTo>
                <a:close/>
                <a:moveTo>
                  <a:pt y="349" x="3825"/>
                </a:moveTo>
                <a:cubicBezTo>
                  <a:pt y="349" x="3851"/>
                  <a:pt y="354" x="3872"/>
                  <a:pt y="364" x="3891"/>
                </a:cubicBezTo>
                <a:cubicBezTo>
                  <a:pt y="373" x="3909"/>
                  <a:pt y="387" x="3924"/>
                  <a:pt y="405" x="3935"/>
                </a:cubicBezTo>
                <a:cubicBezTo>
                  <a:pt y="423" x="3946"/>
                  <a:pt y="443" x="3954"/>
                  <a:pt y="466" x="3959"/>
                </a:cubicBezTo>
                <a:cubicBezTo>
                  <a:pt y="489" x="3965"/>
                  <a:pt y="515" x="3967"/>
                  <a:pt y="543" x="3967"/>
                </a:cubicBezTo>
                <a:cubicBezTo>
                  <a:pt y="569" x="3967"/>
                  <a:pt y="594" x="3964"/>
                  <a:pt y="617" x="3959"/>
                </a:cubicBezTo>
                <a:cubicBezTo>
                  <a:pt y="640" x="3953"/>
                  <a:pt y="660" x="3945"/>
                  <a:pt y="677" x="3934"/>
                </a:cubicBezTo>
                <a:cubicBezTo>
                  <a:pt y="695" x="3923"/>
                  <a:pt y="709" x="3909"/>
                  <a:pt y="719" x="3890"/>
                </a:cubicBezTo>
                <a:cubicBezTo>
                  <a:pt y="729" x="3872"/>
                  <a:pt y="734" x="3851"/>
                  <a:pt y="734" x="3826"/>
                </a:cubicBezTo>
                <a:cubicBezTo>
                  <a:pt y="734" x="3802"/>
                  <a:pt y="729" x="3780"/>
                  <a:pt y="719" x="3761"/>
                </a:cubicBezTo>
                <a:cubicBezTo>
                  <a:pt y="708" x="3741"/>
                  <a:pt y="695" x="3726"/>
                  <a:pt y="677" x="3714"/>
                </a:cubicBezTo>
                <a:cubicBezTo>
                  <a:pt y="660" x="3703"/>
                  <a:pt y="640" x="3694"/>
                  <a:pt y="617" x="3687"/>
                </a:cubicBezTo>
                <a:cubicBezTo>
                  <a:pt y="594" x="3681"/>
                  <a:pt y="570" x="3678"/>
                  <a:pt y="544" x="3678"/>
                </a:cubicBezTo>
                <a:cubicBezTo>
                  <a:pt y="518" x="3678"/>
                  <a:pt y="493" x="3681"/>
                  <a:pt y="470" x="3687"/>
                </a:cubicBezTo>
                <a:cubicBezTo>
                  <a:pt y="446" x="3694"/>
                  <a:pt y="425" x="3703"/>
                  <a:pt y="407" x="3715"/>
                </a:cubicBezTo>
                <a:cubicBezTo>
                  <a:pt y="389" x="3726"/>
                  <a:pt y="375" x="3742"/>
                  <a:pt y="365" x="3761"/>
                </a:cubicBezTo>
                <a:cubicBezTo>
                  <a:pt y="354" x="3779"/>
                  <a:pt y="349" x="3801"/>
                  <a:pt y="349" x="3825"/>
                </a:cubicBezTo>
                <a:close/>
                <a:moveTo>
                  <a:pt y="349" x="8471"/>
                </a:moveTo>
                <a:cubicBezTo>
                  <a:pt y="349" x="8497"/>
                  <a:pt y="354" x="8518"/>
                  <a:pt y="364" x="8537"/>
                </a:cubicBezTo>
                <a:cubicBezTo>
                  <a:pt y="373" x="8555"/>
                  <a:pt y="387" x="8570"/>
                  <a:pt y="405" x="8581"/>
                </a:cubicBezTo>
                <a:cubicBezTo>
                  <a:pt y="423" x="8592"/>
                  <a:pt y="443" x="8600"/>
                  <a:pt y="466" x="8605"/>
                </a:cubicBezTo>
                <a:cubicBezTo>
                  <a:pt y="489" x="8611"/>
                  <a:pt y="515" x="8613"/>
                  <a:pt y="543" x="8613"/>
                </a:cubicBezTo>
                <a:cubicBezTo>
                  <a:pt y="569" x="8613"/>
                  <a:pt y="594" x="8610"/>
                  <a:pt y="617" x="8605"/>
                </a:cubicBezTo>
                <a:cubicBezTo>
                  <a:pt y="640" x="8599"/>
                  <a:pt y="660" x="8591"/>
                  <a:pt y="677" x="8580"/>
                </a:cubicBezTo>
                <a:cubicBezTo>
                  <a:pt y="695" x="8569"/>
                  <a:pt y="709" x="8555"/>
                  <a:pt y="719" x="8536"/>
                </a:cubicBezTo>
                <a:cubicBezTo>
                  <a:pt y="729" x="8518"/>
                  <a:pt y="734" x="8497"/>
                  <a:pt y="734" x="8472"/>
                </a:cubicBezTo>
                <a:cubicBezTo>
                  <a:pt y="734" x="8448"/>
                  <a:pt y="729" x="8426"/>
                  <a:pt y="719" x="8407"/>
                </a:cubicBezTo>
                <a:cubicBezTo>
                  <a:pt y="708" x="8387"/>
                  <a:pt y="695" x="8372"/>
                  <a:pt y="677" x="8360"/>
                </a:cubicBezTo>
                <a:cubicBezTo>
                  <a:pt y="660" x="8349"/>
                  <a:pt y="640" x="8340"/>
                  <a:pt y="617" x="8333"/>
                </a:cubicBezTo>
                <a:cubicBezTo>
                  <a:pt y="594" x="8327"/>
                  <a:pt y="570" x="8324"/>
                  <a:pt y="544" x="8324"/>
                </a:cubicBezTo>
                <a:cubicBezTo>
                  <a:pt y="518" x="8324"/>
                  <a:pt y="493" x="8327"/>
                  <a:pt y="470" x="8333"/>
                </a:cubicBezTo>
                <a:cubicBezTo>
                  <a:pt y="446" x="8340"/>
                  <a:pt y="425" x="8349"/>
                  <a:pt y="407" x="8361"/>
                </a:cubicBezTo>
                <a:cubicBezTo>
                  <a:pt y="389" x="8372"/>
                  <a:pt y="375" x="8388"/>
                  <a:pt y="365" x="8407"/>
                </a:cubicBezTo>
                <a:cubicBezTo>
                  <a:pt y="354" x="8425"/>
                  <a:pt y="349" x="8447"/>
                  <a:pt y="349" x="8471"/>
                </a:cubicBezTo>
                <a:close/>
                <a:moveTo>
                  <a:pt y="349" x="14137"/>
                </a:moveTo>
                <a:cubicBezTo>
                  <a:pt y="349" x="14162"/>
                  <a:pt y="354" x="14184"/>
                  <a:pt y="364" x="14202"/>
                </a:cubicBezTo>
                <a:cubicBezTo>
                  <a:pt y="373" x="14221"/>
                  <a:pt y="387" x="14236"/>
                  <a:pt y="405" x="14246"/>
                </a:cubicBezTo>
                <a:cubicBezTo>
                  <a:pt y="423" x="14257"/>
                  <a:pt y="443" x="14265"/>
                  <a:pt y="466" x="14271"/>
                </a:cubicBezTo>
                <a:cubicBezTo>
                  <a:pt y="489" x="14276"/>
                  <a:pt y="515" x="14279"/>
                  <a:pt y="543" x="14279"/>
                </a:cubicBezTo>
                <a:cubicBezTo>
                  <a:pt y="569" x="14279"/>
                  <a:pt y="594" x="14276"/>
                  <a:pt y="617" x="14270"/>
                </a:cubicBezTo>
                <a:cubicBezTo>
                  <a:pt y="640" x="14264"/>
                  <a:pt y="660" x="14256"/>
                  <a:pt y="677" x="14245"/>
                </a:cubicBezTo>
                <a:cubicBezTo>
                  <a:pt y="695" x="14235"/>
                  <a:pt y="709" x="14220"/>
                  <a:pt y="719" x="14202"/>
                </a:cubicBezTo>
                <a:cubicBezTo>
                  <a:pt y="729" x="14184"/>
                  <a:pt y="734" x="14162"/>
                  <a:pt y="734" x="14138"/>
                </a:cubicBezTo>
                <a:cubicBezTo>
                  <a:pt y="734" x="14113"/>
                  <a:pt y="729" x="14091"/>
                  <a:pt y="719" x="14072"/>
                </a:cubicBezTo>
                <a:cubicBezTo>
                  <a:pt y="708" x="14053"/>
                  <a:pt y="695" x="14038"/>
                  <a:pt y="677" x="14026"/>
                </a:cubicBezTo>
                <a:cubicBezTo>
                  <a:pt y="660" x="14014"/>
                  <a:pt y="640" x="14005"/>
                  <a:pt y="617" x="13999"/>
                </a:cubicBezTo>
                <a:cubicBezTo>
                  <a:pt y="594" x="13993"/>
                  <a:pt y="570" x="13989"/>
                  <a:pt y="544" x="13989"/>
                </a:cubicBezTo>
                <a:cubicBezTo>
                  <a:pt y="518" x="13989"/>
                  <a:pt y="493" x="13993"/>
                  <a:pt y="470" x="13999"/>
                </a:cubicBezTo>
                <a:cubicBezTo>
                  <a:pt y="446" x="14005"/>
                  <a:pt y="425" x="14014"/>
                  <a:pt y="407" x="14026"/>
                </a:cubicBezTo>
                <a:cubicBezTo>
                  <a:pt y="389" x="14038"/>
                  <a:pt y="375" x="14053"/>
                  <a:pt y="365" x="14072"/>
                </a:cubicBezTo>
                <a:cubicBezTo>
                  <a:pt y="354" x="14091"/>
                  <a:pt y="349" x="14112"/>
                  <a:pt y="349" x="14137"/>
                </a:cubicBezTo>
                <a:close/>
                <a:moveTo>
                  <a:pt y="568" x="10200"/>
                </a:moveTo>
                <a:lnTo>
                  <a:pt y="672" x="10183"/>
                </a:lnTo>
                <a:cubicBezTo>
                  <a:pt y="689" x="10171"/>
                  <a:pt y="704" x="10151"/>
                  <a:pt y="717" x="10124"/>
                </a:cubicBezTo>
                <a:cubicBezTo>
                  <a:pt y="730" x="10096"/>
                  <a:pt y="737" x="10071"/>
                  <a:pt y="737" x="10047"/>
                </a:cubicBezTo>
                <a:cubicBezTo>
                  <a:pt y="737" x="10025"/>
                  <a:pt y="732" x="10008"/>
                  <a:pt y="722" x="9996"/>
                </a:cubicBezTo>
                <a:cubicBezTo>
                  <a:pt y="711" x="9985"/>
                  <a:pt y="695" x="9979"/>
                  <a:pt y="673" x="9979"/>
                </a:cubicBezTo>
                <a:cubicBezTo>
                  <a:pt y="660" x="9979"/>
                  <a:pt y="650" x="9980"/>
                  <a:pt y="641" x="9983"/>
                </a:cubicBezTo>
                <a:cubicBezTo>
                  <a:pt y="633" x="9986"/>
                  <a:pt y="625" x="9991"/>
                  <a:pt y="619" x="9998"/>
                </a:cubicBezTo>
                <a:cubicBezTo>
                  <a:pt y="613" x="10004"/>
                  <a:pt y="607" x="10014"/>
                  <a:pt y="601" x="10028"/>
                </a:cubicBezTo>
                <a:cubicBezTo>
                  <a:pt y="596" x="10043"/>
                  <a:pt y="591" x="10060"/>
                  <a:pt y="587" x="10080"/>
                </a:cubicBezTo>
                <a:cubicBezTo>
                  <a:pt y="582" x="10101"/>
                  <a:pt y="578" x="10126"/>
                  <a:pt y="574" x="10156"/>
                </a:cubicBezTo>
                <a:cubicBezTo>
                  <a:pt y="574" x="10157"/>
                  <a:pt y="573" x="10169"/>
                  <a:pt y="570" x="10191"/>
                </a:cubicBezTo>
                <a:cubicBezTo>
                  <a:pt y="569" x="10194"/>
                  <a:pt y="569" x="10197"/>
                  <a:pt y="568" x="10200"/>
                </a:cubicBezTo>
                <a:close/>
                <a:moveTo>
                  <a:pt y="568" x="13159"/>
                </a:moveTo>
                <a:lnTo>
                  <a:pt y="672" x="13142"/>
                </a:lnTo>
                <a:cubicBezTo>
                  <a:pt y="689" x="13130"/>
                  <a:pt y="704" x="13110"/>
                  <a:pt y="717" x="13083"/>
                </a:cubicBezTo>
                <a:cubicBezTo>
                  <a:pt y="730" x="13055"/>
                  <a:pt y="737" x="13030"/>
                  <a:pt y="737" x="13006"/>
                </a:cubicBezTo>
                <a:cubicBezTo>
                  <a:pt y="737" x="12984"/>
                  <a:pt y="732" x="12967"/>
                  <a:pt y="722" x="12955"/>
                </a:cubicBezTo>
                <a:cubicBezTo>
                  <a:pt y="711" x="12944"/>
                  <a:pt y="695" x="12938"/>
                  <a:pt y="673" x="12938"/>
                </a:cubicBezTo>
                <a:cubicBezTo>
                  <a:pt y="660" x="12938"/>
                  <a:pt y="650" x="12939"/>
                  <a:pt y="641" x="12942"/>
                </a:cubicBezTo>
                <a:cubicBezTo>
                  <a:pt y="633" x="12945"/>
                  <a:pt y="625" x="12950"/>
                  <a:pt y="619" x="12957"/>
                </a:cubicBezTo>
                <a:cubicBezTo>
                  <a:pt y="613" x="12963"/>
                  <a:pt y="607" x="12973"/>
                  <a:pt y="601" x="12987"/>
                </a:cubicBezTo>
                <a:cubicBezTo>
                  <a:pt y="596" x="13002"/>
                  <a:pt y="591" x="13019"/>
                  <a:pt y="587" x="13039"/>
                </a:cubicBezTo>
                <a:cubicBezTo>
                  <a:pt y="582" x="13060"/>
                  <a:pt y="578" x="13085"/>
                  <a:pt y="574" x="13115"/>
                </a:cubicBezTo>
                <a:cubicBezTo>
                  <a:pt y="574" x="13116"/>
                  <a:pt y="573" x="13128"/>
                  <a:pt y="570" x="13150"/>
                </a:cubicBezTo>
                <a:cubicBezTo>
                  <a:pt y="569" x="13153"/>
                  <a:pt y="569" x="13156"/>
                  <a:pt y="568" x="13159"/>
                </a:cubicBezTo>
                <a:close/>
                <a:moveTo>
                  <a:pt y="58" x="574"/>
                </a:moveTo>
                <a:lnTo>
                  <a:pt y="831" x="574"/>
                </a:lnTo>
                <a:lnTo>
                  <a:pt y="831" x="1051"/>
                </a:lnTo>
                <a:lnTo>
                  <a:pt y="713" x="1063"/>
                </a:lnTo>
                <a:lnTo>
                  <a:pt y="713" x="702"/>
                </a:lnTo>
                <a:lnTo>
                  <a:pt y="493" x="702"/>
                </a:lnTo>
                <a:lnTo>
                  <a:pt y="493" x="1026"/>
                </a:lnTo>
                <a:lnTo>
                  <a:pt y="376" x="1026"/>
                </a:lnTo>
                <a:lnTo>
                  <a:pt y="376" x="702"/>
                </a:lnTo>
                <a:lnTo>
                  <a:pt y="176" x="702"/>
                </a:lnTo>
                <a:lnTo>
                  <a:pt y="176" x="1038"/>
                </a:lnTo>
                <a:lnTo>
                  <a:pt y="58" x="1048"/>
                </a:lnTo>
                <a:close/>
                <a:moveTo>
                  <a:pt y="240" x="2140"/>
                </a:moveTo>
                <a:cubicBezTo>
                  <a:pt y="240" x="2103"/>
                  <a:pt y="247" x="2068"/>
                  <a:pt y="262" x="2034"/>
                </a:cubicBezTo>
                <a:cubicBezTo>
                  <a:pt y="277" x="1999"/>
                  <a:pt y="286" x="1981"/>
                  <a:pt y="289" x="1978"/>
                </a:cubicBezTo>
                <a:lnTo>
                  <a:pt y="253" x="1974"/>
                </a:lnTo>
                <a:lnTo>
                  <a:pt y="253" x="1864"/>
                </a:lnTo>
                <a:cubicBezTo>
                  <a:pt y="327" x="1865"/>
                  <a:pt y="379" x="1866"/>
                  <a:pt y="409" x="1866"/>
                </a:cubicBezTo>
                <a:lnTo>
                  <a:pt y="831" x="1866"/>
                </a:lnTo>
                <a:lnTo>
                  <a:pt y="831" x="1989"/>
                </a:lnTo>
                <a:lnTo>
                  <a:pt y="437" x="1989"/>
                </a:lnTo>
                <a:cubicBezTo>
                  <a:pt y="415" x="1997"/>
                  <a:pt y="395" x="2013"/>
                  <a:pt y="378" x="2038"/>
                </a:cubicBezTo>
                <a:cubicBezTo>
                  <a:pt y="361" x="2064"/>
                  <a:pt y="353" x="2097"/>
                  <a:pt y="353" x="2137"/>
                </a:cubicBezTo>
                <a:cubicBezTo>
                  <a:pt y="353" x="2166"/>
                  <a:pt y="364" x="2186"/>
                  <a:pt y="386" x="2197"/>
                </a:cubicBezTo>
                <a:cubicBezTo>
                  <a:pt y="407" x="2208"/>
                  <a:pt y="447" x="2213"/>
                  <a:pt y="503" x="2213"/>
                </a:cubicBezTo>
                <a:lnTo>
                  <a:pt y="831" x="2213"/>
                </a:lnTo>
                <a:lnTo>
                  <a:pt y="831" x="2337"/>
                </a:lnTo>
                <a:lnTo>
                  <a:pt y="442" x="2337"/>
                </a:lnTo>
                <a:cubicBezTo>
                  <a:pt y="416" x="2345"/>
                  <a:pt y="394" x="2361"/>
                  <a:pt y="378" x="2386"/>
                </a:cubicBezTo>
                <a:cubicBezTo>
                  <a:pt y="361" x="2410"/>
                  <a:pt y="353" x="2437"/>
                  <a:pt y="353" x="2467"/>
                </a:cubicBezTo>
                <a:cubicBezTo>
                  <a:pt y="353" x="2478"/>
                  <a:pt y="354" x="2487"/>
                  <a:pt y="356" x="2494"/>
                </a:cubicBezTo>
                <a:cubicBezTo>
                  <a:pt y="359" x="2502"/>
                  <a:pt y="362" x="2508"/>
                  <a:pt y="366" x="2513"/>
                </a:cubicBezTo>
                <a:cubicBezTo>
                  <a:pt y="369" x="2517"/>
                  <a:pt y="374" x="2522"/>
                  <a:pt y="382" x="2525"/>
                </a:cubicBezTo>
                <a:cubicBezTo>
                  <a:pt y="389" x="2529"/>
                  <a:pt y="396" x="2532"/>
                  <a:pt y="403" x="2534"/>
                </a:cubicBezTo>
                <a:cubicBezTo>
                  <a:pt y="410" x="2536"/>
                  <a:pt y="420" x="2538"/>
                  <a:pt y="432" x="2539"/>
                </a:cubicBezTo>
                <a:cubicBezTo>
                  <a:pt y="444" x="2541"/>
                  <a:pt y="455" x="2542"/>
                  <a:pt y="465" x="2542"/>
                </a:cubicBezTo>
                <a:cubicBezTo>
                  <a:pt y="475" x="2542"/>
                  <a:pt y="487" x="2542"/>
                  <a:pt y="502" x="2542"/>
                </a:cubicBezTo>
                <a:lnTo>
                  <a:pt y="831" x="2542"/>
                </a:lnTo>
                <a:lnTo>
                  <a:pt y="831" x="2666"/>
                </a:lnTo>
                <a:lnTo>
                  <a:pt y="484" x="2666"/>
                </a:lnTo>
                <a:cubicBezTo>
                  <a:pt y="321" x="2666"/>
                  <a:pt y="240" x="2606"/>
                  <a:pt y="240" x="2484"/>
                </a:cubicBezTo>
                <a:cubicBezTo>
                  <a:pt y="240" x="2397"/>
                  <a:pt y="265" x="2334"/>
                  <a:pt y="313" x="2295"/>
                </a:cubicBezTo>
                <a:cubicBezTo>
                  <a:pt y="265" x="2276"/>
                  <a:pt y="240" x="2224"/>
                  <a:pt y="240" x="2140"/>
                </a:cubicBezTo>
                <a:close/>
                <a:moveTo>
                  <a:pt y="253" x="5873"/>
                </a:moveTo>
                <a:lnTo>
                  <a:pt y="831" x="6102"/>
                </a:lnTo>
                <a:lnTo>
                  <a:pt y="831" x="6213"/>
                </a:lnTo>
                <a:lnTo>
                  <a:pt y="253" x="6438"/>
                </a:lnTo>
                <a:lnTo>
                  <a:pt y="253" x="6306"/>
                </a:lnTo>
                <a:lnTo>
                  <a:pt y="659" x="6160"/>
                </a:lnTo>
                <a:lnTo>
                  <a:pt y="253" x="6006"/>
                </a:lnTo>
                <a:close/>
                <a:moveTo>
                  <a:pt y="253" x="7462"/>
                </a:moveTo>
                <a:lnTo>
                  <a:pt y="831" x="7462"/>
                </a:lnTo>
                <a:lnTo>
                  <a:pt y="831" x="7586"/>
                </a:lnTo>
                <a:lnTo>
                  <a:pt y="253" x="7586"/>
                </a:lnTo>
                <a:close/>
                <a:moveTo>
                  <a:pt y="240" x="7961"/>
                </a:moveTo>
                <a:cubicBezTo>
                  <a:pt y="240" x="7919"/>
                  <a:pt y="248" x="7879"/>
                  <a:pt y="263" x="7842"/>
                </a:cubicBezTo>
                <a:cubicBezTo>
                  <a:pt y="277" x="7805"/>
                  <a:pt y="286" x="7786"/>
                  <a:pt y="287" x="7785"/>
                </a:cubicBezTo>
                <a:lnTo>
                  <a:pt y="253" x="7781"/>
                </a:lnTo>
                <a:lnTo>
                  <a:pt y="253" x="7671"/>
                </a:lnTo>
                <a:lnTo>
                  <a:pt y="404" x="7673"/>
                </a:lnTo>
                <a:lnTo>
                  <a:pt y="831" x="7673"/>
                </a:lnTo>
                <a:lnTo>
                  <a:pt y="831" x="7797"/>
                </a:lnTo>
                <a:lnTo>
                  <a:pt y="436" x="7797"/>
                </a:lnTo>
                <a:cubicBezTo>
                  <a:pt y="416" x="7802"/>
                  <a:pt y="398" x="7818"/>
                  <a:pt y="379" x="7845"/>
                </a:cubicBezTo>
                <a:cubicBezTo>
                  <a:pt y="361" x="7872"/>
                  <a:pt y="352" x="7905"/>
                  <a:pt y="352" x="7943"/>
                </a:cubicBezTo>
                <a:cubicBezTo>
                  <a:pt y="352" x="7955"/>
                  <a:pt y="353" x="7966"/>
                  <a:pt y="356" x="7974"/>
                </a:cubicBezTo>
                <a:cubicBezTo>
                  <a:pt y="358" x="7983"/>
                  <a:pt y="361" x="7990"/>
                  <a:pt y="365" x="7995"/>
                </a:cubicBezTo>
                <a:cubicBezTo>
                  <a:pt y="368" x="8000"/>
                  <a:pt y="374" x="8004"/>
                  <a:pt y="381" x="8008"/>
                </a:cubicBezTo>
                <a:cubicBezTo>
                  <a:pt y="389" x="8012"/>
                  <a:pt y="397" x="8015"/>
                  <a:pt y="405" x="8018"/>
                </a:cubicBezTo>
                <a:cubicBezTo>
                  <a:pt y="414" x="8020"/>
                  <a:pt y="426" x="8022"/>
                  <a:pt y="441" x="8024"/>
                </a:cubicBezTo>
                <a:cubicBezTo>
                  <a:pt y="457" x="8025"/>
                  <a:pt y="472" x="8026"/>
                  <a:pt y="486" x="8026"/>
                </a:cubicBezTo>
                <a:cubicBezTo>
                  <a:pt y="499" x="8027"/>
                  <a:pt y="518" x="8027"/>
                  <a:pt y="541" x="8027"/>
                </a:cubicBezTo>
                <a:lnTo>
                  <a:pt y="831" x="8027"/>
                </a:lnTo>
                <a:lnTo>
                  <a:pt y="831" x="8151"/>
                </a:lnTo>
                <a:lnTo>
                  <a:pt y="489" x="8151"/>
                </a:lnTo>
                <a:cubicBezTo>
                  <a:pt y="408" x="8151"/>
                  <a:pt y="347" x="8135"/>
                  <a:pt y="304" x="8104"/>
                </a:cubicBezTo>
                <a:cubicBezTo>
                  <a:pt y="261" x="8074"/>
                  <a:pt y="240" x="8026"/>
                  <a:pt y="240" x="7961"/>
                </a:cubicBezTo>
                <a:close/>
                <a:moveTo>
                  <a:pt y="240" x="9278"/>
                </a:moveTo>
                <a:cubicBezTo>
                  <a:pt y="240" x="9241"/>
                  <a:pt y="247" x="9205"/>
                  <a:pt y="262" x="9171"/>
                </a:cubicBezTo>
                <a:cubicBezTo>
                  <a:pt y="277" x="9136"/>
                  <a:pt y="286" x="9118"/>
                  <a:pt y="289" x="9115"/>
                </a:cubicBezTo>
                <a:lnTo>
                  <a:pt y="253" x="9111"/>
                </a:lnTo>
                <a:lnTo>
                  <a:pt y="253" x="9001"/>
                </a:lnTo>
                <a:cubicBezTo>
                  <a:pt y="327" x="9002"/>
                  <a:pt y="379" x="9003"/>
                  <a:pt y="409" x="9003"/>
                </a:cubicBezTo>
                <a:lnTo>
                  <a:pt y="831" x="9003"/>
                </a:lnTo>
                <a:lnTo>
                  <a:pt y="831" x="9127"/>
                </a:lnTo>
                <a:lnTo>
                  <a:pt y="437" x="9127"/>
                </a:lnTo>
                <a:cubicBezTo>
                  <a:pt y="415" x="9134"/>
                  <a:pt y="395" x="9150"/>
                  <a:pt y="378" x="9176"/>
                </a:cubicBezTo>
                <a:cubicBezTo>
                  <a:pt y="361" x="9201"/>
                  <a:pt y="353" x="9234"/>
                  <a:pt y="353" x="9274"/>
                </a:cubicBezTo>
                <a:cubicBezTo>
                  <a:pt y="353" x="9303"/>
                  <a:pt y="364" x="9323"/>
                  <a:pt y="386" x="9334"/>
                </a:cubicBezTo>
                <a:cubicBezTo>
                  <a:pt y="407" x="9345"/>
                  <a:pt y="447" x="9350"/>
                  <a:pt y="503" x="9350"/>
                </a:cubicBezTo>
                <a:lnTo>
                  <a:pt y="831" x="9350"/>
                </a:lnTo>
                <a:lnTo>
                  <a:pt y="831" x="9474"/>
                </a:lnTo>
                <a:lnTo>
                  <a:pt y="442" x="9474"/>
                </a:lnTo>
                <a:cubicBezTo>
                  <a:pt y="416" x="9482"/>
                  <a:pt y="394" x="9499"/>
                  <a:pt y="378" x="9523"/>
                </a:cubicBezTo>
                <a:cubicBezTo>
                  <a:pt y="361" x="9547"/>
                  <a:pt y="353" x="9574"/>
                  <a:pt y="353" x="9604"/>
                </a:cubicBezTo>
                <a:cubicBezTo>
                  <a:pt y="353" x="9615"/>
                  <a:pt y="354" x="9624"/>
                  <a:pt y="356" x="9631"/>
                </a:cubicBezTo>
                <a:cubicBezTo>
                  <a:pt y="359" x="9639"/>
                  <a:pt y="362" x="9645"/>
                  <a:pt y="366" x="9650"/>
                </a:cubicBezTo>
                <a:cubicBezTo>
                  <a:pt y="369" x="9655"/>
                  <a:pt y="374" x="9659"/>
                  <a:pt y="382" x="9663"/>
                </a:cubicBezTo>
                <a:cubicBezTo>
                  <a:pt y="389" x="9666"/>
                  <a:pt y="396" x="9669"/>
                  <a:pt y="403" x="9672"/>
                </a:cubicBezTo>
                <a:cubicBezTo>
                  <a:pt y="410" x="9674"/>
                  <a:pt y="420" x="9675"/>
                  <a:pt y="432" x="9677"/>
                </a:cubicBezTo>
                <a:cubicBezTo>
                  <a:pt y="444" x="9678"/>
                  <a:pt y="455" x="9679"/>
                  <a:pt y="465" x="9679"/>
                </a:cubicBezTo>
                <a:cubicBezTo>
                  <a:pt y="475" x="9680"/>
                  <a:pt y="487" x="9680"/>
                  <a:pt y="502" x="9680"/>
                </a:cubicBezTo>
                <a:lnTo>
                  <a:pt y="831" x="9680"/>
                </a:lnTo>
                <a:lnTo>
                  <a:pt y="831" x="9803"/>
                </a:lnTo>
                <a:lnTo>
                  <a:pt y="484" x="9803"/>
                </a:lnTo>
                <a:cubicBezTo>
                  <a:pt y="321" x="9803"/>
                  <a:pt y="240" x="9743"/>
                  <a:pt y="240" x="9621"/>
                </a:cubicBezTo>
                <a:cubicBezTo>
                  <a:pt y="240" x="9534"/>
                  <a:pt y="265" x="9471"/>
                  <a:pt y="313" x="9432"/>
                </a:cubicBezTo>
                <a:cubicBezTo>
                  <a:pt y="265" x="9413"/>
                  <a:pt y="240" x="9362"/>
                  <a:pt y="240" x="9278"/>
                </a:cubicBezTo>
                <a:close/>
                <a:moveTo>
                  <a:pt y="253" x="12046"/>
                </a:moveTo>
                <a:cubicBezTo>
                  <a:pt y="280" x="12046"/>
                  <a:pt y="307" x="12046"/>
                  <a:pt y="335" x="12047"/>
                </a:cubicBezTo>
                <a:cubicBezTo>
                  <a:pt y="362" x="12047"/>
                  <a:pt y="383" x="12047"/>
                  <a:pt y="397" x="12047"/>
                </a:cubicBezTo>
                <a:lnTo>
                  <a:pt y="831" x="12047"/>
                </a:lnTo>
                <a:lnTo>
                  <a:pt y="831" x="12171"/>
                </a:lnTo>
                <a:lnTo>
                  <a:pt y="495" x="12171"/>
                </a:lnTo>
                <a:cubicBezTo>
                  <a:pt y="458" x="12171"/>
                  <a:pt y="428" x="12182"/>
                  <a:pt y="405" x="12204"/>
                </a:cubicBezTo>
                <a:cubicBezTo>
                  <a:pt y="381" x="12227"/>
                  <a:pt y="369" x="12259"/>
                  <a:pt y="369" x="12301"/>
                </a:cubicBezTo>
                <a:lnTo>
                  <a:pt y="369" x="12343"/>
                </a:lnTo>
                <a:lnTo>
                  <a:pt y="253" x="12333"/>
                </a:lnTo>
                <a:lnTo>
                  <a:pt y="253" x="12299"/>
                </a:lnTo>
                <a:cubicBezTo>
                  <a:pt y="253" x="12220"/>
                  <a:pt y="266" x="12173"/>
                  <a:pt y="294" x="12158"/>
                </a:cubicBezTo>
                <a:lnTo>
                  <a:pt y="253" x="12155"/>
                </a:lnTo>
                <a:close/>
                <a:moveTo>
                  <a:pt y="240" x="13626"/>
                </a:moveTo>
                <a:cubicBezTo>
                  <a:pt y="240" x="13584"/>
                  <a:pt y="248" x="13545"/>
                  <a:pt y="263" x="13508"/>
                </a:cubicBezTo>
                <a:cubicBezTo>
                  <a:pt y="277" x="13471"/>
                  <a:pt y="286" x="13452"/>
                  <a:pt y="287" x="13451"/>
                </a:cubicBezTo>
                <a:lnTo>
                  <a:pt y="253" x="13447"/>
                </a:lnTo>
                <a:lnTo>
                  <a:pt y="253" x="13337"/>
                </a:lnTo>
                <a:lnTo>
                  <a:pt y="404" x="13338"/>
                </a:lnTo>
                <a:lnTo>
                  <a:pt y="831" x="13338"/>
                </a:lnTo>
                <a:lnTo>
                  <a:pt y="831" x="13462"/>
                </a:lnTo>
                <a:lnTo>
                  <a:pt y="436" x="13462"/>
                </a:lnTo>
                <a:cubicBezTo>
                  <a:pt y="416" x="13467"/>
                  <a:pt y="398" x="13484"/>
                  <a:pt y="379" x="13511"/>
                </a:cubicBezTo>
                <a:cubicBezTo>
                  <a:pt y="361" x="13538"/>
                  <a:pt y="352" x="13571"/>
                  <a:pt y="352" x="13609"/>
                </a:cubicBezTo>
                <a:cubicBezTo>
                  <a:pt y="352" x="13621"/>
                  <a:pt y="353" x="13631"/>
                  <a:pt y="356" x="13640"/>
                </a:cubicBezTo>
                <a:cubicBezTo>
                  <a:pt y="358" x="13648"/>
                  <a:pt y="361" x="13655"/>
                  <a:pt y="365" x="13660"/>
                </a:cubicBezTo>
                <a:cubicBezTo>
                  <a:pt y="368" x="13665"/>
                  <a:pt y="374" x="13670"/>
                  <a:pt y="381" x="13674"/>
                </a:cubicBezTo>
                <a:cubicBezTo>
                  <a:pt y="389" x="13678"/>
                  <a:pt y="397" x="13681"/>
                  <a:pt y="405" x="13683"/>
                </a:cubicBezTo>
                <a:cubicBezTo>
                  <a:pt y="414" x="13686"/>
                  <a:pt y="426" x="13688"/>
                  <a:pt y="441" x="13689"/>
                </a:cubicBezTo>
                <a:cubicBezTo>
                  <a:pt y="457" x="13691"/>
                  <a:pt y="472" x="13692"/>
                  <a:pt y="486" x="13692"/>
                </a:cubicBezTo>
                <a:cubicBezTo>
                  <a:pt y="499" x="13692"/>
                  <a:pt y="518" x="13692"/>
                  <a:pt y="541" x="13692"/>
                </a:cubicBezTo>
                <a:lnTo>
                  <a:pt y="831" x="13692"/>
                </a:lnTo>
                <a:lnTo>
                  <a:pt y="831" x="13816"/>
                </a:lnTo>
                <a:lnTo>
                  <a:pt y="489" x="13816"/>
                </a:lnTo>
                <a:cubicBezTo>
                  <a:pt y="408" x="13816"/>
                  <a:pt y="347" x="13801"/>
                  <a:pt y="304" x="13770"/>
                </a:cubicBezTo>
                <a:cubicBezTo>
                  <a:pt y="261" x="13739"/>
                  <a:pt y="240" x="13691"/>
                  <a:pt y="240" x="13626"/>
                </a:cubicBezTo>
                <a:close/>
                <a:moveTo>
                  <a:pt y="49" x="3439"/>
                </a:moveTo>
                <a:lnTo>
                  <a:pt y="64" x="3315"/>
                </a:lnTo>
                <a:lnTo>
                  <a:pt y="581" x="3315"/>
                </a:lnTo>
                <a:cubicBezTo>
                  <a:pt y="612" x="3315"/>
                  <a:pt y="635" x="3316"/>
                  <a:pt y="652" x="3316"/>
                </a:cubicBezTo>
                <a:cubicBezTo>
                  <a:pt y="668" x="3316"/>
                  <a:pt y="687" x="3317"/>
                  <a:pt y="708" x="3319"/>
                </a:cubicBezTo>
                <a:cubicBezTo>
                  <a:pt y="730" x="3321"/>
                  <a:pt y="746" x="3324"/>
                  <a:pt y="757" x="3328"/>
                </a:cubicBezTo>
                <a:cubicBezTo>
                  <a:pt y="768" x="3332"/>
                  <a:pt y="781" x="3338"/>
                  <a:pt y="794" x="3346"/>
                </a:cubicBezTo>
                <a:cubicBezTo>
                  <a:pt y="808" x="3353"/>
                  <a:pt y="817" x="3364"/>
                  <a:pt y="823" x="3376"/>
                </a:cubicBezTo>
                <a:cubicBezTo>
                  <a:pt y="828" x="3389"/>
                  <a:pt y="832" x="3403"/>
                  <a:pt y="836" x="3418"/>
                </a:cubicBezTo>
                <a:cubicBezTo>
                  <a:pt y="839" x="3433"/>
                  <a:pt y="841" x="3451"/>
                  <a:pt y="841" x="3471"/>
                </a:cubicBezTo>
                <a:cubicBezTo>
                  <a:pt y="841" x="3485"/>
                  <a:pt y="837" x="3511"/>
                  <a:pt y="831" x="3549"/>
                </a:cubicBezTo>
                <a:lnTo>
                  <a:pt y="727" x="3540"/>
                </a:lnTo>
                <a:cubicBezTo>
                  <a:pt y="730" x="3502"/>
                  <a:pt y="732" x="3481"/>
                  <a:pt y="732" x="3477"/>
                </a:cubicBezTo>
                <a:cubicBezTo>
                  <a:pt y="732" x="3470"/>
                  <a:pt y="731" x="3465"/>
                  <a:pt y="730" x="3461"/>
                </a:cubicBezTo>
                <a:cubicBezTo>
                  <a:pt y="729" x="3458"/>
                  <a:pt y="727" x="3455"/>
                  <a:pt y="724" x="3453"/>
                </a:cubicBezTo>
                <a:cubicBezTo>
                  <a:pt y="721" x="3450"/>
                  <a:pt y="717" x="3448"/>
                  <a:pt y="712" x="3446"/>
                </a:cubicBezTo>
                <a:cubicBezTo>
                  <a:pt y="708" x="3445"/>
                  <a:pt y="699" x="3443"/>
                  <a:pt y="687" x="3442"/>
                </a:cubicBezTo>
                <a:cubicBezTo>
                  <a:pt y="675" x="3441"/>
                  <a:pt y="663" x="3440"/>
                  <a:pt y="651" x="3440"/>
                </a:cubicBezTo>
                <a:cubicBezTo>
                  <a:pt y="638" x="3439"/>
                  <a:pt y="621" x="3439"/>
                  <a:pt y="599" x="3439"/>
                </a:cubicBezTo>
                <a:lnTo>
                  <a:pt y="49" x="3439"/>
                </a:lnTo>
                <a:close/>
                <a:moveTo>
                  <a:pt y="49" x="5597"/>
                </a:moveTo>
                <a:lnTo>
                  <a:pt y="64" x="5474"/>
                </a:lnTo>
                <a:lnTo>
                  <a:pt y="581" x="5474"/>
                </a:lnTo>
                <a:cubicBezTo>
                  <a:pt y="612" x="5474"/>
                  <a:pt y="635" x="5474"/>
                  <a:pt y="652" x="5474"/>
                </a:cubicBezTo>
                <a:cubicBezTo>
                  <a:pt y="668" x="5474"/>
                  <a:pt y="687" x="5475"/>
                  <a:pt y="708" x="5477"/>
                </a:cubicBezTo>
                <a:cubicBezTo>
                  <a:pt y="730" x="5479"/>
                  <a:pt y="746" x="5482"/>
                  <a:pt y="757" x="5486"/>
                </a:cubicBezTo>
                <a:cubicBezTo>
                  <a:pt y="768" x="5490"/>
                  <a:pt y="781" x="5496"/>
                  <a:pt y="794" x="5504"/>
                </a:cubicBezTo>
                <a:cubicBezTo>
                  <a:pt y="808" x="5512"/>
                  <a:pt y="817" x="5522"/>
                  <a:pt y="823" x="5534"/>
                </a:cubicBezTo>
                <a:cubicBezTo>
                  <a:pt y="828" x="5547"/>
                  <a:pt y="832" x="5561"/>
                  <a:pt y="836" x="5576"/>
                </a:cubicBezTo>
                <a:cubicBezTo>
                  <a:pt y="839" x="5591"/>
                  <a:pt y="841" x="5609"/>
                  <a:pt y="841" x="5629"/>
                </a:cubicBezTo>
                <a:cubicBezTo>
                  <a:pt y="841" x="5643"/>
                  <a:pt y="837" x="5669"/>
                  <a:pt y="831" x="5707"/>
                </a:cubicBezTo>
                <a:lnTo>
                  <a:pt y="727" x="5699"/>
                </a:lnTo>
                <a:cubicBezTo>
                  <a:pt y="730" x="5660"/>
                  <a:pt y="732" x="5639"/>
                  <a:pt y="732" x="5636"/>
                </a:cubicBezTo>
                <a:cubicBezTo>
                  <a:pt y="732" x="5628"/>
                  <a:pt y="731" x="5623"/>
                  <a:pt y="730" x="5619"/>
                </a:cubicBezTo>
                <a:cubicBezTo>
                  <a:pt y="729" x="5616"/>
                  <a:pt y="727" x="5613"/>
                  <a:pt y="724" x="5611"/>
                </a:cubicBezTo>
                <a:cubicBezTo>
                  <a:pt y="721" x="5608"/>
                  <a:pt y="717" x="5606"/>
                  <a:pt y="712" x="5604"/>
                </a:cubicBezTo>
                <a:cubicBezTo>
                  <a:pt y="708" x="5603"/>
                  <a:pt y="699" x="5601"/>
                  <a:pt y="687" x="5600"/>
                </a:cubicBezTo>
                <a:cubicBezTo>
                  <a:pt y="675" x="5599"/>
                  <a:pt y="663" x="5598"/>
                  <a:pt y="651" x="5598"/>
                </a:cubicBezTo>
                <a:cubicBezTo>
                  <a:pt y="638" x="5597"/>
                  <a:pt y="621" x="5597"/>
                  <a:pt y="599" x="5597"/>
                </a:cubicBezTo>
                <a:lnTo>
                  <a:pt y="49" x="5597"/>
                </a:lnTo>
                <a:close/>
                <a:moveTo>
                  <a:pt y="49" x="4858"/>
                </a:moveTo>
                <a:lnTo>
                  <a:pt y="64" x="4734"/>
                </a:lnTo>
                <a:lnTo>
                  <a:pt y="352" x="4755"/>
                </a:lnTo>
                <a:cubicBezTo>
                  <a:pt y="314" x="4752"/>
                  <a:pt y="286" x="4733"/>
                  <a:pt y="267" x="4698"/>
                </a:cubicBezTo>
                <a:cubicBezTo>
                  <a:pt y="249" x="4663"/>
                  <a:pt y="240" x="4625"/>
                  <a:pt y="240" x="4586"/>
                </a:cubicBezTo>
                <a:cubicBezTo>
                  <a:pt y="240" x="4537"/>
                  <a:pt y="253" x="4494"/>
                  <a:pt y="280" x="4456"/>
                </a:cubicBezTo>
                <a:cubicBezTo>
                  <a:pt y="307" x="4418"/>
                  <a:pt y="343" x="4389"/>
                  <a:pt y="388" x="4369"/>
                </a:cubicBezTo>
                <a:cubicBezTo>
                  <a:pt y="433" x="4349"/>
                  <a:pt y="482" x="4339"/>
                  <a:pt y="535" x="4339"/>
                </a:cubicBezTo>
                <a:cubicBezTo>
                  <a:pt y="625" x="4339"/>
                  <a:pt y="699" x="4361"/>
                  <a:pt y="756" x="4405"/>
                </a:cubicBezTo>
                <a:cubicBezTo>
                  <a:pt y="814" x="4450"/>
                  <a:pt y="842" x="4511"/>
                  <a:pt y="842" x="4589"/>
                </a:cubicBezTo>
                <a:cubicBezTo>
                  <a:pt y="842" x="4628"/>
                  <a:pt y="833" x="4664"/>
                  <a:pt y="813" x="4697"/>
                </a:cubicBezTo>
                <a:cubicBezTo>
                  <a:pt y="798" x="4722"/>
                  <a:pt y="790" x="4737"/>
                  <a:pt y="790" x="4740"/>
                </a:cubicBezTo>
                <a:cubicBezTo>
                  <a:pt y="790" x="4741"/>
                  <a:pt y="791" x="4742"/>
                  <a:pt y="792" x="4741"/>
                </a:cubicBezTo>
                <a:lnTo>
                  <a:pt y="831" x="4746"/>
                </a:lnTo>
                <a:lnTo>
                  <a:pt y="831" x="4858"/>
                </a:lnTo>
                <a:lnTo>
                  <a:pt y="49" x="4858"/>
                </a:lnTo>
                <a:close/>
                <a:moveTo>
                  <a:pt y="240" x="1575"/>
                </a:moveTo>
                <a:cubicBezTo>
                  <a:pt y="242" x="1499"/>
                  <a:pt y="272" x="1437"/>
                  <a:pt y="328" x="1390"/>
                </a:cubicBezTo>
                <a:cubicBezTo>
                  <a:pt y="385" x="1342"/>
                  <a:pt y="456" x="1318"/>
                  <a:pt y="541" x="1318"/>
                </a:cubicBezTo>
                <a:cubicBezTo>
                  <a:pt y="632" x="1318"/>
                  <a:pt y="706" x="1342"/>
                  <a:pt y="761" x="1390"/>
                </a:cubicBezTo>
                <a:cubicBezTo>
                  <a:pt y="815" x="1438"/>
                  <a:pt y="843" x="1503"/>
                  <a:pt y="843" x="1585"/>
                </a:cubicBezTo>
                <a:cubicBezTo>
                  <a:pt y="843" x="1672"/>
                  <a:pt y="816" x="1746"/>
                  <a:pt y="763" x="1808"/>
                </a:cubicBezTo>
                <a:lnTo>
                  <a:pt y="666" x="1767"/>
                </a:lnTo>
                <a:cubicBezTo>
                  <a:pt y="709" x="1704"/>
                  <a:pt y="731" x="1644"/>
                  <a:pt y="731" x="1588"/>
                </a:cubicBezTo>
                <a:cubicBezTo>
                  <a:pt y="731" x="1546"/>
                  <a:pt y="715" x="1512"/>
                  <a:pt y="684" x="1485"/>
                </a:cubicBezTo>
                <a:cubicBezTo>
                  <a:pt y="653" x="1458"/>
                  <a:pt y="617" x="1444"/>
                  <a:pt y="577" x="1444"/>
                </a:cubicBezTo>
                <a:lnTo>
                  <a:pt y="577" x="1811"/>
                </a:lnTo>
                <a:cubicBezTo>
                  <a:pt y="560" x="1811"/>
                  <a:pt y="547" x="1811"/>
                  <a:pt y="538" x="1811"/>
                </a:cubicBezTo>
                <a:cubicBezTo>
                  <a:pt y="529" x="1812"/>
                  <a:pt y="523" x="1812"/>
                  <a:pt y="520" x="1812"/>
                </a:cubicBezTo>
                <a:cubicBezTo>
                  <a:pt y="435" x="1812"/>
                  <a:pt y="368" x="1791"/>
                  <a:pt y="317" x="1748"/>
                </a:cubicBezTo>
                <a:cubicBezTo>
                  <a:pt y="266" x="1706"/>
                  <a:pt y="240" x="1648"/>
                  <a:pt y="240" x="1575"/>
                </a:cubicBezTo>
                <a:close/>
                <a:moveTo>
                  <a:pt y="240" x="3826"/>
                </a:moveTo>
                <a:cubicBezTo>
                  <a:pt y="240" x="3770"/>
                  <a:pt y="254" x="3720"/>
                  <a:pt y="282" x="3678"/>
                </a:cubicBezTo>
                <a:cubicBezTo>
                  <a:pt y="310" x="3635"/>
                  <a:pt y="347" x="3604"/>
                  <a:pt y="392" x="3583"/>
                </a:cubicBezTo>
                <a:cubicBezTo>
                  <a:pt y="438" x="3562"/>
                  <a:pt y="488" x="3552"/>
                  <a:pt y="543" x="3552"/>
                </a:cubicBezTo>
                <a:cubicBezTo>
                  <a:pt y="598" x="3552"/>
                  <a:pt y="648" x="3562"/>
                  <a:pt y="693" x="3583"/>
                </a:cubicBezTo>
                <a:cubicBezTo>
                  <a:pt y="738" x="3603"/>
                  <a:pt y="774" x="3635"/>
                  <a:pt y="801" x="3677"/>
                </a:cubicBezTo>
                <a:cubicBezTo>
                  <a:pt y="829" x="3719"/>
                  <a:pt y="843" x="3768"/>
                  <a:pt y="843" x="3825"/>
                </a:cubicBezTo>
                <a:cubicBezTo>
                  <a:pt y="843" x="3867"/>
                  <a:pt y="835" x="3906"/>
                  <a:pt y="818" x="3940"/>
                </a:cubicBezTo>
                <a:cubicBezTo>
                  <a:pt y="801" x="3975"/>
                  <a:pt y="779" x="4003"/>
                  <a:pt y="751" x="4026"/>
                </a:cubicBezTo>
                <a:cubicBezTo>
                  <a:pt y="722" x="4048"/>
                  <a:pt y="690" x="4065"/>
                  <a:pt y="655" x="4076"/>
                </a:cubicBezTo>
                <a:cubicBezTo>
                  <a:pt y="619" x="4088"/>
                  <a:pt y="581" x="4094"/>
                  <a:pt y="542" x="4094"/>
                </a:cubicBezTo>
                <a:cubicBezTo>
                  <a:pt y="509" x="4094"/>
                  <a:pt y="478" x="4090"/>
                  <a:pt y="448" x="4083"/>
                </a:cubicBezTo>
                <a:cubicBezTo>
                  <a:pt y="418" x="4077"/>
                  <a:pt y="391" x="4066"/>
                  <a:pt y="366" x="4051"/>
                </a:cubicBezTo>
                <a:cubicBezTo>
                  <a:pt y="340" x="4037"/>
                  <a:pt y="318" x="4019"/>
                  <a:pt y="300" x="3998"/>
                </a:cubicBezTo>
                <a:cubicBezTo>
                  <a:pt y="281" x="3977"/>
                  <a:pt y="266" x="3951"/>
                  <a:pt y="256" x="3922"/>
                </a:cubicBezTo>
                <a:cubicBezTo>
                  <a:pt y="245" x="3893"/>
                  <a:pt y="240" x="3861"/>
                  <a:pt y="240" x="3826"/>
                </a:cubicBezTo>
                <a:close/>
                <a:moveTo>
                  <a:pt y="240" x="5169"/>
                </a:moveTo>
                <a:cubicBezTo>
                  <a:pt y="242" x="5093"/>
                  <a:pt y="272" x="5031"/>
                  <a:pt y="328" x="4983"/>
                </a:cubicBezTo>
                <a:cubicBezTo>
                  <a:pt y="385" x="4936"/>
                  <a:pt y="456" x="4912"/>
                  <a:pt y="541" x="4912"/>
                </a:cubicBezTo>
                <a:cubicBezTo>
                  <a:pt y="632" x="4912"/>
                  <a:pt y="706" x="4936"/>
                  <a:pt y="761" x="4984"/>
                </a:cubicBezTo>
                <a:cubicBezTo>
                  <a:pt y="815" x="5031"/>
                  <a:pt y="843" x="5097"/>
                  <a:pt y="843" x="5179"/>
                </a:cubicBezTo>
                <a:cubicBezTo>
                  <a:pt y="843" x="5266"/>
                  <a:pt y="816" x="5340"/>
                  <a:pt y="763" x="5402"/>
                </a:cubicBezTo>
                <a:lnTo>
                  <a:pt y="666" x="5361"/>
                </a:lnTo>
                <a:cubicBezTo>
                  <a:pt y="709" x="5298"/>
                  <a:pt y="731" x="5238"/>
                  <a:pt y="731" x="5181"/>
                </a:cubicBezTo>
                <a:cubicBezTo>
                  <a:pt y="731" x="5140"/>
                  <a:pt y="715" x="5106"/>
                  <a:pt y="684" x="5078"/>
                </a:cubicBezTo>
                <a:cubicBezTo>
                  <a:pt y="653" x="5051"/>
                  <a:pt y="617" x="5038"/>
                  <a:pt y="577" x="5038"/>
                </a:cubicBezTo>
                <a:lnTo>
                  <a:pt y="577" x="5404"/>
                </a:lnTo>
                <a:cubicBezTo>
                  <a:pt y="560" x="5404"/>
                  <a:pt y="547" x="5405"/>
                  <a:pt y="538" x="5405"/>
                </a:cubicBezTo>
                <a:cubicBezTo>
                  <a:pt y="529" x="5405"/>
                  <a:pt y="523" x="5405"/>
                  <a:pt y="520" x="5405"/>
                </a:cubicBezTo>
                <a:cubicBezTo>
                  <a:pt y="435" x="5405"/>
                  <a:pt y="368" x="5384"/>
                  <a:pt y="317" x="5342"/>
                </a:cubicBezTo>
                <a:cubicBezTo>
                  <a:pt y="266" x="5300"/>
                  <a:pt y="240" x="5242"/>
                  <a:pt y="240" x="5169"/>
                </a:cubicBezTo>
                <a:close/>
                <a:moveTo>
                  <a:pt y="240" x="6685"/>
                </a:moveTo>
                <a:cubicBezTo>
                  <a:pt y="242" x="6608"/>
                  <a:pt y="272" x="6547"/>
                  <a:pt y="328" x="6499"/>
                </a:cubicBezTo>
                <a:cubicBezTo>
                  <a:pt y="385" x="6451"/>
                  <a:pt y="456" x="6428"/>
                  <a:pt y="541" x="6428"/>
                </a:cubicBezTo>
                <a:cubicBezTo>
                  <a:pt y="632" x="6428"/>
                  <a:pt y="706" x="6452"/>
                  <a:pt y="761" x="6499"/>
                </a:cubicBezTo>
                <a:cubicBezTo>
                  <a:pt y="815" x="6547"/>
                  <a:pt y="843" x="6612"/>
                  <a:pt y="843" x="6695"/>
                </a:cubicBezTo>
                <a:cubicBezTo>
                  <a:pt y="843" x="6781"/>
                  <a:pt y="816" x="6856"/>
                  <a:pt y="763" x="6918"/>
                </a:cubicBezTo>
                <a:lnTo>
                  <a:pt y="666" x="6876"/>
                </a:lnTo>
                <a:cubicBezTo>
                  <a:pt y="709" x="6813"/>
                  <a:pt y="731" x="6753"/>
                  <a:pt y="731" x="6697"/>
                </a:cubicBezTo>
                <a:cubicBezTo>
                  <a:pt y="731" x="6656"/>
                  <a:pt y="715" x="6621"/>
                  <a:pt y="684" x="6594"/>
                </a:cubicBezTo>
                <a:cubicBezTo>
                  <a:pt y="653" x="6567"/>
                  <a:pt y="617" x="6553"/>
                  <a:pt y="577" x="6553"/>
                </a:cubicBezTo>
                <a:lnTo>
                  <a:pt y="577" x="6920"/>
                </a:lnTo>
                <a:cubicBezTo>
                  <a:pt y="560" x="6920"/>
                  <a:pt y="547" x="6920"/>
                  <a:pt y="538" x="6921"/>
                </a:cubicBezTo>
                <a:cubicBezTo>
                  <a:pt y="529" x="6921"/>
                  <a:pt y="523" x="6921"/>
                  <a:pt y="520" x="6921"/>
                </a:cubicBezTo>
                <a:cubicBezTo>
                  <a:pt y="435" x="6921"/>
                  <a:pt y="368" x="6900"/>
                  <a:pt y="317" x="6858"/>
                </a:cubicBezTo>
                <a:cubicBezTo>
                  <a:pt y="266" x="6815"/>
                  <a:pt y="240" x="6758"/>
                  <a:pt y="240" x="6685"/>
                </a:cubicBezTo>
                <a:close/>
                <a:moveTo>
                  <a:pt y="240" x="7235"/>
                </a:moveTo>
                <a:cubicBezTo>
                  <a:pt y="240" x="7193"/>
                  <a:pt y="248" x="7155"/>
                  <a:pt y="265" x="7119"/>
                </a:cubicBezTo>
                <a:cubicBezTo>
                  <a:pt y="282" x="7084"/>
                  <a:pt y="304" x="7054"/>
                  <a:pt y="332" x="7031"/>
                </a:cubicBezTo>
                <a:cubicBezTo>
                  <a:pt y="360" x="7008"/>
                  <a:pt y="392" x="6990"/>
                  <a:pt y="428" x="6977"/>
                </a:cubicBezTo>
                <a:cubicBezTo>
                  <a:pt y="464" x="6964"/>
                  <a:pt y="502" x="6957"/>
                  <a:pt y="541" x="6957"/>
                </a:cubicBezTo>
                <a:cubicBezTo>
                  <a:pt y="582" x="6957"/>
                  <a:pt y="620" x="6963"/>
                  <a:pt y="656" x="6976"/>
                </a:cubicBezTo>
                <a:cubicBezTo>
                  <a:pt y="691" x="6988"/>
                  <a:pt y="723" x="7006"/>
                  <a:pt y="751" x="7029"/>
                </a:cubicBezTo>
                <a:cubicBezTo>
                  <a:pt y="779" x="7052"/>
                  <a:pt y="802" x="7081"/>
                  <a:pt y="818" x="7118"/>
                </a:cubicBezTo>
                <a:cubicBezTo>
                  <a:pt y="835" x="7154"/>
                  <a:pt y="843" x="7193"/>
                  <a:pt y="843" x="7237"/>
                </a:cubicBezTo>
                <a:cubicBezTo>
                  <a:pt y="843" x="7266"/>
                  <a:pt y="838" x="7296"/>
                  <a:pt y="829" x="7324"/>
                </a:cubicBezTo>
                <a:cubicBezTo>
                  <a:pt y="820" x="7353"/>
                  <a:pt y="803" x="7380"/>
                  <a:pt y="779" x="7406"/>
                </a:cubicBezTo>
                <a:lnTo>
                  <a:pt y="681" x="7372"/>
                </a:lnTo>
                <a:cubicBezTo>
                  <a:pt y="716" x="7322"/>
                  <a:pt y="734" x="7279"/>
                  <a:pt y="734" x="7241"/>
                </a:cubicBezTo>
                <a:cubicBezTo>
                  <a:pt y="734" x="7194"/>
                  <a:pt y="716" x="7156"/>
                  <a:pt y="681" x="7126"/>
                </a:cubicBezTo>
                <a:cubicBezTo>
                  <a:pt y="646" x="7097"/>
                  <a:pt y="600" x="7082"/>
                  <a:pt y="543" x="7082"/>
                </a:cubicBezTo>
                <a:cubicBezTo>
                  <a:pt y="487" x="7082"/>
                  <a:pt y="440" x="7097"/>
                  <a:pt y="404" x="7126"/>
                </a:cubicBezTo>
                <a:cubicBezTo>
                  <a:pt y="367" x="7156"/>
                  <a:pt y="349" x="7192"/>
                  <a:pt y="349" x="7234"/>
                </a:cubicBezTo>
                <a:cubicBezTo>
                  <a:pt y="349" x="7277"/>
                  <a:pt y="365" x="7323"/>
                  <a:pt y="397" x="7371"/>
                </a:cubicBezTo>
                <a:lnTo>
                  <a:pt y="302" x="7405"/>
                </a:lnTo>
                <a:cubicBezTo>
                  <a:pt y="278" x="7381"/>
                  <a:pt y="262" x="7355"/>
                  <a:pt y="254" x="7327"/>
                </a:cubicBezTo>
                <a:cubicBezTo>
                  <a:pt y="245" x="7299"/>
                  <a:pt y="240" x="7268"/>
                  <a:pt y="240" x="7235"/>
                </a:cubicBezTo>
                <a:close/>
                <a:moveTo>
                  <a:pt y="240" x="8472"/>
                </a:moveTo>
                <a:cubicBezTo>
                  <a:pt y="240" x="8416"/>
                  <a:pt y="254" x="8366"/>
                  <a:pt y="282" x="8324"/>
                </a:cubicBezTo>
                <a:cubicBezTo>
                  <a:pt y="310" x="8281"/>
                  <a:pt y="347" x="8250"/>
                  <a:pt y="392" x="8229"/>
                </a:cubicBezTo>
                <a:cubicBezTo>
                  <a:pt y="438" x="8208"/>
                  <a:pt y="488" x="8198"/>
                  <a:pt y="543" x="8198"/>
                </a:cubicBezTo>
                <a:cubicBezTo>
                  <a:pt y="598" x="8198"/>
                  <a:pt y="648" x="8208"/>
                  <a:pt y="693" x="8229"/>
                </a:cubicBezTo>
                <a:cubicBezTo>
                  <a:pt y="738" x="8249"/>
                  <a:pt y="774" x="8281"/>
                  <a:pt y="801" x="8323"/>
                </a:cubicBezTo>
                <a:cubicBezTo>
                  <a:pt y="829" x="8365"/>
                  <a:pt y="843" x="8414"/>
                  <a:pt y="843" x="8471"/>
                </a:cubicBezTo>
                <a:cubicBezTo>
                  <a:pt y="843" x="8513"/>
                  <a:pt y="835" x="8552"/>
                  <a:pt y="818" x="8586"/>
                </a:cubicBezTo>
                <a:cubicBezTo>
                  <a:pt y="801" x="8621"/>
                  <a:pt y="779" x="8649"/>
                  <a:pt y="751" x="8672"/>
                </a:cubicBezTo>
                <a:cubicBezTo>
                  <a:pt y="722" x="8694"/>
                  <a:pt y="690" x="8711"/>
                  <a:pt y="655" x="8722"/>
                </a:cubicBezTo>
                <a:cubicBezTo>
                  <a:pt y="619" x="8734"/>
                  <a:pt y="581" x="8740"/>
                  <a:pt y="542" x="8740"/>
                </a:cubicBezTo>
                <a:cubicBezTo>
                  <a:pt y="509" x="8740"/>
                  <a:pt y="478" x="8736"/>
                  <a:pt y="448" x="8729"/>
                </a:cubicBezTo>
                <a:cubicBezTo>
                  <a:pt y="418" x="8723"/>
                  <a:pt y="391" x="8712"/>
                  <a:pt y="366" x="8697"/>
                </a:cubicBezTo>
                <a:cubicBezTo>
                  <a:pt y="340" x="8683"/>
                  <a:pt y="318" x="8665"/>
                  <a:pt y="300" x="8644"/>
                </a:cubicBezTo>
                <a:cubicBezTo>
                  <a:pt y="281" x="8623"/>
                  <a:pt y="266" x="8597"/>
                  <a:pt y="256" x="8568"/>
                </a:cubicBezTo>
                <a:cubicBezTo>
                  <a:pt y="245" x="8539"/>
                  <a:pt y="240" x="8507"/>
                  <a:pt y="240" x="8472"/>
                </a:cubicBezTo>
                <a:close/>
                <a:moveTo>
                  <a:pt y="240" x="10096"/>
                </a:moveTo>
                <a:cubicBezTo>
                  <a:pt y="240" x="10058"/>
                  <a:pt y="244" x="10021"/>
                  <a:pt y="252" x="9986"/>
                </a:cubicBezTo>
                <a:cubicBezTo>
                  <a:pt y="260" x="9950"/>
                  <a:pt y="273" x="9916"/>
                  <a:pt y="292" x="9883"/>
                </a:cubicBezTo>
                <a:lnTo>
                  <a:pt y="395" x="9918"/>
                </a:lnTo>
                <a:cubicBezTo>
                  <a:pt y="378" x="9953"/>
                  <a:pt y="366" x="9985"/>
                  <a:pt y="360" x="10014"/>
                </a:cubicBezTo>
                <a:cubicBezTo>
                  <a:pt y="354" x="10042"/>
                  <a:pt y="351" x="10071"/>
                  <a:pt y="351" x="10098"/>
                </a:cubicBezTo>
                <a:cubicBezTo>
                  <a:pt y="351" x="10129"/>
                  <a:pt y="357" x="10151"/>
                  <a:pt y="369" x="10163"/>
                </a:cubicBezTo>
                <a:cubicBezTo>
                  <a:pt y="382" x="10176"/>
                  <a:pt y="401" x="10183"/>
                  <a:pt y="428" x="10183"/>
                </a:cubicBezTo>
                <a:lnTo>
                  <a:pt y="471" x="10183"/>
                </a:lnTo>
                <a:lnTo>
                  <a:pt y="475" x="10147"/>
                </a:lnTo>
                <a:cubicBezTo>
                  <a:pt y="477" x="10132"/>
                  <a:pt y="479" x="10122"/>
                  <a:pt y="479" x="10115"/>
                </a:cubicBezTo>
                <a:cubicBezTo>
                  <a:pt y="491" x="10040"/>
                  <a:pt y="505" x="9985"/>
                  <a:pt y="522" x="9951"/>
                </a:cubicBezTo>
                <a:cubicBezTo>
                  <a:pt y="554" x="9887"/>
                  <a:pt y="605" x="9855"/>
                  <a:pt y="675" x="9855"/>
                </a:cubicBezTo>
                <a:cubicBezTo>
                  <a:pt y="703" x="9855"/>
                  <a:pt y="728" x="9860"/>
                  <a:pt y="749" x="9870"/>
                </a:cubicBezTo>
                <a:cubicBezTo>
                  <a:pt y="771" x="9880"/>
                  <a:pt y="789" x="9893"/>
                  <a:pt y="802" x="9911"/>
                </a:cubicBezTo>
                <a:cubicBezTo>
                  <a:pt y="816" x="9928"/>
                  <a:pt y="826" x="9948"/>
                  <a:pt y="833" x="9969"/>
                </a:cubicBezTo>
                <a:cubicBezTo>
                  <a:pt y="839" x="9991"/>
                  <a:pt y="843" x="10014"/>
                  <a:pt y="843" x="10038"/>
                </a:cubicBezTo>
                <a:cubicBezTo>
                  <a:pt y="843" x="10114"/>
                  <a:pt y="827" x="10166"/>
                  <a:pt y="796" x="10194"/>
                </a:cubicBezTo>
                <a:lnTo>
                  <a:pt y="831" x="10201"/>
                </a:lnTo>
                <a:lnTo>
                  <a:pt y="831" x="10306"/>
                </a:lnTo>
                <a:lnTo>
                  <a:pt y="416" x="10306"/>
                </a:lnTo>
                <a:cubicBezTo>
                  <a:pt y="299" x="10306"/>
                  <a:pt y="240" x="10236"/>
                  <a:pt y="240" x="10096"/>
                </a:cubicBezTo>
                <a:close/>
                <a:moveTo>
                  <a:pt y="240" x="10572"/>
                </a:moveTo>
                <a:cubicBezTo>
                  <a:pt y="240" x="10541"/>
                  <a:pt y="245" x="10512"/>
                  <a:pt y="255" x="10486"/>
                </a:cubicBezTo>
                <a:cubicBezTo>
                  <a:pt y="265" x="10461"/>
                  <a:pt y="277" x="10440"/>
                  <a:pt y="294" x="10423"/>
                </a:cubicBezTo>
                <a:cubicBezTo>
                  <a:pt y="310" x="10407"/>
                  <a:pt y="328" x="10395"/>
                  <a:pt y="348" x="10386"/>
                </a:cubicBezTo>
                <a:cubicBezTo>
                  <a:pt y="368" x="10377"/>
                  <a:pt y="389" x="10373"/>
                  <a:pt y="411" x="10373"/>
                </a:cubicBezTo>
                <a:cubicBezTo>
                  <a:pt y="452" x="10373"/>
                  <a:pt y="486" x="10385"/>
                  <a:pt y="515" x="10409"/>
                </a:cubicBezTo>
                <a:cubicBezTo>
                  <a:pt y="543" x="10433"/>
                  <a:pt y="565" x="10472"/>
                  <a:pt y="580" x="10527"/>
                </a:cubicBezTo>
                <a:lnTo>
                  <a:pt y="600" x="10598"/>
                </a:lnTo>
                <a:cubicBezTo>
                  <a:pt y="612" x="10642"/>
                  <a:pt y="633" x="10664"/>
                  <a:pt y="662" x="10664"/>
                </a:cubicBezTo>
                <a:lnTo>
                  <a:pt y="667" x="10664"/>
                </a:lnTo>
                <a:cubicBezTo>
                  <a:pt y="688" x="10662"/>
                  <a:pt y="705" x="10654"/>
                  <a:pt y="716" x="10640"/>
                </a:cubicBezTo>
                <a:cubicBezTo>
                  <a:pt y="728" x="10626"/>
                  <a:pt y="733" x="10606"/>
                  <a:pt y="733" x="10580"/>
                </a:cubicBezTo>
                <a:lnTo>
                  <a:pt y="733" x="10572"/>
                </a:lnTo>
                <a:cubicBezTo>
                  <a:pt y="733" x="10551"/>
                  <a:pt y="730" x="10531"/>
                  <a:pt y="725" x="10509"/>
                </a:cubicBezTo>
                <a:cubicBezTo>
                  <a:pt y="719" x="10488"/>
                  <a:pt y="713" x="10472"/>
                  <a:pt y="708" x="10461"/>
                </a:cubicBezTo>
                <a:cubicBezTo>
                  <a:pt y="703" x="10450"/>
                  <a:pt y="692" x="10432"/>
                  <a:pt y="677" x="10409"/>
                </a:cubicBezTo>
                <a:lnTo>
                  <a:pt y="779" x="10374"/>
                </a:lnTo>
                <a:cubicBezTo>
                  <a:pt y="800" x="10402"/>
                  <a:pt y="816" x="10434"/>
                  <a:pt y="827" x="10470"/>
                </a:cubicBezTo>
                <a:cubicBezTo>
                  <a:pt y="837" x="10506"/>
                  <a:pt y="843" x="10544"/>
                  <a:pt y="843" x="10584"/>
                </a:cubicBezTo>
                <a:cubicBezTo>
                  <a:pt y="843" x="10641"/>
                  <a:pt y="827" x="10688"/>
                  <a:pt y="796" x="10725"/>
                </a:cubicBezTo>
                <a:cubicBezTo>
                  <a:pt y="765" x="10761"/>
                  <a:pt y="722" x="10781"/>
                  <a:pt y="666" x="10782"/>
                </a:cubicBezTo>
                <a:lnTo>
                  <a:pt y="664" x="10782"/>
                </a:lnTo>
                <a:cubicBezTo>
                  <a:pt y="615" x="10782"/>
                  <a:pt y="577" x="10769"/>
                  <a:pt y="548" x="10744"/>
                </a:cubicBezTo>
                <a:cubicBezTo>
                  <a:pt y="520" x="10718"/>
                  <a:pt y="499" x="10680"/>
                  <a:pt y="486" x="10632"/>
                </a:cubicBezTo>
                <a:lnTo>
                  <a:pt y="466" x="10558"/>
                </a:lnTo>
                <a:cubicBezTo>
                  <a:pt y="460" x="10534"/>
                  <a:pt y="452" x="10518"/>
                  <a:pt y="443" x="10510"/>
                </a:cubicBezTo>
                <a:cubicBezTo>
                  <a:pt y="434" x="10501"/>
                  <a:pt y="424" x="10497"/>
                  <a:pt y="412" x="10497"/>
                </a:cubicBezTo>
                <a:cubicBezTo>
                  <a:pt y="391" x="10497"/>
                  <a:pt y="376" x="10504"/>
                  <a:pt y="364" x="10518"/>
                </a:cubicBezTo>
                <a:cubicBezTo>
                  <a:pt y="353" x="10533"/>
                  <a:pt y="347" x="10553"/>
                  <a:pt y="347" x="10579"/>
                </a:cubicBezTo>
                <a:cubicBezTo>
                  <a:pt y="347" x="10619"/>
                  <a:pt y="358" x="10669"/>
                  <a:pt y="382" x="10728"/>
                </a:cubicBezTo>
                <a:lnTo>
                  <a:pt y="285" x="10760"/>
                </a:lnTo>
                <a:cubicBezTo>
                  <a:pt y="255" x="10701"/>
                  <a:pt y="240" x="10639"/>
                  <a:pt y="240" x="10572"/>
                </a:cubicBezTo>
                <a:close/>
                <a:moveTo>
                  <a:pt y="240" x="11308"/>
                </a:moveTo>
                <a:cubicBezTo>
                  <a:pt y="240" x="11266"/>
                  <a:pt y="248" x="11227"/>
                  <a:pt y="265" x="11192"/>
                </a:cubicBezTo>
                <a:cubicBezTo>
                  <a:pt y="282" x="11156"/>
                  <a:pt y="304" x="11127"/>
                  <a:pt y="332" x="11104"/>
                </a:cubicBezTo>
                <a:cubicBezTo>
                  <a:pt y="360" x="11080"/>
                  <a:pt y="392" x="11062"/>
                  <a:pt y="428" x="11049"/>
                </a:cubicBezTo>
                <a:cubicBezTo>
                  <a:pt y="464" x="11037"/>
                  <a:pt y="502" x="11030"/>
                  <a:pt y="541" x="11030"/>
                </a:cubicBezTo>
                <a:cubicBezTo>
                  <a:pt y="582" x="11030"/>
                  <a:pt y="620" x="11036"/>
                  <a:pt y="656" x="11048"/>
                </a:cubicBezTo>
                <a:cubicBezTo>
                  <a:pt y="691" x="11061"/>
                  <a:pt y="723" x="11078"/>
                  <a:pt y="751" x="11102"/>
                </a:cubicBezTo>
                <a:cubicBezTo>
                  <a:pt y="779" x="11125"/>
                  <a:pt y="802" x="11154"/>
                  <a:pt y="818" x="11190"/>
                </a:cubicBezTo>
                <a:cubicBezTo>
                  <a:pt y="835" x="11226"/>
                  <a:pt y="843" x="11266"/>
                  <a:pt y="843" x="11309"/>
                </a:cubicBezTo>
                <a:cubicBezTo>
                  <a:pt y="843" x="11339"/>
                  <a:pt y="838" x="11368"/>
                  <a:pt y="829" x="11397"/>
                </a:cubicBezTo>
                <a:cubicBezTo>
                  <a:pt y="820" x="11425"/>
                  <a:pt y="803" x="11453"/>
                  <a:pt y="779" x="11479"/>
                </a:cubicBezTo>
                <a:lnTo>
                  <a:pt y="681" x="11444"/>
                </a:lnTo>
                <a:cubicBezTo>
                  <a:pt y="716" x="11395"/>
                  <a:pt y="734" x="11351"/>
                  <a:pt y="734" x="11313"/>
                </a:cubicBezTo>
                <a:cubicBezTo>
                  <a:pt y="734" x="11266"/>
                  <a:pt y="716" x="11228"/>
                  <a:pt y="681" x="11199"/>
                </a:cubicBezTo>
                <a:cubicBezTo>
                  <a:pt y="646" x="11170"/>
                  <a:pt y="600" x="11155"/>
                  <a:pt y="543" x="11155"/>
                </a:cubicBezTo>
                <a:cubicBezTo>
                  <a:pt y="487" x="11155"/>
                  <a:pt y="440" x="11170"/>
                  <a:pt y="404" x="11199"/>
                </a:cubicBezTo>
                <a:cubicBezTo>
                  <a:pt y="367" x="11228"/>
                  <a:pt y="349" x="11264"/>
                  <a:pt y="349" x="11307"/>
                </a:cubicBezTo>
                <a:cubicBezTo>
                  <a:pt y="349" x="11350"/>
                  <a:pt y="365" x="11396"/>
                  <a:pt y="397" x="11444"/>
                </a:cubicBezTo>
                <a:lnTo>
                  <a:pt y="302" x="11478"/>
                </a:lnTo>
                <a:cubicBezTo>
                  <a:pt y="278" x="11454"/>
                  <a:pt y="262" x="11428"/>
                  <a:pt y="254" x="11400"/>
                </a:cubicBezTo>
                <a:cubicBezTo>
                  <a:pt y="245" x="11372"/>
                  <a:pt y="240" x="11341"/>
                  <a:pt y="240" x="11308"/>
                </a:cubicBezTo>
                <a:close/>
                <a:moveTo>
                  <a:pt y="240" x="11752"/>
                </a:moveTo>
                <a:cubicBezTo>
                  <a:pt y="242" x="11676"/>
                  <a:pt y="272" x="11615"/>
                  <a:pt y="328" x="11567"/>
                </a:cubicBezTo>
                <a:cubicBezTo>
                  <a:pt y="385" x="11519"/>
                  <a:pt y="456" x="11496"/>
                  <a:pt y="541" x="11496"/>
                </a:cubicBezTo>
                <a:cubicBezTo>
                  <a:pt y="632" x="11496"/>
                  <a:pt y="706" x="11519"/>
                  <a:pt y="761" x="11567"/>
                </a:cubicBezTo>
                <a:cubicBezTo>
                  <a:pt y="815" x="11615"/>
                  <a:pt y="843" x="11680"/>
                  <a:pt y="843" x="11763"/>
                </a:cubicBezTo>
                <a:cubicBezTo>
                  <a:pt y="843" x="11849"/>
                  <a:pt y="816" x="11924"/>
                  <a:pt y="763" x="11986"/>
                </a:cubicBezTo>
                <a:lnTo>
                  <a:pt y="666" x="11944"/>
                </a:lnTo>
                <a:cubicBezTo>
                  <a:pt y="709" x="11881"/>
                  <a:pt y="731" x="11821"/>
                  <a:pt y="731" x="11765"/>
                </a:cubicBezTo>
                <a:cubicBezTo>
                  <a:pt y="731" x="11723"/>
                  <a:pt y="715" x="11689"/>
                  <a:pt y="684" x="11662"/>
                </a:cubicBezTo>
                <a:cubicBezTo>
                  <a:pt y="653" x="11635"/>
                  <a:pt y="617" x="11621"/>
                  <a:pt y="577" x="11621"/>
                </a:cubicBezTo>
                <a:lnTo>
                  <a:pt y="577" x="11988"/>
                </a:lnTo>
                <a:cubicBezTo>
                  <a:pt y="560" x="11988"/>
                  <a:pt y="547" x="11988"/>
                  <a:pt y="538" x="11988"/>
                </a:cubicBezTo>
                <a:cubicBezTo>
                  <a:pt y="529" x="11989"/>
                  <a:pt y="523" x="11989"/>
                  <a:pt y="520" x="11989"/>
                </a:cubicBezTo>
                <a:cubicBezTo>
                  <a:pt y="435" x="11989"/>
                  <a:pt y="368" x="11968"/>
                  <a:pt y="317" x="11925"/>
                </a:cubicBezTo>
                <a:cubicBezTo>
                  <a:pt y="266" x="11883"/>
                  <a:pt y="240" x="11826"/>
                  <a:pt y="240" x="11752"/>
                </a:cubicBezTo>
                <a:close/>
                <a:moveTo>
                  <a:pt y="240" x="12622"/>
                </a:moveTo>
                <a:cubicBezTo>
                  <a:pt y="240" x="12581"/>
                  <a:pt y="248" x="12542"/>
                  <a:pt y="265" x="12506"/>
                </a:cubicBezTo>
                <a:cubicBezTo>
                  <a:pt y="282" x="12471"/>
                  <a:pt y="304" x="12441"/>
                  <a:pt y="332" x="12418"/>
                </a:cubicBezTo>
                <a:cubicBezTo>
                  <a:pt y="360" x="12395"/>
                  <a:pt y="392" x="12377"/>
                  <a:pt y="428" x="12364"/>
                </a:cubicBezTo>
                <a:cubicBezTo>
                  <a:pt y="464" x="12351"/>
                  <a:pt y="502" x="12345"/>
                  <a:pt y="541" x="12344"/>
                </a:cubicBezTo>
                <a:cubicBezTo>
                  <a:pt y="582" x="12344"/>
                  <a:pt y="620" x="12350"/>
                  <a:pt y="656" x="12363"/>
                </a:cubicBezTo>
                <a:cubicBezTo>
                  <a:pt y="691" x="12375"/>
                  <a:pt y="723" x="12393"/>
                  <a:pt y="751" x="12416"/>
                </a:cubicBezTo>
                <a:cubicBezTo>
                  <a:pt y="779" x="12439"/>
                  <a:pt y="802" x="12469"/>
                  <a:pt y="818" x="12505"/>
                </a:cubicBezTo>
                <a:cubicBezTo>
                  <a:pt y="835" x="12541"/>
                  <a:pt y="843" x="12580"/>
                  <a:pt y="843" x="12624"/>
                </a:cubicBezTo>
                <a:cubicBezTo>
                  <a:pt y="843" x="12654"/>
                  <a:pt y="838" x="12683"/>
                  <a:pt y="829" x="12711"/>
                </a:cubicBezTo>
                <a:cubicBezTo>
                  <a:pt y="820" x="12740"/>
                  <a:pt y="803" x="12767"/>
                  <a:pt y="779" x="12793"/>
                </a:cubicBezTo>
                <a:lnTo>
                  <a:pt y="681" x="12759"/>
                </a:lnTo>
                <a:cubicBezTo>
                  <a:pt y="716" x="12710"/>
                  <a:pt y="734" x="12666"/>
                  <a:pt y="734" x="12628"/>
                </a:cubicBezTo>
                <a:cubicBezTo>
                  <a:pt y="734" x="12581"/>
                  <a:pt y="716" x="12543"/>
                  <a:pt y="681" x="12513"/>
                </a:cubicBezTo>
                <a:cubicBezTo>
                  <a:pt y="646" x="12484"/>
                  <a:pt y="600" x="12469"/>
                  <a:pt y="543" x="12469"/>
                </a:cubicBezTo>
                <a:cubicBezTo>
                  <a:pt y="487" x="12469"/>
                  <a:pt y="440" x="12484"/>
                  <a:pt y="404" x="12513"/>
                </a:cubicBezTo>
                <a:cubicBezTo>
                  <a:pt y="367" x="12543"/>
                  <a:pt y="349" x="12579"/>
                  <a:pt y="349" x="12621"/>
                </a:cubicBezTo>
                <a:cubicBezTo>
                  <a:pt y="349" x="12664"/>
                  <a:pt y="365" x="12710"/>
                  <a:pt y="397" x="12759"/>
                </a:cubicBezTo>
                <a:lnTo>
                  <a:pt y="302" x="12792"/>
                </a:lnTo>
                <a:cubicBezTo>
                  <a:pt y="278" x="12768"/>
                  <a:pt y="262" x="12742"/>
                  <a:pt y="254" x="12714"/>
                </a:cubicBezTo>
                <a:cubicBezTo>
                  <a:pt y="245" x="12686"/>
                  <a:pt y="240" x="12655"/>
                  <a:pt y="240" x="12622"/>
                </a:cubicBezTo>
                <a:close/>
                <a:moveTo>
                  <a:pt y="240" x="13055"/>
                </a:moveTo>
                <a:cubicBezTo>
                  <a:pt y="240" x="13017"/>
                  <a:pt y="244" x="12980"/>
                  <a:pt y="252" x="12945"/>
                </a:cubicBezTo>
                <a:cubicBezTo>
                  <a:pt y="260" x="12909"/>
                  <a:pt y="273" x="12875"/>
                  <a:pt y="292" x="12842"/>
                </a:cubicBezTo>
                <a:lnTo>
                  <a:pt y="395" x="12877"/>
                </a:lnTo>
                <a:cubicBezTo>
                  <a:pt y="378" x="12912"/>
                  <a:pt y="366" x="12944"/>
                  <a:pt y="360" x="12973"/>
                </a:cubicBezTo>
                <a:cubicBezTo>
                  <a:pt y="354" x="13001"/>
                  <a:pt y="351" x="13030"/>
                  <a:pt y="351" x="13057"/>
                </a:cubicBezTo>
                <a:cubicBezTo>
                  <a:pt y="351" x="13088"/>
                  <a:pt y="357" x="13110"/>
                  <a:pt y="369" x="13122"/>
                </a:cubicBezTo>
                <a:cubicBezTo>
                  <a:pt y="382" x="13135"/>
                  <a:pt y="401" x="13142"/>
                  <a:pt y="428" x="13142"/>
                </a:cubicBezTo>
                <a:lnTo>
                  <a:pt y="471" x="13142"/>
                </a:lnTo>
                <a:lnTo>
                  <a:pt y="475" x="13106"/>
                </a:lnTo>
                <a:cubicBezTo>
                  <a:pt y="477" x="13091"/>
                  <a:pt y="479" x="13081"/>
                  <a:pt y="479" x="13074"/>
                </a:cubicBezTo>
                <a:cubicBezTo>
                  <a:pt y="491" x="12999"/>
                  <a:pt y="505" x="12944"/>
                  <a:pt y="522" x="12909"/>
                </a:cubicBezTo>
                <a:cubicBezTo>
                  <a:pt y="554" x="12846"/>
                  <a:pt y="605" x="12814"/>
                  <a:pt y="675" x="12814"/>
                </a:cubicBezTo>
                <a:cubicBezTo>
                  <a:pt y="703" x="12814"/>
                  <a:pt y="728" x="12819"/>
                  <a:pt y="749" x="12829"/>
                </a:cubicBezTo>
                <a:cubicBezTo>
                  <a:pt y="771" x="12839"/>
                  <a:pt y="789" x="12852"/>
                  <a:pt y="802" x="12870"/>
                </a:cubicBezTo>
                <a:cubicBezTo>
                  <a:pt y="816" x="12887"/>
                  <a:pt y="826" x="12907"/>
                  <a:pt y="833" x="12928"/>
                </a:cubicBezTo>
                <a:cubicBezTo>
                  <a:pt y="839" x="12950"/>
                  <a:pt y="843" x="12973"/>
                  <a:pt y="843" x="12997"/>
                </a:cubicBezTo>
                <a:cubicBezTo>
                  <a:pt y="843" x="13073"/>
                  <a:pt y="827" x="13125"/>
                  <a:pt y="796" x="13153"/>
                </a:cubicBezTo>
                <a:lnTo>
                  <a:pt y="831" x="13160"/>
                </a:lnTo>
                <a:lnTo>
                  <a:pt y="831" x="13265"/>
                </a:lnTo>
                <a:lnTo>
                  <a:pt y="416" x="13265"/>
                </a:lnTo>
                <a:cubicBezTo>
                  <a:pt y="299" x="13265"/>
                  <a:pt y="240" x="13195"/>
                  <a:pt y="240" x="13055"/>
                </a:cubicBezTo>
                <a:close/>
                <a:moveTo>
                  <a:pt y="240" x="14138"/>
                </a:moveTo>
                <a:cubicBezTo>
                  <a:pt y="240" x="14081"/>
                  <a:pt y="254" x="14032"/>
                  <a:pt y="282" x="13989"/>
                </a:cubicBezTo>
                <a:cubicBezTo>
                  <a:pt y="310" x="13947"/>
                  <a:pt y="347" x="13915"/>
                  <a:pt y="392" x="13895"/>
                </a:cubicBezTo>
                <a:cubicBezTo>
                  <a:pt y="438" x="13874"/>
                  <a:pt y="488" x="13863"/>
                  <a:pt y="543" x="13863"/>
                </a:cubicBezTo>
                <a:cubicBezTo>
                  <a:pt y="598" x="13863"/>
                  <a:pt y="648" x="13874"/>
                  <a:pt y="693" x="13894"/>
                </a:cubicBezTo>
                <a:cubicBezTo>
                  <a:pt y="738" x="13915"/>
                  <a:pt y="774" x="13946"/>
                  <a:pt y="801" x="13988"/>
                </a:cubicBezTo>
                <a:cubicBezTo>
                  <a:pt y="829" x="14031"/>
                  <a:pt y="843" x="14080"/>
                  <a:pt y="843" x="14137"/>
                </a:cubicBezTo>
                <a:cubicBezTo>
                  <a:pt y="843" x="14179"/>
                  <a:pt y="835" x="14217"/>
                  <a:pt y="818" x="14252"/>
                </a:cubicBezTo>
                <a:cubicBezTo>
                  <a:pt y="801" x="14286"/>
                  <a:pt y="779" x="14315"/>
                  <a:pt y="751" x="14337"/>
                </a:cubicBezTo>
                <a:cubicBezTo>
                  <a:pt y="722" x="14359"/>
                  <a:pt y="690" x="14376"/>
                  <a:pt y="655" x="14388"/>
                </a:cubicBezTo>
                <a:cubicBezTo>
                  <a:pt y="619" x="14400"/>
                  <a:pt y="581" x="14405"/>
                  <a:pt y="542" x="14405"/>
                </a:cubicBezTo>
                <a:cubicBezTo>
                  <a:pt y="509" x="14405"/>
                  <a:pt y="478" x="14402"/>
                  <a:pt y="448" x="14395"/>
                </a:cubicBezTo>
                <a:cubicBezTo>
                  <a:pt y="418" x="14388"/>
                  <a:pt y="391" x="14377"/>
                  <a:pt y="366" x="14363"/>
                </a:cubicBezTo>
                <a:cubicBezTo>
                  <a:pt y="340" x="14348"/>
                  <a:pt y="318" x="14330"/>
                  <a:pt y="300" x="14309"/>
                </a:cubicBezTo>
                <a:cubicBezTo>
                  <a:pt y="281" x="14288"/>
                  <a:pt y="266" x="14263"/>
                  <a:pt y="256" x="14234"/>
                </a:cubicBezTo>
                <a:cubicBezTo>
                  <a:pt y="245" x="14205"/>
                  <a:pt y="240" x="14173"/>
                  <a:pt y="240" x="14138"/>
                </a:cubicBezTo>
                <a:close/>
                <a:moveTo>
                  <a:pt y="687" x="14684"/>
                </a:moveTo>
                <a:lnTo>
                  <a:pt y="843" x="14684"/>
                </a:lnTo>
                <a:lnTo>
                  <a:pt y="843" x="14826"/>
                </a:lnTo>
                <a:lnTo>
                  <a:pt y="687" x="14826"/>
                </a:lnTo>
                <a:close/>
                <a:moveTo>
                  <a:pt y="240" x="3004"/>
                </a:moveTo>
                <a:cubicBezTo>
                  <a:pt y="240" x="2929"/>
                  <a:pt y="256" x="2879"/>
                  <a:pt y="288" x="2856"/>
                </a:cubicBezTo>
                <a:lnTo>
                  <a:pt y="253" x="2853"/>
                </a:lnTo>
                <a:lnTo>
                  <a:pt y="253" x="2736"/>
                </a:lnTo>
                <a:lnTo>
                  <a:pt y="1058" x="2736"/>
                </a:lnTo>
                <a:lnTo>
                  <a:pt y="1041" x="2860"/>
                </a:lnTo>
                <a:lnTo>
                  <a:pt y="807" x="2860"/>
                </a:lnTo>
                <a:cubicBezTo>
                  <a:pt y="831" x="2874"/>
                  <a:pt y="843" x="2922"/>
                  <a:pt y="843" x="3004"/>
                </a:cubicBezTo>
                <a:cubicBezTo>
                  <a:pt y="843" x="3041"/>
                  <a:pt y="835" x="3076"/>
                  <a:pt y="818" x="3107"/>
                </a:cubicBezTo>
                <a:cubicBezTo>
                  <a:pt y="802" x="3139"/>
                  <a:pt y="780" x="3165"/>
                  <a:pt y="752" x="3186"/>
                </a:cubicBezTo>
                <a:cubicBezTo>
                  <a:pt y="725" x="3206"/>
                  <a:pt y="693" x="3222"/>
                  <a:pt y="658" x="3233"/>
                </a:cubicBezTo>
                <a:cubicBezTo>
                  <a:pt y="623" x="3244"/>
                  <a:pt y="586" x="3250"/>
                  <a:pt y="548" x="3250"/>
                </a:cubicBezTo>
                <a:cubicBezTo>
                  <a:pt y="506" x="3250"/>
                  <a:pt y="467" x="3245"/>
                  <a:pt y="432" x="3236"/>
                </a:cubicBezTo>
                <a:cubicBezTo>
                  <a:pt y="396" x="3226"/>
                  <a:pt y="363" x="3212"/>
                  <a:pt y="334" x="3193"/>
                </a:cubicBezTo>
                <a:cubicBezTo>
                  <a:pt y="305" x="3174"/>
                  <a:pt y="282" x="3148"/>
                  <a:pt y="265" x="3115"/>
                </a:cubicBezTo>
                <a:cubicBezTo>
                  <a:pt y="248" x="3083"/>
                  <a:pt y="240" x="3046"/>
                  <a:pt y="240" x="3004"/>
                </a:cubicBezTo>
                <a:close/>
                <a:moveTo>
                  <a:pt y="253" x="1142"/>
                </a:moveTo>
                <a:lnTo>
                  <a:pt y="869" x="1142"/>
                </a:lnTo>
                <a:cubicBezTo>
                  <a:pt y="882" x="1142"/>
                  <a:pt y="892" x="1142"/>
                  <a:pt y="899" x="1142"/>
                </a:cubicBezTo>
                <a:cubicBezTo>
                  <a:pt y="907" x="1141"/>
                  <a:pt y="914" x="1141"/>
                  <a:pt y="922" x="1140"/>
                </a:cubicBezTo>
                <a:cubicBezTo>
                  <a:pt y="930" x="1139"/>
                  <a:pt y="935" x="1138"/>
                  <a:pt y="938" x="1136"/>
                </a:cubicBezTo>
                <a:cubicBezTo>
                  <a:pt y="941" x="1134"/>
                  <a:pt y="944" x="1132"/>
                  <a:pt y="947" x="1130"/>
                </a:cubicBezTo>
                <a:cubicBezTo>
                  <a:pt y="951" x="1127"/>
                  <a:pt y="953" x="1124"/>
                  <a:pt y="954" x="1120"/>
                </a:cubicBezTo>
                <a:cubicBezTo>
                  <a:pt y="956" x="1116"/>
                  <a:pt y="957" x="1109"/>
                  <a:pt y="958" x="1101"/>
                </a:cubicBezTo>
                <a:cubicBezTo>
                  <a:pt y="960" x="1093"/>
                  <a:pt y="960" x="1083"/>
                  <a:pt y="960" x="1072"/>
                </a:cubicBezTo>
                <a:lnTo>
                  <a:pt y="960" x="1022"/>
                </a:lnTo>
                <a:lnTo>
                  <a:pt y="1076" x="1039"/>
                </a:lnTo>
                <a:lnTo>
                  <a:pt y="1076" x="1082"/>
                </a:lnTo>
                <a:cubicBezTo>
                  <a:pt y="1076" x="1118"/>
                  <a:pt y="1072" x="1147"/>
                  <a:pt y="1066" x="1171"/>
                </a:cubicBezTo>
                <a:cubicBezTo>
                  <a:pt y="1059" x="1195"/>
                  <a:pt y="1047" x="1214"/>
                  <a:pt y="1029" x="1229"/>
                </a:cubicBezTo>
                <a:cubicBezTo>
                  <a:pt y="1011" x="1244"/>
                  <a:pt y="990" x="1254"/>
                  <a:pt y="967" x="1258"/>
                </a:cubicBezTo>
                <a:cubicBezTo>
                  <a:pt y="943" x="1263"/>
                  <a:pt y="914" x="1266"/>
                  <a:pt y="878" x="1266"/>
                </a:cubicBezTo>
                <a:lnTo>
                  <a:pt y="253" x="1266"/>
                </a:lnTo>
                <a:close/>
              </a:path>
            </a:pathLst>
          </a:custGeom>
          <a:solidFill>
            <a:srgbClr val="000000"/>
          </a:solidFill>
          <a:ln w="9525" cap="flat">
            <a:solidFill>
              <a:srgbClr val="EFEFEF"/>
            </a:solidFill>
            <a:prstDash val="solid"/>
            <a:round/>
            <a:headEnd w="med" len="med" type="none"/>
            <a:tailEnd w="med" len="med" type="none"/>
          </a:ln>
        </p:spPr>
      </p:sp>
      <p:sp>
        <p:nvSpPr>
          <p:cNvPr id="101" name="Shape 101"/>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102" name="Shape 102"/>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103" name="Shape 103"/>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104" name="Shape 104"/>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105" name="Shape 105"/>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106" name="Shape 106"/>
          <p:cNvCxnSpPr>
            <a:stCxn id="105" idx="6"/>
            <a:endCxn id="105"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107" name="Shape 107"/>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108" name="Shape 108"/>
          <p:cNvSpPr/>
          <p:nvPr/>
        </p:nvSpPr>
        <p:spPr>
          <a:xfrm>
            <a:off y="336900" x="4177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109" name="Shape 109"/>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110" name="Shape 110"/>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111" name="Shape 111"/>
          <p:cNvCxnSpPr>
            <a:stCxn id="101" idx="7"/>
            <a:endCxn id="102"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112" name="Shape 112"/>
          <p:cNvCxnSpPr>
            <a:stCxn id="102" idx="6"/>
          </p:cNvCxnSpPr>
          <p:nvPr/>
        </p:nvCxnSpPr>
        <p:spPr>
          <a:xfrm>
            <a:off y="2568600" x="2105462"/>
            <a:ext cy="701999" cx="893099"/>
          </a:xfrm>
          <a:prstGeom prst="straightConnector1">
            <a:avLst/>
          </a:prstGeom>
          <a:noFill/>
          <a:ln w="19050" cap="flat">
            <a:solidFill>
              <a:schemeClr val="dk2"/>
            </a:solidFill>
            <a:prstDash val="solid"/>
            <a:round/>
            <a:headEnd w="lg" len="lg" type="none"/>
            <a:tailEnd w="lg" len="lg" type="none"/>
          </a:ln>
        </p:spPr>
      </p:cxnSp>
      <p:cxnSp>
        <p:nvCxnSpPr>
          <p:cNvPr id="113" name="Shape 113"/>
          <p:cNvCxnSpPr>
            <a:stCxn id="101" idx="5"/>
            <a:endCxn id="103"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114" name="Shape 114"/>
          <p:cNvCxnSpPr>
            <a:stCxn id="103" idx="6"/>
            <a:endCxn id="105" idx="2"/>
          </p:cNvCxnSpPr>
          <p:nvPr/>
        </p:nvCxnSpPr>
        <p:spPr>
          <a:xfrm>
            <a:off y="4530750" x="1542337"/>
            <a:ext cy="0" cx="894725"/>
          </a:xfrm>
          <a:prstGeom prst="straightConnector1">
            <a:avLst/>
          </a:prstGeom>
          <a:noFill/>
          <a:ln w="19050" cap="flat">
            <a:solidFill>
              <a:schemeClr val="dk2"/>
            </a:solidFill>
            <a:prstDash val="solid"/>
            <a:round/>
            <a:headEnd w="lg" len="lg" type="none"/>
            <a:tailEnd w="lg" len="lg" type="none"/>
          </a:ln>
        </p:spPr>
      </p:cxnSp>
      <p:cxnSp>
        <p:nvCxnSpPr>
          <p:cNvPr id="115" name="Shape 115"/>
          <p:cNvCxnSpPr>
            <a:stCxn id="105" idx="7"/>
            <a:endCxn id="104" idx="3"/>
          </p:cNvCxnSpPr>
          <p:nvPr/>
        </p:nvCxnSpPr>
        <p:spPr>
          <a:xfrm rot="10800000" flipH="1">
            <a:off y="3514600" x="2743061"/>
            <a:ext cy="894173" cx="255452"/>
          </a:xfrm>
          <a:prstGeom prst="straightConnector1">
            <a:avLst/>
          </a:prstGeom>
          <a:noFill/>
          <a:ln w="19050" cap="flat">
            <a:solidFill>
              <a:schemeClr val="dk2"/>
            </a:solidFill>
            <a:prstDash val="solid"/>
            <a:round/>
            <a:headEnd w="lg" len="lg" type="none"/>
            <a:tailEnd w="lg" len="lg" type="none"/>
          </a:ln>
        </p:spPr>
      </p:cxnSp>
      <p:cxnSp>
        <p:nvCxnSpPr>
          <p:cNvPr id="116" name="Shape 116"/>
          <p:cNvCxnSpPr>
            <a:endCxn id="102"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117" name="Shape 117"/>
          <p:cNvCxnSpPr>
            <a:stCxn id="105" idx="0"/>
            <a:endCxn id="102"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118" name="Shape 118"/>
          <p:cNvCxnSpPr>
            <a:stCxn id="101" idx="6"/>
            <a:endCxn id="104"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119" name="Shape 119"/>
          <p:cNvCxnSpPr>
            <a:stCxn id="105"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120" name="Shape 120"/>
          <p:cNvCxnSpPr>
            <a:stCxn id="103" idx="7"/>
            <a:endCxn id="104" idx="2"/>
          </p:cNvCxnSpPr>
          <p:nvPr/>
        </p:nvCxnSpPr>
        <p:spPr>
          <a:xfrm rot="10800000" flipH="1">
            <a:off y="3392625" x="1489836"/>
            <a:ext cy="1016149" cx="1456176"/>
          </a:xfrm>
          <a:prstGeom prst="straightConnector1">
            <a:avLst/>
          </a:prstGeom>
          <a:noFill/>
          <a:ln w="19050" cap="flat">
            <a:solidFill>
              <a:schemeClr val="dk2"/>
            </a:solidFill>
            <a:prstDash val="solid"/>
            <a:round/>
            <a:headEnd w="lg" len="lg" type="none"/>
            <a:tailEnd w="lg" len="lg" type="none"/>
          </a:ln>
        </p:spPr>
      </p:cxnSp>
      <p:sp>
        <p:nvSpPr>
          <p:cNvPr id="121" name="Shape 121"/>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22" name="Shape 122"/>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23" name="Shape 123"/>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24" name="Shape 124"/>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125" name="Shape 125"/>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126" name="Shape 126"/>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127" name="Shape 127"/>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128" name="Shape 128"/>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129" name="Shape 129"/>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130" name="Shape 130"/>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131" name="Shape 131"/>
          <p:cNvGraphicFramePr/>
          <p:nvPr/>
        </p:nvGraphicFramePr>
        <p:xfrm>
          <a:off y="2366462" x="5538812"/>
          <a:ext cy="3000000" cx="3000000"/>
        </p:xfrm>
        <a:graphic>
          <a:graphicData uri="http://schemas.openxmlformats.org/drawingml/2006/table">
            <a:tbl>
              <a:tblPr>
                <a:noFill/>
                <a:tableStyleId>{CC5E5B3E-C598-46A9-9B20-9528630A4A5A}</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lang="es"/>
                        <a:t>8</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lang="es"/>
                        <a:t>3</a:t>
                      </a:r>
                    </a:p>
                  </a:txBody>
                  <a:tcPr marR="91425" marB="91425" marT="91425" marL="91425"/>
                </a:tc>
                <a:tc>
                  <a:txBody>
                    <a:bodyPr>
                      <a:noAutofit/>
                    </a:bodyPr>
                    <a:lstStyle/>
                    <a:p>
                      <a:pPr rtl="0" lvl="0">
                        <a:buNone/>
                      </a:pPr>
                      <a:r>
                        <a:rPr lang="es"/>
                        <a:t>6</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b="1" lang="es">
                          <a:solidFill>
                            <a:srgbClr val="FF0000"/>
                          </a:solidFill>
                        </a:rPr>
                        <a:t>4</a:t>
                      </a:r>
                    </a:p>
                  </a:txBody>
                  <a:tcPr marR="91425" marB="91425" marT="91425" marL="91425"/>
                </a:tc>
                <a:tc>
                  <a:txBody>
                    <a:bodyPr>
                      <a:noAutofit/>
                    </a:bodyPr>
                    <a:lstStyle/>
                    <a:p>
                      <a:pPr rtl="0" lvl="0">
                        <a:buNone/>
                      </a:pPr>
                      <a:r>
                        <a:rPr b="1" lang="es"/>
                        <a:t>8</a:t>
                      </a:r>
                    </a:p>
                  </a:txBody>
                  <a:tcPr marR="91425" marB="91425" marT="91425" marL="91425"/>
                </a:tc>
                <a:tc>
                  <a:txBody>
                    <a:bodyPr>
                      <a:noAutofit/>
                    </a:bodyPr>
                    <a:lstStyle/>
                    <a:p>
                      <a:pPr rtl="0" lvl="0">
                        <a:buNone/>
                      </a:pPr>
                      <a:r>
                        <a:rPr b="1" lang="es"/>
                        <a:t>8</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p:nvPr/>
        </p:nvSpPr>
        <p:spPr>
          <a:xfrm>
            <a:off y="1680287" x="233000"/>
            <a:ext cy="303885" cx="4869369"/>
          </a:xfrm>
          <a:custGeom>
            <a:pathLst>
              <a:path w="16208" extrusionOk="0" h="1014">
                <a:moveTo>
                  <a:pt y="58" x="1142"/>
                </a:moveTo>
                <a:lnTo>
                  <a:pt y="197" x="1142"/>
                </a:lnTo>
                <a:lnTo>
                  <a:pt y="197" x="1266"/>
                </a:lnTo>
                <a:lnTo>
                  <a:pt y="58" x="1266"/>
                </a:lnTo>
                <a:close/>
                <a:moveTo>
                  <a:pt y="58" x="7462"/>
                </a:moveTo>
                <a:lnTo>
                  <a:pt y="197" x="7462"/>
                </a:lnTo>
                <a:lnTo>
                  <a:pt y="197" x="7586"/>
                </a:lnTo>
                <a:lnTo>
                  <a:pt y="58" x="7586"/>
                </a:lnTo>
                <a:close/>
                <a:moveTo>
                  <a:pt y="0" x="10130"/>
                </a:moveTo>
                <a:lnTo>
                  <a:pt y="231" x="10020"/>
                </a:lnTo>
                <a:lnTo>
                  <a:pt y="231" x="10118"/>
                </a:lnTo>
                <a:lnTo>
                  <a:pt y="0" x="10312"/>
                </a:lnTo>
                <a:close/>
                <a:moveTo>
                  <a:pt y="240" x="14684"/>
                </a:moveTo>
                <a:lnTo>
                  <a:pt y="395" x="14684"/>
                </a:lnTo>
                <a:lnTo>
                  <a:pt y="395" x="14826"/>
                </a:lnTo>
                <a:lnTo>
                  <a:pt y="240" x="14826"/>
                </a:lnTo>
                <a:close/>
                <a:moveTo>
                  <a:pt y="348" x="1575"/>
                </a:moveTo>
                <a:cubicBezTo>
                  <a:pt y="348" x="1610"/>
                  <a:pt y="361" x="1638"/>
                  <a:pt y="386" x="1659"/>
                </a:cubicBezTo>
                <a:cubicBezTo>
                  <a:pt y="412" x="1680"/>
                  <a:pt y="442" x="1691"/>
                  <a:pt y="479" x="1691"/>
                </a:cubicBezTo>
                <a:lnTo>
                  <a:pt y="479" x="1449"/>
                </a:lnTo>
                <a:cubicBezTo>
                  <a:pt y="446" x="1452"/>
                  <a:pt y="416" x="1465"/>
                  <a:pt y="389" x="1488"/>
                </a:cubicBezTo>
                <a:cubicBezTo>
                  <a:pt y="362" x="1512"/>
                  <a:pt y="348" x="1541"/>
                  <a:pt y="348" x="1575"/>
                </a:cubicBezTo>
                <a:close/>
                <a:moveTo>
                  <a:pt y="348" x="5169"/>
                </a:moveTo>
                <a:cubicBezTo>
                  <a:pt y="348" x="5203"/>
                  <a:pt y="361" x="5231"/>
                  <a:pt y="386" x="5253"/>
                </a:cubicBezTo>
                <a:cubicBezTo>
                  <a:pt y="412" x="5274"/>
                  <a:pt y="442" x="5285"/>
                  <a:pt y="479" x="5285"/>
                </a:cubicBezTo>
                <a:lnTo>
                  <a:pt y="479" x="5042"/>
                </a:lnTo>
                <a:cubicBezTo>
                  <a:pt y="446" x="5045"/>
                  <a:pt y="416" x="5059"/>
                  <a:pt y="389" x="5082"/>
                </a:cubicBezTo>
                <a:cubicBezTo>
                  <a:pt y="362" x="5105"/>
                  <a:pt y="348" x="5134"/>
                  <a:pt y="348" x="5169"/>
                </a:cubicBezTo>
                <a:close/>
                <a:moveTo>
                  <a:pt y="348" x="6684"/>
                </a:moveTo>
                <a:cubicBezTo>
                  <a:pt y="348" x="6719"/>
                  <a:pt y="361" x="6747"/>
                  <a:pt y="386" x="6768"/>
                </a:cubicBezTo>
                <a:cubicBezTo>
                  <a:pt y="412" x="6790"/>
                  <a:pt y="442" x="6800"/>
                  <a:pt y="479" x="6800"/>
                </a:cubicBezTo>
                <a:lnTo>
                  <a:pt y="479" x="6558"/>
                </a:lnTo>
                <a:cubicBezTo>
                  <a:pt y="446" x="6561"/>
                  <a:pt y="416" x="6574"/>
                  <a:pt y="389" x="6598"/>
                </a:cubicBezTo>
                <a:cubicBezTo>
                  <a:pt y="362" x="6621"/>
                  <a:pt y="348" x="6650"/>
                  <a:pt y="348" x="6684"/>
                </a:cubicBezTo>
                <a:close/>
                <a:moveTo>
                  <a:pt y="348" x="11752"/>
                </a:moveTo>
                <a:cubicBezTo>
                  <a:pt y="348" x="11787"/>
                  <a:pt y="361" x="11815"/>
                  <a:pt y="386" x="11836"/>
                </a:cubicBezTo>
                <a:cubicBezTo>
                  <a:pt y="412" x="11857"/>
                  <a:pt y="442" x="11868"/>
                  <a:pt y="479" x="11868"/>
                </a:cubicBezTo>
                <a:lnTo>
                  <a:pt y="479" x="11626"/>
                </a:lnTo>
                <a:cubicBezTo>
                  <a:pt y="446" x="11629"/>
                  <a:pt y="416" x="11642"/>
                  <a:pt y="389" x="11666"/>
                </a:cubicBezTo>
                <a:cubicBezTo>
                  <a:pt y="362" x="11689"/>
                  <a:pt y="348" x="11718"/>
                  <a:pt y="348" x="11752"/>
                </a:cubicBezTo>
                <a:close/>
                <a:moveTo>
                  <a:pt y="465" x="0"/>
                </a:moveTo>
                <a:lnTo>
                  <a:pt y="576" x="0"/>
                </a:lnTo>
                <a:lnTo>
                  <a:pt y="576" x="289"/>
                </a:lnTo>
                <a:lnTo>
                  <a:pt y="465" x="289"/>
                </a:lnTo>
                <a:close/>
                <a:moveTo>
                  <a:pt y="354" x="4593"/>
                </a:moveTo>
                <a:cubicBezTo>
                  <a:pt y="354" x="4617"/>
                  <a:pt y="358" x="4639"/>
                  <a:pt y="367" x="4657"/>
                </a:cubicBezTo>
                <a:cubicBezTo>
                  <a:pt y="376" x="4675"/>
                  <a:pt y="389" x="4689"/>
                  <a:pt y="406" x="4700"/>
                </a:cubicBezTo>
                <a:cubicBezTo>
                  <a:pt y="423" x="4711"/>
                  <a:pt y="443" x="4720"/>
                  <a:pt y="465" x="4726"/>
                </a:cubicBezTo>
                <a:cubicBezTo>
                  <a:pt y="488" x="4731"/>
                  <a:pt y="513" x="4734"/>
                  <a:pt y="541" x="4734"/>
                </a:cubicBezTo>
                <a:cubicBezTo>
                  <a:pt y="597" x="4734"/>
                  <a:pt y="643" x="4722"/>
                  <a:pt y="677" x="4698"/>
                </a:cubicBezTo>
                <a:cubicBezTo>
                  <a:pt y="711" x="4674"/>
                  <a:pt y="728" x="4639"/>
                  <a:pt y="728" x="4594"/>
                </a:cubicBezTo>
                <a:cubicBezTo>
                  <a:pt y="728" x="4571"/>
                  <a:pt y="723" x="4551"/>
                  <a:pt y="713" x="4535"/>
                </a:cubicBezTo>
                <a:cubicBezTo>
                  <a:pt y="703" x="4518"/>
                  <a:pt y="689" x="4505"/>
                  <a:pt y="672" x="4495"/>
                </a:cubicBezTo>
                <a:cubicBezTo>
                  <a:pt y="654" x="4485"/>
                  <a:pt y="634" x="4477"/>
                  <a:pt y="611" x="4472"/>
                </a:cubicBezTo>
                <a:cubicBezTo>
                  <a:pt y="589" x="4467"/>
                  <a:pt y="564" x="4465"/>
                  <a:pt y="538" x="4465"/>
                </a:cubicBezTo>
                <a:cubicBezTo>
                  <a:pt y="514" x="4465"/>
                  <a:pt y="491" x="4468"/>
                  <a:pt y="469" x="4473"/>
                </a:cubicBezTo>
                <a:cubicBezTo>
                  <a:pt y="448" x="4478"/>
                  <a:pt y="428" x="4485"/>
                  <a:pt y="410" x="4495"/>
                </a:cubicBezTo>
                <a:cubicBezTo>
                  <a:pt y="393" x="4505"/>
                  <a:pt y="379" x="4518"/>
                  <a:pt y="369" x="4535"/>
                </a:cubicBezTo>
                <a:cubicBezTo>
                  <a:pt y="359" x="4551"/>
                  <a:pt y="354" x="4571"/>
                  <a:pt y="354" x="4593"/>
                </a:cubicBezTo>
                <a:close/>
                <a:moveTo>
                  <a:pt y="351" x="2992"/>
                </a:moveTo>
                <a:cubicBezTo>
                  <a:pt y="351" x="3010"/>
                  <a:pt y="355" x="3027"/>
                  <a:pt y="362" x="3042"/>
                </a:cubicBezTo>
                <a:cubicBezTo>
                  <a:pt y="369" x="3056"/>
                  <a:pt y="378" x="3069"/>
                  <a:pt y="390" x="3078"/>
                </a:cubicBezTo>
                <a:cubicBezTo>
                  <a:pt y="402" x="3088"/>
                  <a:pt y="417" x="3097"/>
                  <a:pt y="434" x="3104"/>
                </a:cubicBezTo>
                <a:cubicBezTo>
                  <a:pt y="451" x="3111"/>
                  <a:pt y="469" x="3116"/>
                  <a:pt y="487" x="3119"/>
                </a:cubicBezTo>
                <a:cubicBezTo>
                  <a:pt y="505" x="3122"/>
                  <a:pt y="523" x="3124"/>
                  <a:pt y="542" x="3124"/>
                </a:cubicBezTo>
                <a:cubicBezTo>
                  <a:pt y="566" x="3124"/>
                  <a:pt y="589" x="3121"/>
                  <a:pt y="611" x="3116"/>
                </a:cubicBezTo>
                <a:cubicBezTo>
                  <a:pt y="634" x="3111"/>
                  <a:pt y="654" x="3103"/>
                  <a:pt y="672" x="3093"/>
                </a:cubicBezTo>
                <a:cubicBezTo>
                  <a:pt y="691" x="3083"/>
                  <a:pt y="705" x="3069"/>
                  <a:pt y="715" x="3052"/>
                </a:cubicBezTo>
                <a:cubicBezTo>
                  <a:pt y="726" x="3035"/>
                  <a:pt y="731" x="3015"/>
                  <a:pt y="731" x="2992"/>
                </a:cubicBezTo>
                <a:cubicBezTo>
                  <a:pt y="731" x="2968"/>
                  <a:pt y="727" x="2948"/>
                  <a:pt y="717" x="2931"/>
                </a:cubicBezTo>
                <a:cubicBezTo>
                  <a:pt y="708" x="2914"/>
                  <a:pt y="695" x="2900"/>
                  <a:pt y="678" x="2890"/>
                </a:cubicBezTo>
                <a:cubicBezTo>
                  <a:pt y="661" x="2879"/>
                  <a:pt y="641" x="2872"/>
                  <a:pt y="618" x="2866"/>
                </a:cubicBezTo>
                <a:cubicBezTo>
                  <a:pt y="596" x="2861"/>
                  <a:pt y="570" x="2858"/>
                  <a:pt y="542" x="2858"/>
                </a:cubicBezTo>
                <a:cubicBezTo>
                  <a:pt y="514" x="2858"/>
                  <a:pt y="488" x="2861"/>
                  <a:pt y="465" x="2866"/>
                </a:cubicBezTo>
                <a:cubicBezTo>
                  <a:pt y="442" x="2872"/>
                  <a:pt y="422" x="2879"/>
                  <a:pt y="405" x="2890"/>
                </a:cubicBezTo>
                <a:cubicBezTo>
                  <a:pt y="388" x="2900"/>
                  <a:pt y="374" x="2914"/>
                  <a:pt y="365" x="2931"/>
                </a:cubicBezTo>
                <a:cubicBezTo>
                  <a:pt y="356" x="2948"/>
                  <a:pt y="351" x="2969"/>
                  <a:pt y="351" x="2992"/>
                </a:cubicBezTo>
                <a:close/>
                <a:moveTo>
                  <a:pt y="349" x="3825"/>
                </a:moveTo>
                <a:cubicBezTo>
                  <a:pt y="349" x="3851"/>
                  <a:pt y="354" x="3872"/>
                  <a:pt y="364" x="3891"/>
                </a:cubicBezTo>
                <a:cubicBezTo>
                  <a:pt y="373" x="3909"/>
                  <a:pt y="387" x="3924"/>
                  <a:pt y="405" x="3935"/>
                </a:cubicBezTo>
                <a:cubicBezTo>
                  <a:pt y="423" x="3946"/>
                  <a:pt y="443" x="3954"/>
                  <a:pt y="466" x="3959"/>
                </a:cubicBezTo>
                <a:cubicBezTo>
                  <a:pt y="489" x="3965"/>
                  <a:pt y="515" x="3967"/>
                  <a:pt y="543" x="3967"/>
                </a:cubicBezTo>
                <a:cubicBezTo>
                  <a:pt y="569" x="3967"/>
                  <a:pt y="594" x="3964"/>
                  <a:pt y="617" x="3959"/>
                </a:cubicBezTo>
                <a:cubicBezTo>
                  <a:pt y="640" x="3953"/>
                  <a:pt y="660" x="3945"/>
                  <a:pt y="677" x="3934"/>
                </a:cubicBezTo>
                <a:cubicBezTo>
                  <a:pt y="695" x="3923"/>
                  <a:pt y="709" x="3909"/>
                  <a:pt y="719" x="3890"/>
                </a:cubicBezTo>
                <a:cubicBezTo>
                  <a:pt y="729" x="3872"/>
                  <a:pt y="734" x="3851"/>
                  <a:pt y="734" x="3826"/>
                </a:cubicBezTo>
                <a:cubicBezTo>
                  <a:pt y="734" x="3802"/>
                  <a:pt y="729" x="3780"/>
                  <a:pt y="719" x="3761"/>
                </a:cubicBezTo>
                <a:cubicBezTo>
                  <a:pt y="708" x="3741"/>
                  <a:pt y="695" x="3726"/>
                  <a:pt y="677" x="3714"/>
                </a:cubicBezTo>
                <a:cubicBezTo>
                  <a:pt y="660" x="3703"/>
                  <a:pt y="640" x="3694"/>
                  <a:pt y="617" x="3687"/>
                </a:cubicBezTo>
                <a:cubicBezTo>
                  <a:pt y="594" x="3681"/>
                  <a:pt y="570" x="3678"/>
                  <a:pt y="544" x="3678"/>
                </a:cubicBezTo>
                <a:cubicBezTo>
                  <a:pt y="518" x="3678"/>
                  <a:pt y="493" x="3681"/>
                  <a:pt y="470" x="3687"/>
                </a:cubicBezTo>
                <a:cubicBezTo>
                  <a:pt y="446" x="3694"/>
                  <a:pt y="425" x="3703"/>
                  <a:pt y="407" x="3715"/>
                </a:cubicBezTo>
                <a:cubicBezTo>
                  <a:pt y="389" x="3726"/>
                  <a:pt y="375" x="3742"/>
                  <a:pt y="365" x="3761"/>
                </a:cubicBezTo>
                <a:cubicBezTo>
                  <a:pt y="354" x="3779"/>
                  <a:pt y="349" x="3801"/>
                  <a:pt y="349" x="3825"/>
                </a:cubicBezTo>
                <a:close/>
                <a:moveTo>
                  <a:pt y="349" x="8471"/>
                </a:moveTo>
                <a:cubicBezTo>
                  <a:pt y="349" x="8497"/>
                  <a:pt y="354" x="8518"/>
                  <a:pt y="364" x="8537"/>
                </a:cubicBezTo>
                <a:cubicBezTo>
                  <a:pt y="373" x="8555"/>
                  <a:pt y="387" x="8570"/>
                  <a:pt y="405" x="8581"/>
                </a:cubicBezTo>
                <a:cubicBezTo>
                  <a:pt y="423" x="8592"/>
                  <a:pt y="443" x="8600"/>
                  <a:pt y="466" x="8605"/>
                </a:cubicBezTo>
                <a:cubicBezTo>
                  <a:pt y="489" x="8611"/>
                  <a:pt y="515" x="8613"/>
                  <a:pt y="543" x="8613"/>
                </a:cubicBezTo>
                <a:cubicBezTo>
                  <a:pt y="569" x="8613"/>
                  <a:pt y="594" x="8610"/>
                  <a:pt y="617" x="8605"/>
                </a:cubicBezTo>
                <a:cubicBezTo>
                  <a:pt y="640" x="8599"/>
                  <a:pt y="660" x="8591"/>
                  <a:pt y="677" x="8580"/>
                </a:cubicBezTo>
                <a:cubicBezTo>
                  <a:pt y="695" x="8569"/>
                  <a:pt y="709" x="8555"/>
                  <a:pt y="719" x="8536"/>
                </a:cubicBezTo>
                <a:cubicBezTo>
                  <a:pt y="729" x="8518"/>
                  <a:pt y="734" x="8497"/>
                  <a:pt y="734" x="8472"/>
                </a:cubicBezTo>
                <a:cubicBezTo>
                  <a:pt y="734" x="8448"/>
                  <a:pt y="729" x="8426"/>
                  <a:pt y="719" x="8407"/>
                </a:cubicBezTo>
                <a:cubicBezTo>
                  <a:pt y="708" x="8387"/>
                  <a:pt y="695" x="8372"/>
                  <a:pt y="677" x="8360"/>
                </a:cubicBezTo>
                <a:cubicBezTo>
                  <a:pt y="660" x="8349"/>
                  <a:pt y="640" x="8340"/>
                  <a:pt y="617" x="8333"/>
                </a:cubicBezTo>
                <a:cubicBezTo>
                  <a:pt y="594" x="8327"/>
                  <a:pt y="570" x="8324"/>
                  <a:pt y="544" x="8324"/>
                </a:cubicBezTo>
                <a:cubicBezTo>
                  <a:pt y="518" x="8324"/>
                  <a:pt y="493" x="8327"/>
                  <a:pt y="470" x="8333"/>
                </a:cubicBezTo>
                <a:cubicBezTo>
                  <a:pt y="446" x="8340"/>
                  <a:pt y="425" x="8349"/>
                  <a:pt y="407" x="8361"/>
                </a:cubicBezTo>
                <a:cubicBezTo>
                  <a:pt y="389" x="8372"/>
                  <a:pt y="375" x="8388"/>
                  <a:pt y="365" x="8407"/>
                </a:cubicBezTo>
                <a:cubicBezTo>
                  <a:pt y="354" x="8425"/>
                  <a:pt y="349" x="8447"/>
                  <a:pt y="349" x="8471"/>
                </a:cubicBezTo>
                <a:close/>
                <a:moveTo>
                  <a:pt y="349" x="14137"/>
                </a:moveTo>
                <a:cubicBezTo>
                  <a:pt y="349" x="14162"/>
                  <a:pt y="354" x="14184"/>
                  <a:pt y="364" x="14202"/>
                </a:cubicBezTo>
                <a:cubicBezTo>
                  <a:pt y="373" x="14221"/>
                  <a:pt y="387" x="14236"/>
                  <a:pt y="405" x="14246"/>
                </a:cubicBezTo>
                <a:cubicBezTo>
                  <a:pt y="423" x="14257"/>
                  <a:pt y="443" x="14265"/>
                  <a:pt y="466" x="14271"/>
                </a:cubicBezTo>
                <a:cubicBezTo>
                  <a:pt y="489" x="14276"/>
                  <a:pt y="515" x="14279"/>
                  <a:pt y="543" x="14279"/>
                </a:cubicBezTo>
                <a:cubicBezTo>
                  <a:pt y="569" x="14279"/>
                  <a:pt y="594" x="14276"/>
                  <a:pt y="617" x="14270"/>
                </a:cubicBezTo>
                <a:cubicBezTo>
                  <a:pt y="640" x="14264"/>
                  <a:pt y="660" x="14256"/>
                  <a:pt y="677" x="14245"/>
                </a:cubicBezTo>
                <a:cubicBezTo>
                  <a:pt y="695" x="14235"/>
                  <a:pt y="709" x="14220"/>
                  <a:pt y="719" x="14202"/>
                </a:cubicBezTo>
                <a:cubicBezTo>
                  <a:pt y="729" x="14184"/>
                  <a:pt y="734" x="14162"/>
                  <a:pt y="734" x="14138"/>
                </a:cubicBezTo>
                <a:cubicBezTo>
                  <a:pt y="734" x="14113"/>
                  <a:pt y="729" x="14091"/>
                  <a:pt y="719" x="14072"/>
                </a:cubicBezTo>
                <a:cubicBezTo>
                  <a:pt y="708" x="14053"/>
                  <a:pt y="695" x="14038"/>
                  <a:pt y="677" x="14026"/>
                </a:cubicBezTo>
                <a:cubicBezTo>
                  <a:pt y="660" x="14014"/>
                  <a:pt y="640" x="14005"/>
                  <a:pt y="617" x="13999"/>
                </a:cubicBezTo>
                <a:cubicBezTo>
                  <a:pt y="594" x="13993"/>
                  <a:pt y="570" x="13989"/>
                  <a:pt y="544" x="13989"/>
                </a:cubicBezTo>
                <a:cubicBezTo>
                  <a:pt y="518" x="13989"/>
                  <a:pt y="493" x="13993"/>
                  <a:pt y="470" x="13999"/>
                </a:cubicBezTo>
                <a:cubicBezTo>
                  <a:pt y="446" x="14005"/>
                  <a:pt y="425" x="14014"/>
                  <a:pt y="407" x="14026"/>
                </a:cubicBezTo>
                <a:cubicBezTo>
                  <a:pt y="389" x="14038"/>
                  <a:pt y="375" x="14053"/>
                  <a:pt y="365" x="14072"/>
                </a:cubicBezTo>
                <a:cubicBezTo>
                  <a:pt y="354" x="14091"/>
                  <a:pt y="349" x="14112"/>
                  <a:pt y="349" x="14137"/>
                </a:cubicBezTo>
                <a:close/>
                <a:moveTo>
                  <a:pt y="568" x="10200"/>
                </a:moveTo>
                <a:lnTo>
                  <a:pt y="672" x="10183"/>
                </a:lnTo>
                <a:cubicBezTo>
                  <a:pt y="689" x="10171"/>
                  <a:pt y="704" x="10151"/>
                  <a:pt y="717" x="10124"/>
                </a:cubicBezTo>
                <a:cubicBezTo>
                  <a:pt y="730" x="10096"/>
                  <a:pt y="737" x="10071"/>
                  <a:pt y="737" x="10047"/>
                </a:cubicBezTo>
                <a:cubicBezTo>
                  <a:pt y="737" x="10025"/>
                  <a:pt y="732" x="10008"/>
                  <a:pt y="722" x="9996"/>
                </a:cubicBezTo>
                <a:cubicBezTo>
                  <a:pt y="711" x="9985"/>
                  <a:pt y="695" x="9979"/>
                  <a:pt y="673" x="9979"/>
                </a:cubicBezTo>
                <a:cubicBezTo>
                  <a:pt y="660" x="9979"/>
                  <a:pt y="650" x="9980"/>
                  <a:pt y="641" x="9983"/>
                </a:cubicBezTo>
                <a:cubicBezTo>
                  <a:pt y="633" x="9986"/>
                  <a:pt y="625" x="9991"/>
                  <a:pt y="619" x="9998"/>
                </a:cubicBezTo>
                <a:cubicBezTo>
                  <a:pt y="613" x="10004"/>
                  <a:pt y="607" x="10014"/>
                  <a:pt y="601" x="10028"/>
                </a:cubicBezTo>
                <a:cubicBezTo>
                  <a:pt y="596" x="10043"/>
                  <a:pt y="591" x="10060"/>
                  <a:pt y="587" x="10080"/>
                </a:cubicBezTo>
                <a:cubicBezTo>
                  <a:pt y="582" x="10101"/>
                  <a:pt y="578" x="10126"/>
                  <a:pt y="574" x="10156"/>
                </a:cubicBezTo>
                <a:cubicBezTo>
                  <a:pt y="574" x="10157"/>
                  <a:pt y="573" x="10169"/>
                  <a:pt y="570" x="10191"/>
                </a:cubicBezTo>
                <a:cubicBezTo>
                  <a:pt y="569" x="10194"/>
                  <a:pt y="569" x="10197"/>
                  <a:pt y="568" x="10200"/>
                </a:cubicBezTo>
                <a:close/>
                <a:moveTo>
                  <a:pt y="568" x="13159"/>
                </a:moveTo>
                <a:lnTo>
                  <a:pt y="672" x="13142"/>
                </a:lnTo>
                <a:cubicBezTo>
                  <a:pt y="689" x="13130"/>
                  <a:pt y="704" x="13110"/>
                  <a:pt y="717" x="13083"/>
                </a:cubicBezTo>
                <a:cubicBezTo>
                  <a:pt y="730" x="13055"/>
                  <a:pt y="737" x="13030"/>
                  <a:pt y="737" x="13006"/>
                </a:cubicBezTo>
                <a:cubicBezTo>
                  <a:pt y="737" x="12984"/>
                  <a:pt y="732" x="12967"/>
                  <a:pt y="722" x="12955"/>
                </a:cubicBezTo>
                <a:cubicBezTo>
                  <a:pt y="711" x="12944"/>
                  <a:pt y="695" x="12938"/>
                  <a:pt y="673" x="12938"/>
                </a:cubicBezTo>
                <a:cubicBezTo>
                  <a:pt y="660" x="12938"/>
                  <a:pt y="650" x="12939"/>
                  <a:pt y="641" x="12942"/>
                </a:cubicBezTo>
                <a:cubicBezTo>
                  <a:pt y="633" x="12945"/>
                  <a:pt y="625" x="12950"/>
                  <a:pt y="619" x="12957"/>
                </a:cubicBezTo>
                <a:cubicBezTo>
                  <a:pt y="613" x="12963"/>
                  <a:pt y="607" x="12973"/>
                  <a:pt y="601" x="12987"/>
                </a:cubicBezTo>
                <a:cubicBezTo>
                  <a:pt y="596" x="13002"/>
                  <a:pt y="591" x="13019"/>
                  <a:pt y="587" x="13039"/>
                </a:cubicBezTo>
                <a:cubicBezTo>
                  <a:pt y="582" x="13060"/>
                  <a:pt y="578" x="13085"/>
                  <a:pt y="574" x="13115"/>
                </a:cubicBezTo>
                <a:cubicBezTo>
                  <a:pt y="574" x="13116"/>
                  <a:pt y="573" x="13128"/>
                  <a:pt y="570" x="13150"/>
                </a:cubicBezTo>
                <a:cubicBezTo>
                  <a:pt y="569" x="13153"/>
                  <a:pt y="569" x="13156"/>
                  <a:pt y="568" x="13159"/>
                </a:cubicBezTo>
                <a:close/>
                <a:moveTo>
                  <a:pt y="58" x="574"/>
                </a:moveTo>
                <a:lnTo>
                  <a:pt y="831" x="574"/>
                </a:lnTo>
                <a:lnTo>
                  <a:pt y="831" x="1051"/>
                </a:lnTo>
                <a:lnTo>
                  <a:pt y="713" x="1063"/>
                </a:lnTo>
                <a:lnTo>
                  <a:pt y="713" x="702"/>
                </a:lnTo>
                <a:lnTo>
                  <a:pt y="493" x="702"/>
                </a:lnTo>
                <a:lnTo>
                  <a:pt y="493" x="1026"/>
                </a:lnTo>
                <a:lnTo>
                  <a:pt y="376" x="1026"/>
                </a:lnTo>
                <a:lnTo>
                  <a:pt y="376" x="702"/>
                </a:lnTo>
                <a:lnTo>
                  <a:pt y="176" x="702"/>
                </a:lnTo>
                <a:lnTo>
                  <a:pt y="176" x="1038"/>
                </a:lnTo>
                <a:lnTo>
                  <a:pt y="58" x="1048"/>
                </a:lnTo>
                <a:close/>
                <a:moveTo>
                  <a:pt y="240" x="2140"/>
                </a:moveTo>
                <a:cubicBezTo>
                  <a:pt y="240" x="2103"/>
                  <a:pt y="247" x="2068"/>
                  <a:pt y="262" x="2034"/>
                </a:cubicBezTo>
                <a:cubicBezTo>
                  <a:pt y="277" x="1999"/>
                  <a:pt y="286" x="1981"/>
                  <a:pt y="289" x="1978"/>
                </a:cubicBezTo>
                <a:lnTo>
                  <a:pt y="253" x="1974"/>
                </a:lnTo>
                <a:lnTo>
                  <a:pt y="253" x="1864"/>
                </a:lnTo>
                <a:cubicBezTo>
                  <a:pt y="327" x="1865"/>
                  <a:pt y="379" x="1866"/>
                  <a:pt y="409" x="1866"/>
                </a:cubicBezTo>
                <a:lnTo>
                  <a:pt y="831" x="1866"/>
                </a:lnTo>
                <a:lnTo>
                  <a:pt y="831" x="1989"/>
                </a:lnTo>
                <a:lnTo>
                  <a:pt y="437" x="1989"/>
                </a:lnTo>
                <a:cubicBezTo>
                  <a:pt y="415" x="1997"/>
                  <a:pt y="395" x="2013"/>
                  <a:pt y="378" x="2038"/>
                </a:cubicBezTo>
                <a:cubicBezTo>
                  <a:pt y="361" x="2064"/>
                  <a:pt y="353" x="2097"/>
                  <a:pt y="353" x="2137"/>
                </a:cubicBezTo>
                <a:cubicBezTo>
                  <a:pt y="353" x="2166"/>
                  <a:pt y="364" x="2186"/>
                  <a:pt y="386" x="2197"/>
                </a:cubicBezTo>
                <a:cubicBezTo>
                  <a:pt y="407" x="2208"/>
                  <a:pt y="447" x="2213"/>
                  <a:pt y="503" x="2213"/>
                </a:cubicBezTo>
                <a:lnTo>
                  <a:pt y="831" x="2213"/>
                </a:lnTo>
                <a:lnTo>
                  <a:pt y="831" x="2337"/>
                </a:lnTo>
                <a:lnTo>
                  <a:pt y="442" x="2337"/>
                </a:lnTo>
                <a:cubicBezTo>
                  <a:pt y="416" x="2345"/>
                  <a:pt y="394" x="2361"/>
                  <a:pt y="378" x="2386"/>
                </a:cubicBezTo>
                <a:cubicBezTo>
                  <a:pt y="361" x="2410"/>
                  <a:pt y="353" x="2437"/>
                  <a:pt y="353" x="2467"/>
                </a:cubicBezTo>
                <a:cubicBezTo>
                  <a:pt y="353" x="2478"/>
                  <a:pt y="354" x="2487"/>
                  <a:pt y="356" x="2494"/>
                </a:cubicBezTo>
                <a:cubicBezTo>
                  <a:pt y="359" x="2502"/>
                  <a:pt y="362" x="2508"/>
                  <a:pt y="366" x="2513"/>
                </a:cubicBezTo>
                <a:cubicBezTo>
                  <a:pt y="369" x="2517"/>
                  <a:pt y="374" x="2522"/>
                  <a:pt y="382" x="2525"/>
                </a:cubicBezTo>
                <a:cubicBezTo>
                  <a:pt y="389" x="2529"/>
                  <a:pt y="396" x="2532"/>
                  <a:pt y="403" x="2534"/>
                </a:cubicBezTo>
                <a:cubicBezTo>
                  <a:pt y="410" x="2536"/>
                  <a:pt y="420" x="2538"/>
                  <a:pt y="432" x="2539"/>
                </a:cubicBezTo>
                <a:cubicBezTo>
                  <a:pt y="444" x="2541"/>
                  <a:pt y="455" x="2542"/>
                  <a:pt y="465" x="2542"/>
                </a:cubicBezTo>
                <a:cubicBezTo>
                  <a:pt y="475" x="2542"/>
                  <a:pt y="487" x="2542"/>
                  <a:pt y="502" x="2542"/>
                </a:cubicBezTo>
                <a:lnTo>
                  <a:pt y="831" x="2542"/>
                </a:lnTo>
                <a:lnTo>
                  <a:pt y="831" x="2666"/>
                </a:lnTo>
                <a:lnTo>
                  <a:pt y="484" x="2666"/>
                </a:lnTo>
                <a:cubicBezTo>
                  <a:pt y="321" x="2666"/>
                  <a:pt y="240" x="2606"/>
                  <a:pt y="240" x="2484"/>
                </a:cubicBezTo>
                <a:cubicBezTo>
                  <a:pt y="240" x="2397"/>
                  <a:pt y="265" x="2334"/>
                  <a:pt y="313" x="2295"/>
                </a:cubicBezTo>
                <a:cubicBezTo>
                  <a:pt y="265" x="2276"/>
                  <a:pt y="240" x="2224"/>
                  <a:pt y="240" x="2140"/>
                </a:cubicBezTo>
                <a:close/>
                <a:moveTo>
                  <a:pt y="253" x="5873"/>
                </a:moveTo>
                <a:lnTo>
                  <a:pt y="831" x="6102"/>
                </a:lnTo>
                <a:lnTo>
                  <a:pt y="831" x="6213"/>
                </a:lnTo>
                <a:lnTo>
                  <a:pt y="253" x="6438"/>
                </a:lnTo>
                <a:lnTo>
                  <a:pt y="253" x="6306"/>
                </a:lnTo>
                <a:lnTo>
                  <a:pt y="659" x="6160"/>
                </a:lnTo>
                <a:lnTo>
                  <a:pt y="253" x="6006"/>
                </a:lnTo>
                <a:close/>
                <a:moveTo>
                  <a:pt y="253" x="7462"/>
                </a:moveTo>
                <a:lnTo>
                  <a:pt y="831" x="7462"/>
                </a:lnTo>
                <a:lnTo>
                  <a:pt y="831" x="7586"/>
                </a:lnTo>
                <a:lnTo>
                  <a:pt y="253" x="7586"/>
                </a:lnTo>
                <a:close/>
                <a:moveTo>
                  <a:pt y="240" x="7961"/>
                </a:moveTo>
                <a:cubicBezTo>
                  <a:pt y="240" x="7919"/>
                  <a:pt y="248" x="7879"/>
                  <a:pt y="263" x="7842"/>
                </a:cubicBezTo>
                <a:cubicBezTo>
                  <a:pt y="277" x="7805"/>
                  <a:pt y="286" x="7786"/>
                  <a:pt y="287" x="7785"/>
                </a:cubicBezTo>
                <a:lnTo>
                  <a:pt y="253" x="7781"/>
                </a:lnTo>
                <a:lnTo>
                  <a:pt y="253" x="7671"/>
                </a:lnTo>
                <a:lnTo>
                  <a:pt y="404" x="7673"/>
                </a:lnTo>
                <a:lnTo>
                  <a:pt y="831" x="7673"/>
                </a:lnTo>
                <a:lnTo>
                  <a:pt y="831" x="7797"/>
                </a:lnTo>
                <a:lnTo>
                  <a:pt y="436" x="7797"/>
                </a:lnTo>
                <a:cubicBezTo>
                  <a:pt y="416" x="7802"/>
                  <a:pt y="398" x="7818"/>
                  <a:pt y="379" x="7845"/>
                </a:cubicBezTo>
                <a:cubicBezTo>
                  <a:pt y="361" x="7872"/>
                  <a:pt y="352" x="7905"/>
                  <a:pt y="352" x="7943"/>
                </a:cubicBezTo>
                <a:cubicBezTo>
                  <a:pt y="352" x="7955"/>
                  <a:pt y="353" x="7966"/>
                  <a:pt y="356" x="7974"/>
                </a:cubicBezTo>
                <a:cubicBezTo>
                  <a:pt y="358" x="7983"/>
                  <a:pt y="361" x="7990"/>
                  <a:pt y="365" x="7995"/>
                </a:cubicBezTo>
                <a:cubicBezTo>
                  <a:pt y="368" x="8000"/>
                  <a:pt y="374" x="8004"/>
                  <a:pt y="381" x="8008"/>
                </a:cubicBezTo>
                <a:cubicBezTo>
                  <a:pt y="389" x="8012"/>
                  <a:pt y="397" x="8015"/>
                  <a:pt y="405" x="8018"/>
                </a:cubicBezTo>
                <a:cubicBezTo>
                  <a:pt y="414" x="8020"/>
                  <a:pt y="426" x="8022"/>
                  <a:pt y="441" x="8024"/>
                </a:cubicBezTo>
                <a:cubicBezTo>
                  <a:pt y="457" x="8025"/>
                  <a:pt y="472" x="8026"/>
                  <a:pt y="486" x="8026"/>
                </a:cubicBezTo>
                <a:cubicBezTo>
                  <a:pt y="499" x="8027"/>
                  <a:pt y="518" x="8027"/>
                  <a:pt y="541" x="8027"/>
                </a:cubicBezTo>
                <a:lnTo>
                  <a:pt y="831" x="8027"/>
                </a:lnTo>
                <a:lnTo>
                  <a:pt y="831" x="8151"/>
                </a:lnTo>
                <a:lnTo>
                  <a:pt y="489" x="8151"/>
                </a:lnTo>
                <a:cubicBezTo>
                  <a:pt y="408" x="8151"/>
                  <a:pt y="347" x="8135"/>
                  <a:pt y="304" x="8104"/>
                </a:cubicBezTo>
                <a:cubicBezTo>
                  <a:pt y="261" x="8074"/>
                  <a:pt y="240" x="8026"/>
                  <a:pt y="240" x="7961"/>
                </a:cubicBezTo>
                <a:close/>
                <a:moveTo>
                  <a:pt y="240" x="9278"/>
                </a:moveTo>
                <a:cubicBezTo>
                  <a:pt y="240" x="9241"/>
                  <a:pt y="247" x="9205"/>
                  <a:pt y="262" x="9171"/>
                </a:cubicBezTo>
                <a:cubicBezTo>
                  <a:pt y="277" x="9136"/>
                  <a:pt y="286" x="9118"/>
                  <a:pt y="289" x="9115"/>
                </a:cubicBezTo>
                <a:lnTo>
                  <a:pt y="253" x="9111"/>
                </a:lnTo>
                <a:lnTo>
                  <a:pt y="253" x="9001"/>
                </a:lnTo>
                <a:cubicBezTo>
                  <a:pt y="327" x="9002"/>
                  <a:pt y="379" x="9003"/>
                  <a:pt y="409" x="9003"/>
                </a:cubicBezTo>
                <a:lnTo>
                  <a:pt y="831" x="9003"/>
                </a:lnTo>
                <a:lnTo>
                  <a:pt y="831" x="9127"/>
                </a:lnTo>
                <a:lnTo>
                  <a:pt y="437" x="9127"/>
                </a:lnTo>
                <a:cubicBezTo>
                  <a:pt y="415" x="9134"/>
                  <a:pt y="395" x="9150"/>
                  <a:pt y="378" x="9176"/>
                </a:cubicBezTo>
                <a:cubicBezTo>
                  <a:pt y="361" x="9201"/>
                  <a:pt y="353" x="9234"/>
                  <a:pt y="353" x="9274"/>
                </a:cubicBezTo>
                <a:cubicBezTo>
                  <a:pt y="353" x="9303"/>
                  <a:pt y="364" x="9323"/>
                  <a:pt y="386" x="9334"/>
                </a:cubicBezTo>
                <a:cubicBezTo>
                  <a:pt y="407" x="9345"/>
                  <a:pt y="447" x="9350"/>
                  <a:pt y="503" x="9350"/>
                </a:cubicBezTo>
                <a:lnTo>
                  <a:pt y="831" x="9350"/>
                </a:lnTo>
                <a:lnTo>
                  <a:pt y="831" x="9474"/>
                </a:lnTo>
                <a:lnTo>
                  <a:pt y="442" x="9474"/>
                </a:lnTo>
                <a:cubicBezTo>
                  <a:pt y="416" x="9482"/>
                  <a:pt y="394" x="9499"/>
                  <a:pt y="378" x="9523"/>
                </a:cubicBezTo>
                <a:cubicBezTo>
                  <a:pt y="361" x="9547"/>
                  <a:pt y="353" x="9574"/>
                  <a:pt y="353" x="9604"/>
                </a:cubicBezTo>
                <a:cubicBezTo>
                  <a:pt y="353" x="9615"/>
                  <a:pt y="354" x="9624"/>
                  <a:pt y="356" x="9631"/>
                </a:cubicBezTo>
                <a:cubicBezTo>
                  <a:pt y="359" x="9639"/>
                  <a:pt y="362" x="9645"/>
                  <a:pt y="366" x="9650"/>
                </a:cubicBezTo>
                <a:cubicBezTo>
                  <a:pt y="369" x="9655"/>
                  <a:pt y="374" x="9659"/>
                  <a:pt y="382" x="9663"/>
                </a:cubicBezTo>
                <a:cubicBezTo>
                  <a:pt y="389" x="9666"/>
                  <a:pt y="396" x="9669"/>
                  <a:pt y="403" x="9672"/>
                </a:cubicBezTo>
                <a:cubicBezTo>
                  <a:pt y="410" x="9674"/>
                  <a:pt y="420" x="9675"/>
                  <a:pt y="432" x="9677"/>
                </a:cubicBezTo>
                <a:cubicBezTo>
                  <a:pt y="444" x="9678"/>
                  <a:pt y="455" x="9679"/>
                  <a:pt y="465" x="9679"/>
                </a:cubicBezTo>
                <a:cubicBezTo>
                  <a:pt y="475" x="9680"/>
                  <a:pt y="487" x="9680"/>
                  <a:pt y="502" x="9680"/>
                </a:cubicBezTo>
                <a:lnTo>
                  <a:pt y="831" x="9680"/>
                </a:lnTo>
                <a:lnTo>
                  <a:pt y="831" x="9803"/>
                </a:lnTo>
                <a:lnTo>
                  <a:pt y="484" x="9803"/>
                </a:lnTo>
                <a:cubicBezTo>
                  <a:pt y="321" x="9803"/>
                  <a:pt y="240" x="9743"/>
                  <a:pt y="240" x="9621"/>
                </a:cubicBezTo>
                <a:cubicBezTo>
                  <a:pt y="240" x="9534"/>
                  <a:pt y="265" x="9471"/>
                  <a:pt y="313" x="9432"/>
                </a:cubicBezTo>
                <a:cubicBezTo>
                  <a:pt y="265" x="9413"/>
                  <a:pt y="240" x="9362"/>
                  <a:pt y="240" x="9278"/>
                </a:cubicBezTo>
                <a:close/>
                <a:moveTo>
                  <a:pt y="253" x="12046"/>
                </a:moveTo>
                <a:cubicBezTo>
                  <a:pt y="280" x="12046"/>
                  <a:pt y="307" x="12046"/>
                  <a:pt y="335" x="12047"/>
                </a:cubicBezTo>
                <a:cubicBezTo>
                  <a:pt y="362" x="12047"/>
                  <a:pt y="383" x="12047"/>
                  <a:pt y="397" x="12047"/>
                </a:cubicBezTo>
                <a:lnTo>
                  <a:pt y="831" x="12047"/>
                </a:lnTo>
                <a:lnTo>
                  <a:pt y="831" x="12171"/>
                </a:lnTo>
                <a:lnTo>
                  <a:pt y="495" x="12171"/>
                </a:lnTo>
                <a:cubicBezTo>
                  <a:pt y="458" x="12171"/>
                  <a:pt y="428" x="12182"/>
                  <a:pt y="405" x="12204"/>
                </a:cubicBezTo>
                <a:cubicBezTo>
                  <a:pt y="381" x="12227"/>
                  <a:pt y="369" x="12259"/>
                  <a:pt y="369" x="12301"/>
                </a:cubicBezTo>
                <a:lnTo>
                  <a:pt y="369" x="12343"/>
                </a:lnTo>
                <a:lnTo>
                  <a:pt y="253" x="12333"/>
                </a:lnTo>
                <a:lnTo>
                  <a:pt y="253" x="12299"/>
                </a:lnTo>
                <a:cubicBezTo>
                  <a:pt y="253" x="12220"/>
                  <a:pt y="266" x="12173"/>
                  <a:pt y="294" x="12158"/>
                </a:cubicBezTo>
                <a:lnTo>
                  <a:pt y="253" x="12155"/>
                </a:lnTo>
                <a:close/>
                <a:moveTo>
                  <a:pt y="240" x="13626"/>
                </a:moveTo>
                <a:cubicBezTo>
                  <a:pt y="240" x="13584"/>
                  <a:pt y="248" x="13545"/>
                  <a:pt y="263" x="13508"/>
                </a:cubicBezTo>
                <a:cubicBezTo>
                  <a:pt y="277" x="13471"/>
                  <a:pt y="286" x="13452"/>
                  <a:pt y="287" x="13451"/>
                </a:cubicBezTo>
                <a:lnTo>
                  <a:pt y="253" x="13447"/>
                </a:lnTo>
                <a:lnTo>
                  <a:pt y="253" x="13337"/>
                </a:lnTo>
                <a:lnTo>
                  <a:pt y="404" x="13338"/>
                </a:lnTo>
                <a:lnTo>
                  <a:pt y="831" x="13338"/>
                </a:lnTo>
                <a:lnTo>
                  <a:pt y="831" x="13462"/>
                </a:lnTo>
                <a:lnTo>
                  <a:pt y="436" x="13462"/>
                </a:lnTo>
                <a:cubicBezTo>
                  <a:pt y="416" x="13467"/>
                  <a:pt y="398" x="13484"/>
                  <a:pt y="379" x="13511"/>
                </a:cubicBezTo>
                <a:cubicBezTo>
                  <a:pt y="361" x="13538"/>
                  <a:pt y="352" x="13571"/>
                  <a:pt y="352" x="13609"/>
                </a:cubicBezTo>
                <a:cubicBezTo>
                  <a:pt y="352" x="13621"/>
                  <a:pt y="353" x="13631"/>
                  <a:pt y="356" x="13640"/>
                </a:cubicBezTo>
                <a:cubicBezTo>
                  <a:pt y="358" x="13648"/>
                  <a:pt y="361" x="13655"/>
                  <a:pt y="365" x="13660"/>
                </a:cubicBezTo>
                <a:cubicBezTo>
                  <a:pt y="368" x="13665"/>
                  <a:pt y="374" x="13670"/>
                  <a:pt y="381" x="13674"/>
                </a:cubicBezTo>
                <a:cubicBezTo>
                  <a:pt y="389" x="13678"/>
                  <a:pt y="397" x="13681"/>
                  <a:pt y="405" x="13683"/>
                </a:cubicBezTo>
                <a:cubicBezTo>
                  <a:pt y="414" x="13686"/>
                  <a:pt y="426" x="13688"/>
                  <a:pt y="441" x="13689"/>
                </a:cubicBezTo>
                <a:cubicBezTo>
                  <a:pt y="457" x="13691"/>
                  <a:pt y="472" x="13692"/>
                  <a:pt y="486" x="13692"/>
                </a:cubicBezTo>
                <a:cubicBezTo>
                  <a:pt y="499" x="13692"/>
                  <a:pt y="518" x="13692"/>
                  <a:pt y="541" x="13692"/>
                </a:cubicBezTo>
                <a:lnTo>
                  <a:pt y="831" x="13692"/>
                </a:lnTo>
                <a:lnTo>
                  <a:pt y="831" x="13816"/>
                </a:lnTo>
                <a:lnTo>
                  <a:pt y="489" x="13816"/>
                </a:lnTo>
                <a:cubicBezTo>
                  <a:pt y="408" x="13816"/>
                  <a:pt y="347" x="13801"/>
                  <a:pt y="304" x="13770"/>
                </a:cubicBezTo>
                <a:cubicBezTo>
                  <a:pt y="261" x="13739"/>
                  <a:pt y="240" x="13691"/>
                  <a:pt y="240" x="13626"/>
                </a:cubicBezTo>
                <a:close/>
                <a:moveTo>
                  <a:pt y="49" x="3439"/>
                </a:moveTo>
                <a:lnTo>
                  <a:pt y="64" x="3315"/>
                </a:lnTo>
                <a:lnTo>
                  <a:pt y="581" x="3315"/>
                </a:lnTo>
                <a:cubicBezTo>
                  <a:pt y="612" x="3315"/>
                  <a:pt y="635" x="3316"/>
                  <a:pt y="652" x="3316"/>
                </a:cubicBezTo>
                <a:cubicBezTo>
                  <a:pt y="668" x="3316"/>
                  <a:pt y="687" x="3317"/>
                  <a:pt y="708" x="3319"/>
                </a:cubicBezTo>
                <a:cubicBezTo>
                  <a:pt y="730" x="3321"/>
                  <a:pt y="746" x="3324"/>
                  <a:pt y="757" x="3328"/>
                </a:cubicBezTo>
                <a:cubicBezTo>
                  <a:pt y="768" x="3332"/>
                  <a:pt y="781" x="3338"/>
                  <a:pt y="794" x="3346"/>
                </a:cubicBezTo>
                <a:cubicBezTo>
                  <a:pt y="808" x="3353"/>
                  <a:pt y="817" x="3364"/>
                  <a:pt y="823" x="3376"/>
                </a:cubicBezTo>
                <a:cubicBezTo>
                  <a:pt y="828" x="3389"/>
                  <a:pt y="832" x="3403"/>
                  <a:pt y="836" x="3418"/>
                </a:cubicBezTo>
                <a:cubicBezTo>
                  <a:pt y="839" x="3433"/>
                  <a:pt y="841" x="3451"/>
                  <a:pt y="841" x="3471"/>
                </a:cubicBezTo>
                <a:cubicBezTo>
                  <a:pt y="841" x="3485"/>
                  <a:pt y="837" x="3511"/>
                  <a:pt y="831" x="3549"/>
                </a:cubicBezTo>
                <a:lnTo>
                  <a:pt y="727" x="3540"/>
                </a:lnTo>
                <a:cubicBezTo>
                  <a:pt y="730" x="3502"/>
                  <a:pt y="732" x="3481"/>
                  <a:pt y="732" x="3477"/>
                </a:cubicBezTo>
                <a:cubicBezTo>
                  <a:pt y="732" x="3470"/>
                  <a:pt y="731" x="3465"/>
                  <a:pt y="730" x="3461"/>
                </a:cubicBezTo>
                <a:cubicBezTo>
                  <a:pt y="729" x="3458"/>
                  <a:pt y="727" x="3455"/>
                  <a:pt y="724" x="3453"/>
                </a:cubicBezTo>
                <a:cubicBezTo>
                  <a:pt y="721" x="3450"/>
                  <a:pt y="717" x="3448"/>
                  <a:pt y="712" x="3446"/>
                </a:cubicBezTo>
                <a:cubicBezTo>
                  <a:pt y="708" x="3445"/>
                  <a:pt y="699" x="3443"/>
                  <a:pt y="687" x="3442"/>
                </a:cubicBezTo>
                <a:cubicBezTo>
                  <a:pt y="675" x="3441"/>
                  <a:pt y="663" x="3440"/>
                  <a:pt y="651" x="3440"/>
                </a:cubicBezTo>
                <a:cubicBezTo>
                  <a:pt y="638" x="3439"/>
                  <a:pt y="621" x="3439"/>
                  <a:pt y="599" x="3439"/>
                </a:cubicBezTo>
                <a:lnTo>
                  <a:pt y="49" x="3439"/>
                </a:lnTo>
                <a:close/>
                <a:moveTo>
                  <a:pt y="49" x="5597"/>
                </a:moveTo>
                <a:lnTo>
                  <a:pt y="64" x="5474"/>
                </a:lnTo>
                <a:lnTo>
                  <a:pt y="581" x="5474"/>
                </a:lnTo>
                <a:cubicBezTo>
                  <a:pt y="612" x="5474"/>
                  <a:pt y="635" x="5474"/>
                  <a:pt y="652" x="5474"/>
                </a:cubicBezTo>
                <a:cubicBezTo>
                  <a:pt y="668" x="5474"/>
                  <a:pt y="687" x="5475"/>
                  <a:pt y="708" x="5477"/>
                </a:cubicBezTo>
                <a:cubicBezTo>
                  <a:pt y="730" x="5479"/>
                  <a:pt y="746" x="5482"/>
                  <a:pt y="757" x="5486"/>
                </a:cubicBezTo>
                <a:cubicBezTo>
                  <a:pt y="768" x="5490"/>
                  <a:pt y="781" x="5496"/>
                  <a:pt y="794" x="5504"/>
                </a:cubicBezTo>
                <a:cubicBezTo>
                  <a:pt y="808" x="5512"/>
                  <a:pt y="817" x="5522"/>
                  <a:pt y="823" x="5534"/>
                </a:cubicBezTo>
                <a:cubicBezTo>
                  <a:pt y="828" x="5547"/>
                  <a:pt y="832" x="5561"/>
                  <a:pt y="836" x="5576"/>
                </a:cubicBezTo>
                <a:cubicBezTo>
                  <a:pt y="839" x="5591"/>
                  <a:pt y="841" x="5609"/>
                  <a:pt y="841" x="5629"/>
                </a:cubicBezTo>
                <a:cubicBezTo>
                  <a:pt y="841" x="5643"/>
                  <a:pt y="837" x="5669"/>
                  <a:pt y="831" x="5707"/>
                </a:cubicBezTo>
                <a:lnTo>
                  <a:pt y="727" x="5699"/>
                </a:lnTo>
                <a:cubicBezTo>
                  <a:pt y="730" x="5660"/>
                  <a:pt y="732" x="5639"/>
                  <a:pt y="732" x="5636"/>
                </a:cubicBezTo>
                <a:cubicBezTo>
                  <a:pt y="732" x="5628"/>
                  <a:pt y="731" x="5623"/>
                  <a:pt y="730" x="5619"/>
                </a:cubicBezTo>
                <a:cubicBezTo>
                  <a:pt y="729" x="5616"/>
                  <a:pt y="727" x="5613"/>
                  <a:pt y="724" x="5611"/>
                </a:cubicBezTo>
                <a:cubicBezTo>
                  <a:pt y="721" x="5608"/>
                  <a:pt y="717" x="5606"/>
                  <a:pt y="712" x="5604"/>
                </a:cubicBezTo>
                <a:cubicBezTo>
                  <a:pt y="708" x="5603"/>
                  <a:pt y="699" x="5601"/>
                  <a:pt y="687" x="5600"/>
                </a:cubicBezTo>
                <a:cubicBezTo>
                  <a:pt y="675" x="5599"/>
                  <a:pt y="663" x="5598"/>
                  <a:pt y="651" x="5598"/>
                </a:cubicBezTo>
                <a:cubicBezTo>
                  <a:pt y="638" x="5597"/>
                  <a:pt y="621" x="5597"/>
                  <a:pt y="599" x="5597"/>
                </a:cubicBezTo>
                <a:lnTo>
                  <a:pt y="49" x="5597"/>
                </a:lnTo>
                <a:close/>
                <a:moveTo>
                  <a:pt y="49" x="4858"/>
                </a:moveTo>
                <a:lnTo>
                  <a:pt y="64" x="4734"/>
                </a:lnTo>
                <a:lnTo>
                  <a:pt y="352" x="4755"/>
                </a:lnTo>
                <a:cubicBezTo>
                  <a:pt y="314" x="4752"/>
                  <a:pt y="286" x="4733"/>
                  <a:pt y="267" x="4698"/>
                </a:cubicBezTo>
                <a:cubicBezTo>
                  <a:pt y="249" x="4663"/>
                  <a:pt y="240" x="4625"/>
                  <a:pt y="240" x="4586"/>
                </a:cubicBezTo>
                <a:cubicBezTo>
                  <a:pt y="240" x="4537"/>
                  <a:pt y="253" x="4494"/>
                  <a:pt y="280" x="4456"/>
                </a:cubicBezTo>
                <a:cubicBezTo>
                  <a:pt y="307" x="4418"/>
                  <a:pt y="343" x="4389"/>
                  <a:pt y="388" x="4369"/>
                </a:cubicBezTo>
                <a:cubicBezTo>
                  <a:pt y="433" x="4349"/>
                  <a:pt y="482" x="4339"/>
                  <a:pt y="535" x="4339"/>
                </a:cubicBezTo>
                <a:cubicBezTo>
                  <a:pt y="625" x="4339"/>
                  <a:pt y="699" x="4361"/>
                  <a:pt y="756" x="4405"/>
                </a:cubicBezTo>
                <a:cubicBezTo>
                  <a:pt y="814" x="4450"/>
                  <a:pt y="842" x="4511"/>
                  <a:pt y="842" x="4589"/>
                </a:cubicBezTo>
                <a:cubicBezTo>
                  <a:pt y="842" x="4628"/>
                  <a:pt y="833" x="4664"/>
                  <a:pt y="813" x="4697"/>
                </a:cubicBezTo>
                <a:cubicBezTo>
                  <a:pt y="798" x="4722"/>
                  <a:pt y="790" x="4737"/>
                  <a:pt y="790" x="4740"/>
                </a:cubicBezTo>
                <a:cubicBezTo>
                  <a:pt y="790" x="4741"/>
                  <a:pt y="791" x="4742"/>
                  <a:pt y="792" x="4741"/>
                </a:cubicBezTo>
                <a:lnTo>
                  <a:pt y="831" x="4746"/>
                </a:lnTo>
                <a:lnTo>
                  <a:pt y="831" x="4858"/>
                </a:lnTo>
                <a:lnTo>
                  <a:pt y="49" x="4858"/>
                </a:lnTo>
                <a:close/>
                <a:moveTo>
                  <a:pt y="240" x="1575"/>
                </a:moveTo>
                <a:cubicBezTo>
                  <a:pt y="242" x="1499"/>
                  <a:pt y="272" x="1437"/>
                  <a:pt y="328" x="1390"/>
                </a:cubicBezTo>
                <a:cubicBezTo>
                  <a:pt y="385" x="1342"/>
                  <a:pt y="456" x="1318"/>
                  <a:pt y="541" x="1318"/>
                </a:cubicBezTo>
                <a:cubicBezTo>
                  <a:pt y="632" x="1318"/>
                  <a:pt y="706" x="1342"/>
                  <a:pt y="761" x="1390"/>
                </a:cubicBezTo>
                <a:cubicBezTo>
                  <a:pt y="815" x="1438"/>
                  <a:pt y="843" x="1503"/>
                  <a:pt y="843" x="1585"/>
                </a:cubicBezTo>
                <a:cubicBezTo>
                  <a:pt y="843" x="1672"/>
                  <a:pt y="816" x="1746"/>
                  <a:pt y="763" x="1808"/>
                </a:cubicBezTo>
                <a:lnTo>
                  <a:pt y="666" x="1767"/>
                </a:lnTo>
                <a:cubicBezTo>
                  <a:pt y="709" x="1704"/>
                  <a:pt y="731" x="1644"/>
                  <a:pt y="731" x="1588"/>
                </a:cubicBezTo>
                <a:cubicBezTo>
                  <a:pt y="731" x="1546"/>
                  <a:pt y="715" x="1512"/>
                  <a:pt y="684" x="1485"/>
                </a:cubicBezTo>
                <a:cubicBezTo>
                  <a:pt y="653" x="1458"/>
                  <a:pt y="617" x="1444"/>
                  <a:pt y="577" x="1444"/>
                </a:cubicBezTo>
                <a:lnTo>
                  <a:pt y="577" x="1811"/>
                </a:lnTo>
                <a:cubicBezTo>
                  <a:pt y="560" x="1811"/>
                  <a:pt y="547" x="1811"/>
                  <a:pt y="538" x="1811"/>
                </a:cubicBezTo>
                <a:cubicBezTo>
                  <a:pt y="529" x="1812"/>
                  <a:pt y="523" x="1812"/>
                  <a:pt y="520" x="1812"/>
                </a:cubicBezTo>
                <a:cubicBezTo>
                  <a:pt y="435" x="1812"/>
                  <a:pt y="368" x="1791"/>
                  <a:pt y="317" x="1748"/>
                </a:cubicBezTo>
                <a:cubicBezTo>
                  <a:pt y="266" x="1706"/>
                  <a:pt y="240" x="1648"/>
                  <a:pt y="240" x="1575"/>
                </a:cubicBezTo>
                <a:close/>
                <a:moveTo>
                  <a:pt y="240" x="3826"/>
                </a:moveTo>
                <a:cubicBezTo>
                  <a:pt y="240" x="3770"/>
                  <a:pt y="254" x="3720"/>
                  <a:pt y="282" x="3678"/>
                </a:cubicBezTo>
                <a:cubicBezTo>
                  <a:pt y="310" x="3635"/>
                  <a:pt y="347" x="3604"/>
                  <a:pt y="392" x="3583"/>
                </a:cubicBezTo>
                <a:cubicBezTo>
                  <a:pt y="438" x="3562"/>
                  <a:pt y="488" x="3552"/>
                  <a:pt y="543" x="3552"/>
                </a:cubicBezTo>
                <a:cubicBezTo>
                  <a:pt y="598" x="3552"/>
                  <a:pt y="648" x="3562"/>
                  <a:pt y="693" x="3583"/>
                </a:cubicBezTo>
                <a:cubicBezTo>
                  <a:pt y="738" x="3603"/>
                  <a:pt y="774" x="3635"/>
                  <a:pt y="801" x="3677"/>
                </a:cubicBezTo>
                <a:cubicBezTo>
                  <a:pt y="829" x="3719"/>
                  <a:pt y="843" x="3768"/>
                  <a:pt y="843" x="3825"/>
                </a:cubicBezTo>
                <a:cubicBezTo>
                  <a:pt y="843" x="3867"/>
                  <a:pt y="835" x="3906"/>
                  <a:pt y="818" x="3940"/>
                </a:cubicBezTo>
                <a:cubicBezTo>
                  <a:pt y="801" x="3975"/>
                  <a:pt y="779" x="4003"/>
                  <a:pt y="751" x="4026"/>
                </a:cubicBezTo>
                <a:cubicBezTo>
                  <a:pt y="722" x="4048"/>
                  <a:pt y="690" x="4065"/>
                  <a:pt y="655" x="4076"/>
                </a:cubicBezTo>
                <a:cubicBezTo>
                  <a:pt y="619" x="4088"/>
                  <a:pt y="581" x="4094"/>
                  <a:pt y="542" x="4094"/>
                </a:cubicBezTo>
                <a:cubicBezTo>
                  <a:pt y="509" x="4094"/>
                  <a:pt y="478" x="4090"/>
                  <a:pt y="448" x="4083"/>
                </a:cubicBezTo>
                <a:cubicBezTo>
                  <a:pt y="418" x="4077"/>
                  <a:pt y="391" x="4066"/>
                  <a:pt y="366" x="4051"/>
                </a:cubicBezTo>
                <a:cubicBezTo>
                  <a:pt y="340" x="4037"/>
                  <a:pt y="318" x="4019"/>
                  <a:pt y="300" x="3998"/>
                </a:cubicBezTo>
                <a:cubicBezTo>
                  <a:pt y="281" x="3977"/>
                  <a:pt y="266" x="3951"/>
                  <a:pt y="256" x="3922"/>
                </a:cubicBezTo>
                <a:cubicBezTo>
                  <a:pt y="245" x="3893"/>
                  <a:pt y="240" x="3861"/>
                  <a:pt y="240" x="3826"/>
                </a:cubicBezTo>
                <a:close/>
                <a:moveTo>
                  <a:pt y="240" x="5169"/>
                </a:moveTo>
                <a:cubicBezTo>
                  <a:pt y="242" x="5093"/>
                  <a:pt y="272" x="5031"/>
                  <a:pt y="328" x="4983"/>
                </a:cubicBezTo>
                <a:cubicBezTo>
                  <a:pt y="385" x="4936"/>
                  <a:pt y="456" x="4912"/>
                  <a:pt y="541" x="4912"/>
                </a:cubicBezTo>
                <a:cubicBezTo>
                  <a:pt y="632" x="4912"/>
                  <a:pt y="706" x="4936"/>
                  <a:pt y="761" x="4984"/>
                </a:cubicBezTo>
                <a:cubicBezTo>
                  <a:pt y="815" x="5031"/>
                  <a:pt y="843" x="5097"/>
                  <a:pt y="843" x="5179"/>
                </a:cubicBezTo>
                <a:cubicBezTo>
                  <a:pt y="843" x="5266"/>
                  <a:pt y="816" x="5340"/>
                  <a:pt y="763" x="5402"/>
                </a:cubicBezTo>
                <a:lnTo>
                  <a:pt y="666" x="5361"/>
                </a:lnTo>
                <a:cubicBezTo>
                  <a:pt y="709" x="5298"/>
                  <a:pt y="731" x="5238"/>
                  <a:pt y="731" x="5181"/>
                </a:cubicBezTo>
                <a:cubicBezTo>
                  <a:pt y="731" x="5140"/>
                  <a:pt y="715" x="5106"/>
                  <a:pt y="684" x="5078"/>
                </a:cubicBezTo>
                <a:cubicBezTo>
                  <a:pt y="653" x="5051"/>
                  <a:pt y="617" x="5038"/>
                  <a:pt y="577" x="5038"/>
                </a:cubicBezTo>
                <a:lnTo>
                  <a:pt y="577" x="5404"/>
                </a:lnTo>
                <a:cubicBezTo>
                  <a:pt y="560" x="5404"/>
                  <a:pt y="547" x="5405"/>
                  <a:pt y="538" x="5405"/>
                </a:cubicBezTo>
                <a:cubicBezTo>
                  <a:pt y="529" x="5405"/>
                  <a:pt y="523" x="5405"/>
                  <a:pt y="520" x="5405"/>
                </a:cubicBezTo>
                <a:cubicBezTo>
                  <a:pt y="435" x="5405"/>
                  <a:pt y="368" x="5384"/>
                  <a:pt y="317" x="5342"/>
                </a:cubicBezTo>
                <a:cubicBezTo>
                  <a:pt y="266" x="5300"/>
                  <a:pt y="240" x="5242"/>
                  <a:pt y="240" x="5169"/>
                </a:cubicBezTo>
                <a:close/>
                <a:moveTo>
                  <a:pt y="240" x="6685"/>
                </a:moveTo>
                <a:cubicBezTo>
                  <a:pt y="242" x="6608"/>
                  <a:pt y="272" x="6547"/>
                  <a:pt y="328" x="6499"/>
                </a:cubicBezTo>
                <a:cubicBezTo>
                  <a:pt y="385" x="6451"/>
                  <a:pt y="456" x="6428"/>
                  <a:pt y="541" x="6428"/>
                </a:cubicBezTo>
                <a:cubicBezTo>
                  <a:pt y="632" x="6428"/>
                  <a:pt y="706" x="6452"/>
                  <a:pt y="761" x="6499"/>
                </a:cubicBezTo>
                <a:cubicBezTo>
                  <a:pt y="815" x="6547"/>
                  <a:pt y="843" x="6612"/>
                  <a:pt y="843" x="6695"/>
                </a:cubicBezTo>
                <a:cubicBezTo>
                  <a:pt y="843" x="6781"/>
                  <a:pt y="816" x="6856"/>
                  <a:pt y="763" x="6918"/>
                </a:cubicBezTo>
                <a:lnTo>
                  <a:pt y="666" x="6876"/>
                </a:lnTo>
                <a:cubicBezTo>
                  <a:pt y="709" x="6813"/>
                  <a:pt y="731" x="6753"/>
                  <a:pt y="731" x="6697"/>
                </a:cubicBezTo>
                <a:cubicBezTo>
                  <a:pt y="731" x="6656"/>
                  <a:pt y="715" x="6621"/>
                  <a:pt y="684" x="6594"/>
                </a:cubicBezTo>
                <a:cubicBezTo>
                  <a:pt y="653" x="6567"/>
                  <a:pt y="617" x="6553"/>
                  <a:pt y="577" x="6553"/>
                </a:cubicBezTo>
                <a:lnTo>
                  <a:pt y="577" x="6920"/>
                </a:lnTo>
                <a:cubicBezTo>
                  <a:pt y="560" x="6920"/>
                  <a:pt y="547" x="6920"/>
                  <a:pt y="538" x="6921"/>
                </a:cubicBezTo>
                <a:cubicBezTo>
                  <a:pt y="529" x="6921"/>
                  <a:pt y="523" x="6921"/>
                  <a:pt y="520" x="6921"/>
                </a:cubicBezTo>
                <a:cubicBezTo>
                  <a:pt y="435" x="6921"/>
                  <a:pt y="368" x="6900"/>
                  <a:pt y="317" x="6858"/>
                </a:cubicBezTo>
                <a:cubicBezTo>
                  <a:pt y="266" x="6815"/>
                  <a:pt y="240" x="6758"/>
                  <a:pt y="240" x="6685"/>
                </a:cubicBezTo>
                <a:close/>
                <a:moveTo>
                  <a:pt y="240" x="7235"/>
                </a:moveTo>
                <a:cubicBezTo>
                  <a:pt y="240" x="7193"/>
                  <a:pt y="248" x="7155"/>
                  <a:pt y="265" x="7119"/>
                </a:cubicBezTo>
                <a:cubicBezTo>
                  <a:pt y="282" x="7084"/>
                  <a:pt y="304" x="7054"/>
                  <a:pt y="332" x="7031"/>
                </a:cubicBezTo>
                <a:cubicBezTo>
                  <a:pt y="360" x="7008"/>
                  <a:pt y="392" x="6990"/>
                  <a:pt y="428" x="6977"/>
                </a:cubicBezTo>
                <a:cubicBezTo>
                  <a:pt y="464" x="6964"/>
                  <a:pt y="502" x="6957"/>
                  <a:pt y="541" x="6957"/>
                </a:cubicBezTo>
                <a:cubicBezTo>
                  <a:pt y="582" x="6957"/>
                  <a:pt y="620" x="6963"/>
                  <a:pt y="656" x="6976"/>
                </a:cubicBezTo>
                <a:cubicBezTo>
                  <a:pt y="691" x="6988"/>
                  <a:pt y="723" x="7006"/>
                  <a:pt y="751" x="7029"/>
                </a:cubicBezTo>
                <a:cubicBezTo>
                  <a:pt y="779" x="7052"/>
                  <a:pt y="802" x="7081"/>
                  <a:pt y="818" x="7118"/>
                </a:cubicBezTo>
                <a:cubicBezTo>
                  <a:pt y="835" x="7154"/>
                  <a:pt y="843" x="7193"/>
                  <a:pt y="843" x="7237"/>
                </a:cubicBezTo>
                <a:cubicBezTo>
                  <a:pt y="843" x="7266"/>
                  <a:pt y="838" x="7296"/>
                  <a:pt y="829" x="7324"/>
                </a:cubicBezTo>
                <a:cubicBezTo>
                  <a:pt y="820" x="7353"/>
                  <a:pt y="803" x="7380"/>
                  <a:pt y="779" x="7406"/>
                </a:cubicBezTo>
                <a:lnTo>
                  <a:pt y="681" x="7372"/>
                </a:lnTo>
                <a:cubicBezTo>
                  <a:pt y="716" x="7322"/>
                  <a:pt y="734" x="7279"/>
                  <a:pt y="734" x="7241"/>
                </a:cubicBezTo>
                <a:cubicBezTo>
                  <a:pt y="734" x="7194"/>
                  <a:pt y="716" x="7156"/>
                  <a:pt y="681" x="7126"/>
                </a:cubicBezTo>
                <a:cubicBezTo>
                  <a:pt y="646" x="7097"/>
                  <a:pt y="600" x="7082"/>
                  <a:pt y="543" x="7082"/>
                </a:cubicBezTo>
                <a:cubicBezTo>
                  <a:pt y="487" x="7082"/>
                  <a:pt y="440" x="7097"/>
                  <a:pt y="404" x="7126"/>
                </a:cubicBezTo>
                <a:cubicBezTo>
                  <a:pt y="367" x="7156"/>
                  <a:pt y="349" x="7192"/>
                  <a:pt y="349" x="7234"/>
                </a:cubicBezTo>
                <a:cubicBezTo>
                  <a:pt y="349" x="7277"/>
                  <a:pt y="365" x="7323"/>
                  <a:pt y="397" x="7371"/>
                </a:cubicBezTo>
                <a:lnTo>
                  <a:pt y="302" x="7405"/>
                </a:lnTo>
                <a:cubicBezTo>
                  <a:pt y="278" x="7381"/>
                  <a:pt y="262" x="7355"/>
                  <a:pt y="254" x="7327"/>
                </a:cubicBezTo>
                <a:cubicBezTo>
                  <a:pt y="245" x="7299"/>
                  <a:pt y="240" x="7268"/>
                  <a:pt y="240" x="7235"/>
                </a:cubicBezTo>
                <a:close/>
                <a:moveTo>
                  <a:pt y="240" x="8472"/>
                </a:moveTo>
                <a:cubicBezTo>
                  <a:pt y="240" x="8416"/>
                  <a:pt y="254" x="8366"/>
                  <a:pt y="282" x="8324"/>
                </a:cubicBezTo>
                <a:cubicBezTo>
                  <a:pt y="310" x="8281"/>
                  <a:pt y="347" x="8250"/>
                  <a:pt y="392" x="8229"/>
                </a:cubicBezTo>
                <a:cubicBezTo>
                  <a:pt y="438" x="8208"/>
                  <a:pt y="488" x="8198"/>
                  <a:pt y="543" x="8198"/>
                </a:cubicBezTo>
                <a:cubicBezTo>
                  <a:pt y="598" x="8198"/>
                  <a:pt y="648" x="8208"/>
                  <a:pt y="693" x="8229"/>
                </a:cubicBezTo>
                <a:cubicBezTo>
                  <a:pt y="738" x="8249"/>
                  <a:pt y="774" x="8281"/>
                  <a:pt y="801" x="8323"/>
                </a:cubicBezTo>
                <a:cubicBezTo>
                  <a:pt y="829" x="8365"/>
                  <a:pt y="843" x="8414"/>
                  <a:pt y="843" x="8471"/>
                </a:cubicBezTo>
                <a:cubicBezTo>
                  <a:pt y="843" x="8513"/>
                  <a:pt y="835" x="8552"/>
                  <a:pt y="818" x="8586"/>
                </a:cubicBezTo>
                <a:cubicBezTo>
                  <a:pt y="801" x="8621"/>
                  <a:pt y="779" x="8649"/>
                  <a:pt y="751" x="8672"/>
                </a:cubicBezTo>
                <a:cubicBezTo>
                  <a:pt y="722" x="8694"/>
                  <a:pt y="690" x="8711"/>
                  <a:pt y="655" x="8722"/>
                </a:cubicBezTo>
                <a:cubicBezTo>
                  <a:pt y="619" x="8734"/>
                  <a:pt y="581" x="8740"/>
                  <a:pt y="542" x="8740"/>
                </a:cubicBezTo>
                <a:cubicBezTo>
                  <a:pt y="509" x="8740"/>
                  <a:pt y="478" x="8736"/>
                  <a:pt y="448" x="8729"/>
                </a:cubicBezTo>
                <a:cubicBezTo>
                  <a:pt y="418" x="8723"/>
                  <a:pt y="391" x="8712"/>
                  <a:pt y="366" x="8697"/>
                </a:cubicBezTo>
                <a:cubicBezTo>
                  <a:pt y="340" x="8683"/>
                  <a:pt y="318" x="8665"/>
                  <a:pt y="300" x="8644"/>
                </a:cubicBezTo>
                <a:cubicBezTo>
                  <a:pt y="281" x="8623"/>
                  <a:pt y="266" x="8597"/>
                  <a:pt y="256" x="8568"/>
                </a:cubicBezTo>
                <a:cubicBezTo>
                  <a:pt y="245" x="8539"/>
                  <a:pt y="240" x="8507"/>
                  <a:pt y="240" x="8472"/>
                </a:cubicBezTo>
                <a:close/>
                <a:moveTo>
                  <a:pt y="240" x="10096"/>
                </a:moveTo>
                <a:cubicBezTo>
                  <a:pt y="240" x="10058"/>
                  <a:pt y="244" x="10021"/>
                  <a:pt y="252" x="9986"/>
                </a:cubicBezTo>
                <a:cubicBezTo>
                  <a:pt y="260" x="9950"/>
                  <a:pt y="273" x="9916"/>
                  <a:pt y="292" x="9883"/>
                </a:cubicBezTo>
                <a:lnTo>
                  <a:pt y="395" x="9918"/>
                </a:lnTo>
                <a:cubicBezTo>
                  <a:pt y="378" x="9953"/>
                  <a:pt y="366" x="9985"/>
                  <a:pt y="360" x="10014"/>
                </a:cubicBezTo>
                <a:cubicBezTo>
                  <a:pt y="354" x="10042"/>
                  <a:pt y="351" x="10071"/>
                  <a:pt y="351" x="10098"/>
                </a:cubicBezTo>
                <a:cubicBezTo>
                  <a:pt y="351" x="10129"/>
                  <a:pt y="357" x="10151"/>
                  <a:pt y="369" x="10163"/>
                </a:cubicBezTo>
                <a:cubicBezTo>
                  <a:pt y="382" x="10176"/>
                  <a:pt y="401" x="10183"/>
                  <a:pt y="428" x="10183"/>
                </a:cubicBezTo>
                <a:lnTo>
                  <a:pt y="471" x="10183"/>
                </a:lnTo>
                <a:lnTo>
                  <a:pt y="475" x="10147"/>
                </a:lnTo>
                <a:cubicBezTo>
                  <a:pt y="477" x="10132"/>
                  <a:pt y="479" x="10122"/>
                  <a:pt y="479" x="10115"/>
                </a:cubicBezTo>
                <a:cubicBezTo>
                  <a:pt y="491" x="10040"/>
                  <a:pt y="505" x="9985"/>
                  <a:pt y="522" x="9951"/>
                </a:cubicBezTo>
                <a:cubicBezTo>
                  <a:pt y="554" x="9887"/>
                  <a:pt y="605" x="9855"/>
                  <a:pt y="675" x="9855"/>
                </a:cubicBezTo>
                <a:cubicBezTo>
                  <a:pt y="703" x="9855"/>
                  <a:pt y="728" x="9860"/>
                  <a:pt y="749" x="9870"/>
                </a:cubicBezTo>
                <a:cubicBezTo>
                  <a:pt y="771" x="9880"/>
                  <a:pt y="789" x="9893"/>
                  <a:pt y="802" x="9911"/>
                </a:cubicBezTo>
                <a:cubicBezTo>
                  <a:pt y="816" x="9928"/>
                  <a:pt y="826" x="9948"/>
                  <a:pt y="833" x="9969"/>
                </a:cubicBezTo>
                <a:cubicBezTo>
                  <a:pt y="839" x="9991"/>
                  <a:pt y="843" x="10014"/>
                  <a:pt y="843" x="10038"/>
                </a:cubicBezTo>
                <a:cubicBezTo>
                  <a:pt y="843" x="10114"/>
                  <a:pt y="827" x="10166"/>
                  <a:pt y="796" x="10194"/>
                </a:cubicBezTo>
                <a:lnTo>
                  <a:pt y="831" x="10201"/>
                </a:lnTo>
                <a:lnTo>
                  <a:pt y="831" x="10306"/>
                </a:lnTo>
                <a:lnTo>
                  <a:pt y="416" x="10306"/>
                </a:lnTo>
                <a:cubicBezTo>
                  <a:pt y="299" x="10306"/>
                  <a:pt y="240" x="10236"/>
                  <a:pt y="240" x="10096"/>
                </a:cubicBezTo>
                <a:close/>
                <a:moveTo>
                  <a:pt y="240" x="10572"/>
                </a:moveTo>
                <a:cubicBezTo>
                  <a:pt y="240" x="10541"/>
                  <a:pt y="245" x="10512"/>
                  <a:pt y="255" x="10486"/>
                </a:cubicBezTo>
                <a:cubicBezTo>
                  <a:pt y="265" x="10461"/>
                  <a:pt y="277" x="10440"/>
                  <a:pt y="294" x="10423"/>
                </a:cubicBezTo>
                <a:cubicBezTo>
                  <a:pt y="310" x="10407"/>
                  <a:pt y="328" x="10395"/>
                  <a:pt y="348" x="10386"/>
                </a:cubicBezTo>
                <a:cubicBezTo>
                  <a:pt y="368" x="10377"/>
                  <a:pt y="389" x="10373"/>
                  <a:pt y="411" x="10373"/>
                </a:cubicBezTo>
                <a:cubicBezTo>
                  <a:pt y="452" x="10373"/>
                  <a:pt y="486" x="10385"/>
                  <a:pt y="515" x="10409"/>
                </a:cubicBezTo>
                <a:cubicBezTo>
                  <a:pt y="543" x="10433"/>
                  <a:pt y="565" x="10472"/>
                  <a:pt y="580" x="10527"/>
                </a:cubicBezTo>
                <a:lnTo>
                  <a:pt y="600" x="10598"/>
                </a:lnTo>
                <a:cubicBezTo>
                  <a:pt y="612" x="10642"/>
                  <a:pt y="633" x="10664"/>
                  <a:pt y="662" x="10664"/>
                </a:cubicBezTo>
                <a:lnTo>
                  <a:pt y="667" x="10664"/>
                </a:lnTo>
                <a:cubicBezTo>
                  <a:pt y="688" x="10662"/>
                  <a:pt y="705" x="10654"/>
                  <a:pt y="716" x="10640"/>
                </a:cubicBezTo>
                <a:cubicBezTo>
                  <a:pt y="728" x="10626"/>
                  <a:pt y="733" x="10606"/>
                  <a:pt y="733" x="10580"/>
                </a:cubicBezTo>
                <a:lnTo>
                  <a:pt y="733" x="10572"/>
                </a:lnTo>
                <a:cubicBezTo>
                  <a:pt y="733" x="10551"/>
                  <a:pt y="730" x="10531"/>
                  <a:pt y="725" x="10509"/>
                </a:cubicBezTo>
                <a:cubicBezTo>
                  <a:pt y="719" x="10488"/>
                  <a:pt y="713" x="10472"/>
                  <a:pt y="708" x="10461"/>
                </a:cubicBezTo>
                <a:cubicBezTo>
                  <a:pt y="703" x="10450"/>
                  <a:pt y="692" x="10432"/>
                  <a:pt y="677" x="10409"/>
                </a:cubicBezTo>
                <a:lnTo>
                  <a:pt y="779" x="10374"/>
                </a:lnTo>
                <a:cubicBezTo>
                  <a:pt y="800" x="10402"/>
                  <a:pt y="816" x="10434"/>
                  <a:pt y="827" x="10470"/>
                </a:cubicBezTo>
                <a:cubicBezTo>
                  <a:pt y="837" x="10506"/>
                  <a:pt y="843" x="10544"/>
                  <a:pt y="843" x="10584"/>
                </a:cubicBezTo>
                <a:cubicBezTo>
                  <a:pt y="843" x="10641"/>
                  <a:pt y="827" x="10688"/>
                  <a:pt y="796" x="10725"/>
                </a:cubicBezTo>
                <a:cubicBezTo>
                  <a:pt y="765" x="10761"/>
                  <a:pt y="722" x="10781"/>
                  <a:pt y="666" x="10782"/>
                </a:cubicBezTo>
                <a:lnTo>
                  <a:pt y="664" x="10782"/>
                </a:lnTo>
                <a:cubicBezTo>
                  <a:pt y="615" x="10782"/>
                  <a:pt y="577" x="10769"/>
                  <a:pt y="548" x="10744"/>
                </a:cubicBezTo>
                <a:cubicBezTo>
                  <a:pt y="520" x="10718"/>
                  <a:pt y="499" x="10680"/>
                  <a:pt y="486" x="10632"/>
                </a:cubicBezTo>
                <a:lnTo>
                  <a:pt y="466" x="10558"/>
                </a:lnTo>
                <a:cubicBezTo>
                  <a:pt y="460" x="10534"/>
                  <a:pt y="452" x="10518"/>
                  <a:pt y="443" x="10510"/>
                </a:cubicBezTo>
                <a:cubicBezTo>
                  <a:pt y="434" x="10501"/>
                  <a:pt y="424" x="10497"/>
                  <a:pt y="412" x="10497"/>
                </a:cubicBezTo>
                <a:cubicBezTo>
                  <a:pt y="391" x="10497"/>
                  <a:pt y="376" x="10504"/>
                  <a:pt y="364" x="10518"/>
                </a:cubicBezTo>
                <a:cubicBezTo>
                  <a:pt y="353" x="10533"/>
                  <a:pt y="347" x="10553"/>
                  <a:pt y="347" x="10579"/>
                </a:cubicBezTo>
                <a:cubicBezTo>
                  <a:pt y="347" x="10619"/>
                  <a:pt y="358" x="10669"/>
                  <a:pt y="382" x="10728"/>
                </a:cubicBezTo>
                <a:lnTo>
                  <a:pt y="285" x="10760"/>
                </a:lnTo>
                <a:cubicBezTo>
                  <a:pt y="255" x="10701"/>
                  <a:pt y="240" x="10639"/>
                  <a:pt y="240" x="10572"/>
                </a:cubicBezTo>
                <a:close/>
                <a:moveTo>
                  <a:pt y="240" x="11308"/>
                </a:moveTo>
                <a:cubicBezTo>
                  <a:pt y="240" x="11266"/>
                  <a:pt y="248" x="11227"/>
                  <a:pt y="265" x="11192"/>
                </a:cubicBezTo>
                <a:cubicBezTo>
                  <a:pt y="282" x="11156"/>
                  <a:pt y="304" x="11127"/>
                  <a:pt y="332" x="11104"/>
                </a:cubicBezTo>
                <a:cubicBezTo>
                  <a:pt y="360" x="11080"/>
                  <a:pt y="392" x="11062"/>
                  <a:pt y="428" x="11049"/>
                </a:cubicBezTo>
                <a:cubicBezTo>
                  <a:pt y="464" x="11037"/>
                  <a:pt y="502" x="11030"/>
                  <a:pt y="541" x="11030"/>
                </a:cubicBezTo>
                <a:cubicBezTo>
                  <a:pt y="582" x="11030"/>
                  <a:pt y="620" x="11036"/>
                  <a:pt y="656" x="11048"/>
                </a:cubicBezTo>
                <a:cubicBezTo>
                  <a:pt y="691" x="11061"/>
                  <a:pt y="723" x="11078"/>
                  <a:pt y="751" x="11102"/>
                </a:cubicBezTo>
                <a:cubicBezTo>
                  <a:pt y="779" x="11125"/>
                  <a:pt y="802" x="11154"/>
                  <a:pt y="818" x="11190"/>
                </a:cubicBezTo>
                <a:cubicBezTo>
                  <a:pt y="835" x="11226"/>
                  <a:pt y="843" x="11266"/>
                  <a:pt y="843" x="11309"/>
                </a:cubicBezTo>
                <a:cubicBezTo>
                  <a:pt y="843" x="11339"/>
                  <a:pt y="838" x="11368"/>
                  <a:pt y="829" x="11397"/>
                </a:cubicBezTo>
                <a:cubicBezTo>
                  <a:pt y="820" x="11425"/>
                  <a:pt y="803" x="11453"/>
                  <a:pt y="779" x="11479"/>
                </a:cubicBezTo>
                <a:lnTo>
                  <a:pt y="681" x="11444"/>
                </a:lnTo>
                <a:cubicBezTo>
                  <a:pt y="716" x="11395"/>
                  <a:pt y="734" x="11351"/>
                  <a:pt y="734" x="11313"/>
                </a:cubicBezTo>
                <a:cubicBezTo>
                  <a:pt y="734" x="11266"/>
                  <a:pt y="716" x="11228"/>
                  <a:pt y="681" x="11199"/>
                </a:cubicBezTo>
                <a:cubicBezTo>
                  <a:pt y="646" x="11170"/>
                  <a:pt y="600" x="11155"/>
                  <a:pt y="543" x="11155"/>
                </a:cubicBezTo>
                <a:cubicBezTo>
                  <a:pt y="487" x="11155"/>
                  <a:pt y="440" x="11170"/>
                  <a:pt y="404" x="11199"/>
                </a:cubicBezTo>
                <a:cubicBezTo>
                  <a:pt y="367" x="11228"/>
                  <a:pt y="349" x="11264"/>
                  <a:pt y="349" x="11307"/>
                </a:cubicBezTo>
                <a:cubicBezTo>
                  <a:pt y="349" x="11350"/>
                  <a:pt y="365" x="11396"/>
                  <a:pt y="397" x="11444"/>
                </a:cubicBezTo>
                <a:lnTo>
                  <a:pt y="302" x="11478"/>
                </a:lnTo>
                <a:cubicBezTo>
                  <a:pt y="278" x="11454"/>
                  <a:pt y="262" x="11428"/>
                  <a:pt y="254" x="11400"/>
                </a:cubicBezTo>
                <a:cubicBezTo>
                  <a:pt y="245" x="11372"/>
                  <a:pt y="240" x="11341"/>
                  <a:pt y="240" x="11308"/>
                </a:cubicBezTo>
                <a:close/>
                <a:moveTo>
                  <a:pt y="240" x="11752"/>
                </a:moveTo>
                <a:cubicBezTo>
                  <a:pt y="242" x="11676"/>
                  <a:pt y="272" x="11615"/>
                  <a:pt y="328" x="11567"/>
                </a:cubicBezTo>
                <a:cubicBezTo>
                  <a:pt y="385" x="11519"/>
                  <a:pt y="456" x="11496"/>
                  <a:pt y="541" x="11496"/>
                </a:cubicBezTo>
                <a:cubicBezTo>
                  <a:pt y="632" x="11496"/>
                  <a:pt y="706" x="11519"/>
                  <a:pt y="761" x="11567"/>
                </a:cubicBezTo>
                <a:cubicBezTo>
                  <a:pt y="815" x="11615"/>
                  <a:pt y="843" x="11680"/>
                  <a:pt y="843" x="11763"/>
                </a:cubicBezTo>
                <a:cubicBezTo>
                  <a:pt y="843" x="11849"/>
                  <a:pt y="816" x="11924"/>
                  <a:pt y="763" x="11986"/>
                </a:cubicBezTo>
                <a:lnTo>
                  <a:pt y="666" x="11944"/>
                </a:lnTo>
                <a:cubicBezTo>
                  <a:pt y="709" x="11881"/>
                  <a:pt y="731" x="11821"/>
                  <a:pt y="731" x="11765"/>
                </a:cubicBezTo>
                <a:cubicBezTo>
                  <a:pt y="731" x="11723"/>
                  <a:pt y="715" x="11689"/>
                  <a:pt y="684" x="11662"/>
                </a:cubicBezTo>
                <a:cubicBezTo>
                  <a:pt y="653" x="11635"/>
                  <a:pt y="617" x="11621"/>
                  <a:pt y="577" x="11621"/>
                </a:cubicBezTo>
                <a:lnTo>
                  <a:pt y="577" x="11988"/>
                </a:lnTo>
                <a:cubicBezTo>
                  <a:pt y="560" x="11988"/>
                  <a:pt y="547" x="11988"/>
                  <a:pt y="538" x="11988"/>
                </a:cubicBezTo>
                <a:cubicBezTo>
                  <a:pt y="529" x="11989"/>
                  <a:pt y="523" x="11989"/>
                  <a:pt y="520" x="11989"/>
                </a:cubicBezTo>
                <a:cubicBezTo>
                  <a:pt y="435" x="11989"/>
                  <a:pt y="368" x="11968"/>
                  <a:pt y="317" x="11925"/>
                </a:cubicBezTo>
                <a:cubicBezTo>
                  <a:pt y="266" x="11883"/>
                  <a:pt y="240" x="11826"/>
                  <a:pt y="240" x="11752"/>
                </a:cubicBezTo>
                <a:close/>
                <a:moveTo>
                  <a:pt y="240" x="12622"/>
                </a:moveTo>
                <a:cubicBezTo>
                  <a:pt y="240" x="12581"/>
                  <a:pt y="248" x="12542"/>
                  <a:pt y="265" x="12506"/>
                </a:cubicBezTo>
                <a:cubicBezTo>
                  <a:pt y="282" x="12471"/>
                  <a:pt y="304" x="12441"/>
                  <a:pt y="332" x="12418"/>
                </a:cubicBezTo>
                <a:cubicBezTo>
                  <a:pt y="360" x="12395"/>
                  <a:pt y="392" x="12377"/>
                  <a:pt y="428" x="12364"/>
                </a:cubicBezTo>
                <a:cubicBezTo>
                  <a:pt y="464" x="12351"/>
                  <a:pt y="502" x="12345"/>
                  <a:pt y="541" x="12344"/>
                </a:cubicBezTo>
                <a:cubicBezTo>
                  <a:pt y="582" x="12344"/>
                  <a:pt y="620" x="12350"/>
                  <a:pt y="656" x="12363"/>
                </a:cubicBezTo>
                <a:cubicBezTo>
                  <a:pt y="691" x="12375"/>
                  <a:pt y="723" x="12393"/>
                  <a:pt y="751" x="12416"/>
                </a:cubicBezTo>
                <a:cubicBezTo>
                  <a:pt y="779" x="12439"/>
                  <a:pt y="802" x="12469"/>
                  <a:pt y="818" x="12505"/>
                </a:cubicBezTo>
                <a:cubicBezTo>
                  <a:pt y="835" x="12541"/>
                  <a:pt y="843" x="12580"/>
                  <a:pt y="843" x="12624"/>
                </a:cubicBezTo>
                <a:cubicBezTo>
                  <a:pt y="843" x="12654"/>
                  <a:pt y="838" x="12683"/>
                  <a:pt y="829" x="12711"/>
                </a:cubicBezTo>
                <a:cubicBezTo>
                  <a:pt y="820" x="12740"/>
                  <a:pt y="803" x="12767"/>
                  <a:pt y="779" x="12793"/>
                </a:cubicBezTo>
                <a:lnTo>
                  <a:pt y="681" x="12759"/>
                </a:lnTo>
                <a:cubicBezTo>
                  <a:pt y="716" x="12710"/>
                  <a:pt y="734" x="12666"/>
                  <a:pt y="734" x="12628"/>
                </a:cubicBezTo>
                <a:cubicBezTo>
                  <a:pt y="734" x="12581"/>
                  <a:pt y="716" x="12543"/>
                  <a:pt y="681" x="12513"/>
                </a:cubicBezTo>
                <a:cubicBezTo>
                  <a:pt y="646" x="12484"/>
                  <a:pt y="600" x="12469"/>
                  <a:pt y="543" x="12469"/>
                </a:cubicBezTo>
                <a:cubicBezTo>
                  <a:pt y="487" x="12469"/>
                  <a:pt y="440" x="12484"/>
                  <a:pt y="404" x="12513"/>
                </a:cubicBezTo>
                <a:cubicBezTo>
                  <a:pt y="367" x="12543"/>
                  <a:pt y="349" x="12579"/>
                  <a:pt y="349" x="12621"/>
                </a:cubicBezTo>
                <a:cubicBezTo>
                  <a:pt y="349" x="12664"/>
                  <a:pt y="365" x="12710"/>
                  <a:pt y="397" x="12759"/>
                </a:cubicBezTo>
                <a:lnTo>
                  <a:pt y="302" x="12792"/>
                </a:lnTo>
                <a:cubicBezTo>
                  <a:pt y="278" x="12768"/>
                  <a:pt y="262" x="12742"/>
                  <a:pt y="254" x="12714"/>
                </a:cubicBezTo>
                <a:cubicBezTo>
                  <a:pt y="245" x="12686"/>
                  <a:pt y="240" x="12655"/>
                  <a:pt y="240" x="12622"/>
                </a:cubicBezTo>
                <a:close/>
                <a:moveTo>
                  <a:pt y="240" x="13055"/>
                </a:moveTo>
                <a:cubicBezTo>
                  <a:pt y="240" x="13017"/>
                  <a:pt y="244" x="12980"/>
                  <a:pt y="252" x="12945"/>
                </a:cubicBezTo>
                <a:cubicBezTo>
                  <a:pt y="260" x="12909"/>
                  <a:pt y="273" x="12875"/>
                  <a:pt y="292" x="12842"/>
                </a:cubicBezTo>
                <a:lnTo>
                  <a:pt y="395" x="12877"/>
                </a:lnTo>
                <a:cubicBezTo>
                  <a:pt y="378" x="12912"/>
                  <a:pt y="366" x="12944"/>
                  <a:pt y="360" x="12973"/>
                </a:cubicBezTo>
                <a:cubicBezTo>
                  <a:pt y="354" x="13001"/>
                  <a:pt y="351" x="13030"/>
                  <a:pt y="351" x="13057"/>
                </a:cubicBezTo>
                <a:cubicBezTo>
                  <a:pt y="351" x="13088"/>
                  <a:pt y="357" x="13110"/>
                  <a:pt y="369" x="13122"/>
                </a:cubicBezTo>
                <a:cubicBezTo>
                  <a:pt y="382" x="13135"/>
                  <a:pt y="401" x="13142"/>
                  <a:pt y="428" x="13142"/>
                </a:cubicBezTo>
                <a:lnTo>
                  <a:pt y="471" x="13142"/>
                </a:lnTo>
                <a:lnTo>
                  <a:pt y="475" x="13106"/>
                </a:lnTo>
                <a:cubicBezTo>
                  <a:pt y="477" x="13091"/>
                  <a:pt y="479" x="13081"/>
                  <a:pt y="479" x="13074"/>
                </a:cubicBezTo>
                <a:cubicBezTo>
                  <a:pt y="491" x="12999"/>
                  <a:pt y="505" x="12944"/>
                  <a:pt y="522" x="12909"/>
                </a:cubicBezTo>
                <a:cubicBezTo>
                  <a:pt y="554" x="12846"/>
                  <a:pt y="605" x="12814"/>
                  <a:pt y="675" x="12814"/>
                </a:cubicBezTo>
                <a:cubicBezTo>
                  <a:pt y="703" x="12814"/>
                  <a:pt y="728" x="12819"/>
                  <a:pt y="749" x="12829"/>
                </a:cubicBezTo>
                <a:cubicBezTo>
                  <a:pt y="771" x="12839"/>
                  <a:pt y="789" x="12852"/>
                  <a:pt y="802" x="12870"/>
                </a:cubicBezTo>
                <a:cubicBezTo>
                  <a:pt y="816" x="12887"/>
                  <a:pt y="826" x="12907"/>
                  <a:pt y="833" x="12928"/>
                </a:cubicBezTo>
                <a:cubicBezTo>
                  <a:pt y="839" x="12950"/>
                  <a:pt y="843" x="12973"/>
                  <a:pt y="843" x="12997"/>
                </a:cubicBezTo>
                <a:cubicBezTo>
                  <a:pt y="843" x="13073"/>
                  <a:pt y="827" x="13125"/>
                  <a:pt y="796" x="13153"/>
                </a:cubicBezTo>
                <a:lnTo>
                  <a:pt y="831" x="13160"/>
                </a:lnTo>
                <a:lnTo>
                  <a:pt y="831" x="13265"/>
                </a:lnTo>
                <a:lnTo>
                  <a:pt y="416" x="13265"/>
                </a:lnTo>
                <a:cubicBezTo>
                  <a:pt y="299" x="13265"/>
                  <a:pt y="240" x="13195"/>
                  <a:pt y="240" x="13055"/>
                </a:cubicBezTo>
                <a:close/>
                <a:moveTo>
                  <a:pt y="240" x="14138"/>
                </a:moveTo>
                <a:cubicBezTo>
                  <a:pt y="240" x="14081"/>
                  <a:pt y="254" x="14032"/>
                  <a:pt y="282" x="13989"/>
                </a:cubicBezTo>
                <a:cubicBezTo>
                  <a:pt y="310" x="13947"/>
                  <a:pt y="347" x="13915"/>
                  <a:pt y="392" x="13895"/>
                </a:cubicBezTo>
                <a:cubicBezTo>
                  <a:pt y="438" x="13874"/>
                  <a:pt y="488" x="13863"/>
                  <a:pt y="543" x="13863"/>
                </a:cubicBezTo>
                <a:cubicBezTo>
                  <a:pt y="598" x="13863"/>
                  <a:pt y="648" x="13874"/>
                  <a:pt y="693" x="13894"/>
                </a:cubicBezTo>
                <a:cubicBezTo>
                  <a:pt y="738" x="13915"/>
                  <a:pt y="774" x="13946"/>
                  <a:pt y="801" x="13988"/>
                </a:cubicBezTo>
                <a:cubicBezTo>
                  <a:pt y="829" x="14031"/>
                  <a:pt y="843" x="14080"/>
                  <a:pt y="843" x="14137"/>
                </a:cubicBezTo>
                <a:cubicBezTo>
                  <a:pt y="843" x="14179"/>
                  <a:pt y="835" x="14217"/>
                  <a:pt y="818" x="14252"/>
                </a:cubicBezTo>
                <a:cubicBezTo>
                  <a:pt y="801" x="14286"/>
                  <a:pt y="779" x="14315"/>
                  <a:pt y="751" x="14337"/>
                </a:cubicBezTo>
                <a:cubicBezTo>
                  <a:pt y="722" x="14359"/>
                  <a:pt y="690" x="14376"/>
                  <a:pt y="655" x="14388"/>
                </a:cubicBezTo>
                <a:cubicBezTo>
                  <a:pt y="619" x="14400"/>
                  <a:pt y="581" x="14405"/>
                  <a:pt y="542" x="14405"/>
                </a:cubicBezTo>
                <a:cubicBezTo>
                  <a:pt y="509" x="14405"/>
                  <a:pt y="478" x="14402"/>
                  <a:pt y="448" x="14395"/>
                </a:cubicBezTo>
                <a:cubicBezTo>
                  <a:pt y="418" x="14388"/>
                  <a:pt y="391" x="14377"/>
                  <a:pt y="366" x="14363"/>
                </a:cubicBezTo>
                <a:cubicBezTo>
                  <a:pt y="340" x="14348"/>
                  <a:pt y="318" x="14330"/>
                  <a:pt y="300" x="14309"/>
                </a:cubicBezTo>
                <a:cubicBezTo>
                  <a:pt y="281" x="14288"/>
                  <a:pt y="266" x="14263"/>
                  <a:pt y="256" x="14234"/>
                </a:cubicBezTo>
                <a:cubicBezTo>
                  <a:pt y="245" x="14205"/>
                  <a:pt y="240" x="14173"/>
                  <a:pt y="240" x="14138"/>
                </a:cubicBezTo>
                <a:close/>
                <a:moveTo>
                  <a:pt y="687" x="14684"/>
                </a:moveTo>
                <a:lnTo>
                  <a:pt y="843" x="14684"/>
                </a:lnTo>
                <a:lnTo>
                  <a:pt y="843" x="14826"/>
                </a:lnTo>
                <a:lnTo>
                  <a:pt y="687" x="14826"/>
                </a:lnTo>
                <a:close/>
                <a:moveTo>
                  <a:pt y="240" x="3004"/>
                </a:moveTo>
                <a:cubicBezTo>
                  <a:pt y="240" x="2929"/>
                  <a:pt y="256" x="2879"/>
                  <a:pt y="288" x="2856"/>
                </a:cubicBezTo>
                <a:lnTo>
                  <a:pt y="253" x="2853"/>
                </a:lnTo>
                <a:lnTo>
                  <a:pt y="253" x="2736"/>
                </a:lnTo>
                <a:lnTo>
                  <a:pt y="1058" x="2736"/>
                </a:lnTo>
                <a:lnTo>
                  <a:pt y="1041" x="2860"/>
                </a:lnTo>
                <a:lnTo>
                  <a:pt y="807" x="2860"/>
                </a:lnTo>
                <a:cubicBezTo>
                  <a:pt y="831" x="2874"/>
                  <a:pt y="843" x="2922"/>
                  <a:pt y="843" x="3004"/>
                </a:cubicBezTo>
                <a:cubicBezTo>
                  <a:pt y="843" x="3041"/>
                  <a:pt y="835" x="3076"/>
                  <a:pt y="818" x="3107"/>
                </a:cubicBezTo>
                <a:cubicBezTo>
                  <a:pt y="802" x="3139"/>
                  <a:pt y="780" x="3165"/>
                  <a:pt y="752" x="3186"/>
                </a:cubicBezTo>
                <a:cubicBezTo>
                  <a:pt y="725" x="3206"/>
                  <a:pt y="693" x="3222"/>
                  <a:pt y="658" x="3233"/>
                </a:cubicBezTo>
                <a:cubicBezTo>
                  <a:pt y="623" x="3244"/>
                  <a:pt y="586" x="3250"/>
                  <a:pt y="548" x="3250"/>
                </a:cubicBezTo>
                <a:cubicBezTo>
                  <a:pt y="506" x="3250"/>
                  <a:pt y="467" x="3245"/>
                  <a:pt y="432" x="3236"/>
                </a:cubicBezTo>
                <a:cubicBezTo>
                  <a:pt y="396" x="3226"/>
                  <a:pt y="363" x="3212"/>
                  <a:pt y="334" x="3193"/>
                </a:cubicBezTo>
                <a:cubicBezTo>
                  <a:pt y="305" x="3174"/>
                  <a:pt y="282" x="3148"/>
                  <a:pt y="265" x="3115"/>
                </a:cubicBezTo>
                <a:cubicBezTo>
                  <a:pt y="248" x="3083"/>
                  <a:pt y="240" x="3046"/>
                  <a:pt y="240" x="3004"/>
                </a:cubicBezTo>
                <a:close/>
                <a:moveTo>
                  <a:pt y="253" x="1142"/>
                </a:moveTo>
                <a:lnTo>
                  <a:pt y="869" x="1142"/>
                </a:lnTo>
                <a:cubicBezTo>
                  <a:pt y="882" x="1142"/>
                  <a:pt y="892" x="1142"/>
                  <a:pt y="899" x="1142"/>
                </a:cubicBezTo>
                <a:cubicBezTo>
                  <a:pt y="907" x="1141"/>
                  <a:pt y="914" x="1141"/>
                  <a:pt y="922" x="1140"/>
                </a:cubicBezTo>
                <a:cubicBezTo>
                  <a:pt y="930" x="1139"/>
                  <a:pt y="935" x="1138"/>
                  <a:pt y="938" x="1136"/>
                </a:cubicBezTo>
                <a:cubicBezTo>
                  <a:pt y="941" x="1134"/>
                  <a:pt y="944" x="1132"/>
                  <a:pt y="947" x="1130"/>
                </a:cubicBezTo>
                <a:cubicBezTo>
                  <a:pt y="951" x="1127"/>
                  <a:pt y="953" x="1124"/>
                  <a:pt y="954" x="1120"/>
                </a:cubicBezTo>
                <a:cubicBezTo>
                  <a:pt y="956" x="1116"/>
                  <a:pt y="957" x="1109"/>
                  <a:pt y="958" x="1101"/>
                </a:cubicBezTo>
                <a:cubicBezTo>
                  <a:pt y="960" x="1093"/>
                  <a:pt y="960" x="1083"/>
                  <a:pt y="960" x="1072"/>
                </a:cubicBezTo>
                <a:lnTo>
                  <a:pt y="960" x="1022"/>
                </a:lnTo>
                <a:lnTo>
                  <a:pt y="1076" x="1039"/>
                </a:lnTo>
                <a:lnTo>
                  <a:pt y="1076" x="1082"/>
                </a:lnTo>
                <a:cubicBezTo>
                  <a:pt y="1076" x="1118"/>
                  <a:pt y="1072" x="1147"/>
                  <a:pt y="1066" x="1171"/>
                </a:cubicBezTo>
                <a:cubicBezTo>
                  <a:pt y="1059" x="1195"/>
                  <a:pt y="1047" x="1214"/>
                  <a:pt y="1029" x="1229"/>
                </a:cubicBezTo>
                <a:cubicBezTo>
                  <a:pt y="1011" x="1244"/>
                  <a:pt y="990" x="1254"/>
                  <a:pt y="967" x="1258"/>
                </a:cubicBezTo>
                <a:cubicBezTo>
                  <a:pt y="943" x="1263"/>
                  <a:pt y="914" x="1266"/>
                  <a:pt y="878" x="1266"/>
                </a:cubicBezTo>
                <a:lnTo>
                  <a:pt y="253" x="1266"/>
                </a:lnTo>
                <a:close/>
              </a:path>
            </a:pathLst>
          </a:custGeom>
          <a:solidFill>
            <a:srgbClr val="000000"/>
          </a:solidFill>
          <a:ln w="9525" cap="flat">
            <a:solidFill>
              <a:srgbClr val="EFEFEF"/>
            </a:solidFill>
            <a:prstDash val="solid"/>
            <a:round/>
            <a:headEnd w="med" len="med" type="none"/>
            <a:tailEnd w="med" len="med" type="none"/>
          </a:ln>
        </p:spPr>
      </p:sp>
      <p:sp>
        <p:nvSpPr>
          <p:cNvPr id="137" name="Shape 137"/>
          <p:cNvSpPr/>
          <p:nvPr/>
        </p:nvSpPr>
        <p:spPr>
          <a:xfrm>
            <a:off y="3220125" x="5465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138" name="Shape 138"/>
          <p:cNvSpPr/>
          <p:nvPr/>
        </p:nvSpPr>
        <p:spPr>
          <a:xfrm>
            <a:off y="2396100" x="17469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139" name="Shape 139"/>
          <p:cNvSpPr/>
          <p:nvPr/>
        </p:nvSpPr>
        <p:spPr>
          <a:xfrm>
            <a:off y="4358250" x="11838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140" name="Shape 140"/>
          <p:cNvSpPr/>
          <p:nvPr/>
        </p:nvSpPr>
        <p:spPr>
          <a:xfrm>
            <a:off y="3220125" x="29460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141" name="Shape 141"/>
          <p:cNvSpPr/>
          <p:nvPr/>
        </p:nvSpPr>
        <p:spPr>
          <a:xfrm>
            <a:off y="4358250" x="24370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142" name="Shape 142"/>
          <p:cNvCxnSpPr>
            <a:stCxn id="141" idx="6"/>
            <a:endCxn id="141" idx="6"/>
          </p:cNvCxnSpPr>
          <p:nvPr/>
        </p:nvCxnSpPr>
        <p:spPr>
          <a:xfrm>
            <a:off y="4530750" x="2795562"/>
            <a:ext cy="0" cx="0"/>
          </a:xfrm>
          <a:prstGeom prst="straightConnector1">
            <a:avLst/>
          </a:prstGeom>
          <a:noFill/>
          <a:ln w="19050" cap="flat">
            <a:solidFill>
              <a:schemeClr val="dk2"/>
            </a:solidFill>
            <a:prstDash val="solid"/>
            <a:round/>
            <a:headEnd w="lg" len="lg" type="none"/>
            <a:tailEnd w="lg" len="lg" type="none"/>
          </a:ln>
        </p:spPr>
      </p:cxnSp>
      <p:sp>
        <p:nvSpPr>
          <p:cNvPr id="143" name="Shape 143"/>
          <p:cNvSpPr/>
          <p:nvPr/>
        </p:nvSpPr>
        <p:spPr>
          <a:xfrm rot="10800000" flipH="1">
            <a:off y="242850" x="2330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144" name="Shape 144"/>
          <p:cNvSpPr/>
          <p:nvPr/>
        </p:nvSpPr>
        <p:spPr>
          <a:xfrm>
            <a:off y="336900" x="4177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145" name="Shape 145"/>
          <p:cNvSpPr/>
          <p:nvPr/>
        </p:nvSpPr>
        <p:spPr>
          <a:xfrm rot="10800000" flipH="1">
            <a:off y="925774" x="44225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146" name="Shape 146"/>
          <p:cNvSpPr/>
          <p:nvPr/>
        </p:nvSpPr>
        <p:spPr>
          <a:xfrm>
            <a:off y="972687" x="46365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147" name="Shape 147"/>
          <p:cNvCxnSpPr>
            <a:stCxn id="137" idx="7"/>
            <a:endCxn id="138" idx="2"/>
          </p:cNvCxnSpPr>
          <p:nvPr/>
        </p:nvCxnSpPr>
        <p:spPr>
          <a:xfrm rot="10800000" flipH="1">
            <a:off y="2568600" x="852586"/>
            <a:ext cy="702049" cx="894376"/>
          </a:xfrm>
          <a:prstGeom prst="straightConnector1">
            <a:avLst/>
          </a:prstGeom>
          <a:noFill/>
          <a:ln w="28575" cap="flat">
            <a:solidFill>
              <a:srgbClr val="FF0000"/>
            </a:solidFill>
            <a:prstDash val="solid"/>
            <a:round/>
            <a:headEnd w="lg" len="lg" type="none"/>
            <a:tailEnd w="lg" len="lg" type="none"/>
          </a:ln>
        </p:spPr>
      </p:cxnSp>
      <p:cxnSp>
        <p:nvCxnSpPr>
          <p:cNvPr id="148" name="Shape 148"/>
          <p:cNvCxnSpPr>
            <a:stCxn id="138" idx="6"/>
          </p:cNvCxnSpPr>
          <p:nvPr/>
        </p:nvCxnSpPr>
        <p:spPr>
          <a:xfrm>
            <a:off y="2568600" x="2105462"/>
            <a:ext cy="701999" cx="893099"/>
          </a:xfrm>
          <a:prstGeom prst="straightConnector1">
            <a:avLst/>
          </a:prstGeom>
          <a:noFill/>
          <a:ln w="38100" cap="flat">
            <a:solidFill>
              <a:srgbClr val="FF0000"/>
            </a:solidFill>
            <a:prstDash val="solid"/>
            <a:round/>
            <a:headEnd w="lg" len="lg" type="none"/>
            <a:tailEnd w="lg" len="lg" type="none"/>
          </a:ln>
        </p:spPr>
      </p:cxnSp>
      <p:cxnSp>
        <p:nvCxnSpPr>
          <p:cNvPr id="149" name="Shape 149"/>
          <p:cNvCxnSpPr>
            <a:stCxn id="137" idx="5"/>
            <a:endCxn id="139" idx="1"/>
          </p:cNvCxnSpPr>
          <p:nvPr/>
        </p:nvCxnSpPr>
        <p:spPr>
          <a:xfrm>
            <a:off y="3514600" x="852586"/>
            <a:ext cy="894173" cx="383752"/>
          </a:xfrm>
          <a:prstGeom prst="straightConnector1">
            <a:avLst/>
          </a:prstGeom>
          <a:noFill/>
          <a:ln w="19050" cap="flat">
            <a:solidFill>
              <a:schemeClr val="dk2"/>
            </a:solidFill>
            <a:prstDash val="solid"/>
            <a:round/>
            <a:headEnd w="lg" len="lg" type="none"/>
            <a:tailEnd w="lg" len="lg" type="none"/>
          </a:ln>
        </p:spPr>
      </p:cxnSp>
      <p:cxnSp>
        <p:nvCxnSpPr>
          <p:cNvPr id="150" name="Shape 150"/>
          <p:cNvCxnSpPr>
            <a:stCxn id="139" idx="6"/>
            <a:endCxn id="141" idx="2"/>
          </p:cNvCxnSpPr>
          <p:nvPr/>
        </p:nvCxnSpPr>
        <p:spPr>
          <a:xfrm>
            <a:off y="4530750" x="1542337"/>
            <a:ext cy="0" cx="894725"/>
          </a:xfrm>
          <a:prstGeom prst="straightConnector1">
            <a:avLst/>
          </a:prstGeom>
          <a:noFill/>
          <a:ln w="19050" cap="flat">
            <a:solidFill>
              <a:schemeClr val="dk2"/>
            </a:solidFill>
            <a:prstDash val="solid"/>
            <a:round/>
            <a:headEnd w="lg" len="lg" type="none"/>
            <a:tailEnd w="lg" len="lg" type="none"/>
          </a:ln>
        </p:spPr>
      </p:cxnSp>
      <p:cxnSp>
        <p:nvCxnSpPr>
          <p:cNvPr id="151" name="Shape 151"/>
          <p:cNvCxnSpPr>
            <a:stCxn id="141" idx="7"/>
            <a:endCxn id="140" idx="3"/>
          </p:cNvCxnSpPr>
          <p:nvPr/>
        </p:nvCxnSpPr>
        <p:spPr>
          <a:xfrm rot="10800000" flipH="1">
            <a:off y="3514600" x="2743061"/>
            <a:ext cy="894173" cx="255452"/>
          </a:xfrm>
          <a:prstGeom prst="straightConnector1">
            <a:avLst/>
          </a:prstGeom>
          <a:noFill/>
          <a:ln w="19050" cap="flat">
            <a:solidFill>
              <a:schemeClr val="dk2"/>
            </a:solidFill>
            <a:prstDash val="solid"/>
            <a:round/>
            <a:headEnd w="lg" len="lg" type="none"/>
            <a:tailEnd w="lg" len="lg" type="none"/>
          </a:ln>
        </p:spPr>
      </p:cxnSp>
      <p:cxnSp>
        <p:nvCxnSpPr>
          <p:cNvPr id="152" name="Shape 152"/>
          <p:cNvCxnSpPr>
            <a:endCxn id="138" idx="4"/>
          </p:cNvCxnSpPr>
          <p:nvPr/>
        </p:nvCxnSpPr>
        <p:spPr>
          <a:xfrm rot="10800000" flipH="1">
            <a:off y="2741100" x="1456712"/>
            <a:ext cy="1670099" cx="469499"/>
          </a:xfrm>
          <a:prstGeom prst="straightConnector1">
            <a:avLst/>
          </a:prstGeom>
          <a:noFill/>
          <a:ln w="19050" cap="flat">
            <a:solidFill>
              <a:schemeClr val="dk2"/>
            </a:solidFill>
            <a:prstDash val="solid"/>
            <a:round/>
            <a:headEnd w="lg" len="lg" type="none"/>
            <a:tailEnd w="lg" len="lg" type="none"/>
          </a:ln>
        </p:spPr>
      </p:cxnSp>
      <p:cxnSp>
        <p:nvCxnSpPr>
          <p:cNvPr id="153" name="Shape 153"/>
          <p:cNvCxnSpPr>
            <a:stCxn id="141" idx="0"/>
            <a:endCxn id="138" idx="4"/>
          </p:cNvCxnSpPr>
          <p:nvPr/>
        </p:nvCxnSpPr>
        <p:spPr>
          <a:xfrm rot="10800000">
            <a:off y="2741100" x="1926212"/>
            <a:ext cy="1617149" cx="690100"/>
          </a:xfrm>
          <a:prstGeom prst="straightConnector1">
            <a:avLst/>
          </a:prstGeom>
          <a:noFill/>
          <a:ln w="19050" cap="flat">
            <a:solidFill>
              <a:schemeClr val="dk2"/>
            </a:solidFill>
            <a:prstDash val="solid"/>
            <a:round/>
            <a:headEnd w="lg" len="lg" type="none"/>
            <a:tailEnd w="lg" len="lg" type="none"/>
          </a:ln>
        </p:spPr>
      </p:cxnSp>
      <p:cxnSp>
        <p:nvCxnSpPr>
          <p:cNvPr id="154" name="Shape 154"/>
          <p:cNvCxnSpPr>
            <a:stCxn id="137" idx="6"/>
            <a:endCxn id="140" idx="2"/>
          </p:cNvCxnSpPr>
          <p:nvPr/>
        </p:nvCxnSpPr>
        <p:spPr>
          <a:xfrm>
            <a:off y="3392625" x="905087"/>
            <a:ext cy="0" cx="2040925"/>
          </a:xfrm>
          <a:prstGeom prst="straightConnector1">
            <a:avLst/>
          </a:prstGeom>
          <a:noFill/>
          <a:ln w="19050" cap="flat">
            <a:solidFill>
              <a:schemeClr val="dk2"/>
            </a:solidFill>
            <a:prstDash val="solid"/>
            <a:round/>
            <a:headEnd w="lg" len="lg" type="none"/>
            <a:tailEnd w="lg" len="lg" type="none"/>
          </a:ln>
        </p:spPr>
      </p:cxnSp>
      <p:cxnSp>
        <p:nvCxnSpPr>
          <p:cNvPr id="155" name="Shape 155"/>
          <p:cNvCxnSpPr>
            <a:stCxn id="141" idx="1"/>
          </p:cNvCxnSpPr>
          <p:nvPr/>
        </p:nvCxnSpPr>
        <p:spPr>
          <a:xfrm rot="10800000">
            <a:off y="3430474" x="926263"/>
            <a:ext cy="978299" cx="1563299"/>
          </a:xfrm>
          <a:prstGeom prst="straightConnector1">
            <a:avLst/>
          </a:prstGeom>
          <a:noFill/>
          <a:ln w="19050" cap="flat">
            <a:solidFill>
              <a:schemeClr val="dk2"/>
            </a:solidFill>
            <a:prstDash val="solid"/>
            <a:round/>
            <a:headEnd w="lg" len="lg" type="none"/>
            <a:tailEnd w="lg" len="lg" type="none"/>
          </a:ln>
        </p:spPr>
      </p:cxnSp>
      <p:cxnSp>
        <p:nvCxnSpPr>
          <p:cNvPr id="156" name="Shape 156"/>
          <p:cNvCxnSpPr>
            <a:stCxn id="139" idx="7"/>
            <a:endCxn id="140" idx="2"/>
          </p:cNvCxnSpPr>
          <p:nvPr/>
        </p:nvCxnSpPr>
        <p:spPr>
          <a:xfrm rot="10800000" flipH="1">
            <a:off y="3392625" x="1489836"/>
            <a:ext cy="1016149" cx="1456176"/>
          </a:xfrm>
          <a:prstGeom prst="straightConnector1">
            <a:avLst/>
          </a:prstGeom>
          <a:noFill/>
          <a:ln w="19050" cap="flat">
            <a:solidFill>
              <a:schemeClr val="dk2"/>
            </a:solidFill>
            <a:prstDash val="solid"/>
            <a:round/>
            <a:headEnd w="lg" len="lg" type="none"/>
            <a:tailEnd w="lg" len="lg" type="none"/>
          </a:ln>
        </p:spPr>
      </p:cxnSp>
      <p:sp>
        <p:nvSpPr>
          <p:cNvPr id="157" name="Shape 157"/>
          <p:cNvSpPr/>
          <p:nvPr/>
        </p:nvSpPr>
        <p:spPr>
          <a:xfrm>
            <a:off y="3990200" x="7874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58" name="Shape 158"/>
          <p:cNvSpPr/>
          <p:nvPr/>
        </p:nvSpPr>
        <p:spPr>
          <a:xfrm>
            <a:off y="4650300" x="19203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59" name="Shape 159"/>
          <p:cNvSpPr/>
          <p:nvPr/>
        </p:nvSpPr>
        <p:spPr>
          <a:xfrm>
            <a:off y="3914525" x="3055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60" name="Shape 160"/>
          <p:cNvSpPr/>
          <p:nvPr/>
        </p:nvSpPr>
        <p:spPr>
          <a:xfrm>
            <a:off y="2640300" x="10516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161" name="Shape 161"/>
          <p:cNvSpPr/>
          <p:nvPr/>
        </p:nvSpPr>
        <p:spPr>
          <a:xfrm>
            <a:off y="2642700" x="26685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162" name="Shape 162"/>
          <p:cNvSpPr/>
          <p:nvPr/>
        </p:nvSpPr>
        <p:spPr>
          <a:xfrm>
            <a:off y="2965312" x="21426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163" name="Shape 163"/>
          <p:cNvSpPr/>
          <p:nvPr/>
        </p:nvSpPr>
        <p:spPr>
          <a:xfrm>
            <a:off y="3392612" x="19144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164" name="Shape 164"/>
          <p:cNvSpPr/>
          <p:nvPr/>
        </p:nvSpPr>
        <p:spPr>
          <a:xfrm>
            <a:off y="2975200" x="16162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165" name="Shape 165"/>
          <p:cNvSpPr/>
          <p:nvPr/>
        </p:nvSpPr>
        <p:spPr>
          <a:xfrm>
            <a:off y="3613762" x="11838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166" name="Shape 166"/>
          <p:cNvSpPr/>
          <p:nvPr/>
        </p:nvSpPr>
        <p:spPr>
          <a:xfrm>
            <a:off y="3500462" x="26517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167" name="Shape 167"/>
          <p:cNvGraphicFramePr/>
          <p:nvPr/>
        </p:nvGraphicFramePr>
        <p:xfrm>
          <a:off y="2366462" x="5538812"/>
          <a:ext cy="3000000" cx="3000000"/>
        </p:xfrm>
        <a:graphic>
          <a:graphicData uri="http://schemas.openxmlformats.org/drawingml/2006/table">
            <a:tbl>
              <a:tblPr>
                <a:noFill/>
                <a:tableStyleId>{BFDDF322-C3CC-4C23-910B-2B7E68087E53}</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lang="es"/>
                        <a:t>3</a:t>
                      </a:r>
                    </a:p>
                  </a:txBody>
                  <a:tcPr marR="91425" marB="91425" marT="91425" marL="91425"/>
                </a:tc>
                <a:tc>
                  <a:txBody>
                    <a:bodyPr>
                      <a:noAutofit/>
                    </a:bodyPr>
                    <a:lstStyle/>
                    <a:p>
                      <a:pPr rtl="0" lvl="0">
                        <a:buNone/>
                      </a:pPr>
                      <a:r>
                        <a:rPr lang="es"/>
                        <a:t>6</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lang="es"/>
                        <a:t>0</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8</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7</a:t>
                      </a:r>
                    </a:p>
                  </a:txBody>
                  <a:tcPr marR="91425" marB="91425" marT="91425" marL="91425"/>
                </a:tc>
                <a:tc>
                  <a:txBody>
                    <a:bodyPr>
                      <a:noAutofit/>
                    </a:bodyPr>
                    <a:lstStyle/>
                    <a:p>
                      <a:pPr rtl="0" lvl="0">
                        <a:buNone/>
                      </a:pPr>
                      <a:r>
                        <a:rPr b="1" lang="es">
                          <a:solidFill>
                            <a:srgbClr val="FF0000"/>
                          </a:solidFill>
                        </a:rPr>
                        <a:t>3</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p:nvPr/>
        </p:nvSpPr>
        <p:spPr>
          <a:xfrm>
            <a:off y="1832687" x="385400"/>
            <a:ext cy="303885" cx="4766622"/>
          </a:xfrm>
          <a:custGeom>
            <a:pathLst>
              <a:path w="15866" extrusionOk="0" h="1014">
                <a:moveTo>
                  <a:pt y="58" x="1142"/>
                </a:moveTo>
                <a:lnTo>
                  <a:pt y="197" x="1142"/>
                </a:lnTo>
                <a:lnTo>
                  <a:pt y="197" x="1266"/>
                </a:lnTo>
                <a:lnTo>
                  <a:pt y="58" x="1266"/>
                </a:lnTo>
                <a:close/>
                <a:moveTo>
                  <a:pt y="58" x="7194"/>
                </a:moveTo>
                <a:lnTo>
                  <a:pt y="197" x="7194"/>
                </a:lnTo>
                <a:lnTo>
                  <a:pt y="197" x="7318"/>
                </a:lnTo>
                <a:lnTo>
                  <a:pt y="58" x="7318"/>
                </a:lnTo>
                <a:close/>
                <a:moveTo>
                  <a:pt y="0" x="9862"/>
                </a:moveTo>
                <a:lnTo>
                  <a:pt y="231" x="9751"/>
                </a:lnTo>
                <a:lnTo>
                  <a:pt y="231" x="9849"/>
                </a:lnTo>
                <a:lnTo>
                  <a:pt y="0" x="10043"/>
                </a:lnTo>
                <a:close/>
                <a:moveTo>
                  <a:pt y="240" x="14416"/>
                </a:moveTo>
                <a:lnTo>
                  <a:pt y="395" x="14416"/>
                </a:lnTo>
                <a:lnTo>
                  <a:pt y="395" x="14558"/>
                </a:lnTo>
                <a:lnTo>
                  <a:pt y="240" x="14558"/>
                </a:lnTo>
                <a:close/>
                <a:moveTo>
                  <a:pt y="348" x="1575"/>
                </a:moveTo>
                <a:cubicBezTo>
                  <a:pt y="348" x="1610"/>
                  <a:pt y="361" x="1638"/>
                  <a:pt y="386" x="1659"/>
                </a:cubicBezTo>
                <a:cubicBezTo>
                  <a:pt y="412" x="1680"/>
                  <a:pt y="442" x="1691"/>
                  <a:pt y="479" x="1691"/>
                </a:cubicBezTo>
                <a:lnTo>
                  <a:pt y="479" x="1449"/>
                </a:lnTo>
                <a:cubicBezTo>
                  <a:pt y="446" x="1452"/>
                  <a:pt y="416" x="1465"/>
                  <a:pt y="389" x="1488"/>
                </a:cubicBezTo>
                <a:cubicBezTo>
                  <a:pt y="362" x="1512"/>
                  <a:pt y="348" x="1541"/>
                  <a:pt y="348" x="1575"/>
                </a:cubicBezTo>
                <a:close/>
                <a:moveTo>
                  <a:pt y="348" x="5169"/>
                </a:moveTo>
                <a:cubicBezTo>
                  <a:pt y="348" x="5203"/>
                  <a:pt y="361" x="5231"/>
                  <a:pt y="386" x="5253"/>
                </a:cubicBezTo>
                <a:cubicBezTo>
                  <a:pt y="412" x="5274"/>
                  <a:pt y="442" x="5285"/>
                  <a:pt y="479" x="5285"/>
                </a:cubicBezTo>
                <a:lnTo>
                  <a:pt y="479" x="5042"/>
                </a:lnTo>
                <a:cubicBezTo>
                  <a:pt y="446" x="5045"/>
                  <a:pt y="416" x="5059"/>
                  <a:pt y="389" x="5082"/>
                </a:cubicBezTo>
                <a:cubicBezTo>
                  <a:pt y="362" x="5105"/>
                  <a:pt y="348" x="5134"/>
                  <a:pt y="348" x="5169"/>
                </a:cubicBezTo>
                <a:close/>
                <a:moveTo>
                  <a:pt y="348" x="6416"/>
                </a:moveTo>
                <a:cubicBezTo>
                  <a:pt y="348" x="6450"/>
                  <a:pt y="361" x="6478"/>
                  <a:pt y="386" x="6500"/>
                </a:cubicBezTo>
                <a:cubicBezTo>
                  <a:pt y="412" x="6521"/>
                  <a:pt y="442" x="6532"/>
                  <a:pt y="479" x="6532"/>
                </a:cubicBezTo>
                <a:lnTo>
                  <a:pt y="479" x="6290"/>
                </a:lnTo>
                <a:cubicBezTo>
                  <a:pt y="446" x="6292"/>
                  <a:pt y="416" x="6306"/>
                  <a:pt y="389" x="6329"/>
                </a:cubicBezTo>
                <a:cubicBezTo>
                  <a:pt y="362" x="6353"/>
                  <a:pt y="348" x="6381"/>
                  <a:pt y="348" x="6416"/>
                </a:cubicBezTo>
                <a:close/>
                <a:moveTo>
                  <a:pt y="348" x="11484"/>
                </a:moveTo>
                <a:cubicBezTo>
                  <a:pt y="348" x="11518"/>
                  <a:pt y="361" x="11546"/>
                  <a:pt y="386" x="11568"/>
                </a:cubicBezTo>
                <a:cubicBezTo>
                  <a:pt y="412" x="11589"/>
                  <a:pt y="442" x="11600"/>
                  <a:pt y="479" x="11600"/>
                </a:cubicBezTo>
                <a:lnTo>
                  <a:pt y="479" x="11357"/>
                </a:lnTo>
                <a:cubicBezTo>
                  <a:pt y="446" x="11360"/>
                  <a:pt y="416" x="11374"/>
                  <a:pt y="389" x="11397"/>
                </a:cubicBezTo>
                <a:cubicBezTo>
                  <a:pt y="362" x="11420"/>
                  <a:pt y="348" x="11449"/>
                  <a:pt y="348" x="11484"/>
                </a:cubicBezTo>
                <a:close/>
                <a:moveTo>
                  <a:pt y="465" x="0"/>
                </a:moveTo>
                <a:lnTo>
                  <a:pt y="576" x="0"/>
                </a:lnTo>
                <a:lnTo>
                  <a:pt y="576" x="289"/>
                </a:lnTo>
                <a:lnTo>
                  <a:pt y="465" x="289"/>
                </a:lnTo>
                <a:close/>
                <a:moveTo>
                  <a:pt y="354" x="4593"/>
                </a:moveTo>
                <a:cubicBezTo>
                  <a:pt y="354" x="4617"/>
                  <a:pt y="358" x="4639"/>
                  <a:pt y="367" x="4657"/>
                </a:cubicBezTo>
                <a:cubicBezTo>
                  <a:pt y="376" x="4675"/>
                  <a:pt y="389" x="4689"/>
                  <a:pt y="406" x="4700"/>
                </a:cubicBezTo>
                <a:cubicBezTo>
                  <a:pt y="423" x="4711"/>
                  <a:pt y="443" x="4720"/>
                  <a:pt y="465" x="4726"/>
                </a:cubicBezTo>
                <a:cubicBezTo>
                  <a:pt y="488" x="4731"/>
                  <a:pt y="513" x="4734"/>
                  <a:pt y="541" x="4734"/>
                </a:cubicBezTo>
                <a:cubicBezTo>
                  <a:pt y="597" x="4734"/>
                  <a:pt y="643" x="4722"/>
                  <a:pt y="677" x="4698"/>
                </a:cubicBezTo>
                <a:cubicBezTo>
                  <a:pt y="711" x="4674"/>
                  <a:pt y="728" x="4639"/>
                  <a:pt y="728" x="4594"/>
                </a:cubicBezTo>
                <a:cubicBezTo>
                  <a:pt y="728" x="4571"/>
                  <a:pt y="723" x="4551"/>
                  <a:pt y="713" x="4535"/>
                </a:cubicBezTo>
                <a:cubicBezTo>
                  <a:pt y="703" x="4518"/>
                  <a:pt y="689" x="4505"/>
                  <a:pt y="672" x="4495"/>
                </a:cubicBezTo>
                <a:cubicBezTo>
                  <a:pt y="654" x="4485"/>
                  <a:pt y="634" x="4477"/>
                  <a:pt y="611" x="4472"/>
                </a:cubicBezTo>
                <a:cubicBezTo>
                  <a:pt y="589" x="4467"/>
                  <a:pt y="564" x="4465"/>
                  <a:pt y="538" x="4465"/>
                </a:cubicBezTo>
                <a:cubicBezTo>
                  <a:pt y="514" x="4465"/>
                  <a:pt y="491" x="4468"/>
                  <a:pt y="469" x="4473"/>
                </a:cubicBezTo>
                <a:cubicBezTo>
                  <a:pt y="448" x="4478"/>
                  <a:pt y="428" x="4485"/>
                  <a:pt y="410" x="4495"/>
                </a:cubicBezTo>
                <a:cubicBezTo>
                  <a:pt y="393" x="4505"/>
                  <a:pt y="379" x="4518"/>
                  <a:pt y="369" x="4535"/>
                </a:cubicBezTo>
                <a:cubicBezTo>
                  <a:pt y="359" x="4551"/>
                  <a:pt y="354" x="4571"/>
                  <a:pt y="354" x="4593"/>
                </a:cubicBezTo>
                <a:close/>
                <a:moveTo>
                  <a:pt y="351" x="2992"/>
                </a:moveTo>
                <a:cubicBezTo>
                  <a:pt y="351" x="3010"/>
                  <a:pt y="355" x="3027"/>
                  <a:pt y="362" x="3042"/>
                </a:cubicBezTo>
                <a:cubicBezTo>
                  <a:pt y="369" x="3056"/>
                  <a:pt y="378" x="3069"/>
                  <a:pt y="390" x="3078"/>
                </a:cubicBezTo>
                <a:cubicBezTo>
                  <a:pt y="402" x="3088"/>
                  <a:pt y="417" x="3097"/>
                  <a:pt y="434" x="3104"/>
                </a:cubicBezTo>
                <a:cubicBezTo>
                  <a:pt y="451" x="3111"/>
                  <a:pt y="469" x="3116"/>
                  <a:pt y="487" x="3119"/>
                </a:cubicBezTo>
                <a:cubicBezTo>
                  <a:pt y="505" x="3122"/>
                  <a:pt y="523" x="3124"/>
                  <a:pt y="542" x="3124"/>
                </a:cubicBezTo>
                <a:cubicBezTo>
                  <a:pt y="566" x="3124"/>
                  <a:pt y="589" x="3121"/>
                  <a:pt y="611" x="3116"/>
                </a:cubicBezTo>
                <a:cubicBezTo>
                  <a:pt y="634" x="3111"/>
                  <a:pt y="654" x="3103"/>
                  <a:pt y="672" x="3093"/>
                </a:cubicBezTo>
                <a:cubicBezTo>
                  <a:pt y="691" x="3083"/>
                  <a:pt y="705" x="3069"/>
                  <a:pt y="715" x="3052"/>
                </a:cubicBezTo>
                <a:cubicBezTo>
                  <a:pt y="726" x="3035"/>
                  <a:pt y="731" x="3015"/>
                  <a:pt y="731" x="2992"/>
                </a:cubicBezTo>
                <a:cubicBezTo>
                  <a:pt y="731" x="2968"/>
                  <a:pt y="727" x="2948"/>
                  <a:pt y="717" x="2931"/>
                </a:cubicBezTo>
                <a:cubicBezTo>
                  <a:pt y="708" x="2914"/>
                  <a:pt y="695" x="2900"/>
                  <a:pt y="678" x="2890"/>
                </a:cubicBezTo>
                <a:cubicBezTo>
                  <a:pt y="661" x="2879"/>
                  <a:pt y="641" x="2872"/>
                  <a:pt y="618" x="2866"/>
                </a:cubicBezTo>
                <a:cubicBezTo>
                  <a:pt y="596" x="2861"/>
                  <a:pt y="570" x="2858"/>
                  <a:pt y="542" x="2858"/>
                </a:cubicBezTo>
                <a:cubicBezTo>
                  <a:pt y="514" x="2858"/>
                  <a:pt y="488" x="2861"/>
                  <a:pt y="465" x="2866"/>
                </a:cubicBezTo>
                <a:cubicBezTo>
                  <a:pt y="442" x="2872"/>
                  <a:pt y="422" x="2879"/>
                  <a:pt y="405" x="2890"/>
                </a:cubicBezTo>
                <a:cubicBezTo>
                  <a:pt y="388" x="2900"/>
                  <a:pt y="374" x="2914"/>
                  <a:pt y="365" x="2931"/>
                </a:cubicBezTo>
                <a:cubicBezTo>
                  <a:pt y="356" x="2948"/>
                  <a:pt y="351" x="2969"/>
                  <a:pt y="351" x="2992"/>
                </a:cubicBezTo>
                <a:close/>
                <a:moveTo>
                  <a:pt y="349" x="3825"/>
                </a:moveTo>
                <a:cubicBezTo>
                  <a:pt y="349" x="3851"/>
                  <a:pt y="354" x="3872"/>
                  <a:pt y="364" x="3891"/>
                </a:cubicBezTo>
                <a:cubicBezTo>
                  <a:pt y="373" x="3909"/>
                  <a:pt y="387" x="3924"/>
                  <a:pt y="405" x="3935"/>
                </a:cubicBezTo>
                <a:cubicBezTo>
                  <a:pt y="423" x="3946"/>
                  <a:pt y="443" x="3954"/>
                  <a:pt y="466" x="3959"/>
                </a:cubicBezTo>
                <a:cubicBezTo>
                  <a:pt y="489" x="3965"/>
                  <a:pt y="515" x="3967"/>
                  <a:pt y="543" x="3967"/>
                </a:cubicBezTo>
                <a:cubicBezTo>
                  <a:pt y="569" x="3967"/>
                  <a:pt y="594" x="3964"/>
                  <a:pt y="617" x="3959"/>
                </a:cubicBezTo>
                <a:cubicBezTo>
                  <a:pt y="640" x="3953"/>
                  <a:pt y="660" x="3945"/>
                  <a:pt y="677" x="3934"/>
                </a:cubicBezTo>
                <a:cubicBezTo>
                  <a:pt y="695" x="3923"/>
                  <a:pt y="709" x="3909"/>
                  <a:pt y="719" x="3890"/>
                </a:cubicBezTo>
                <a:cubicBezTo>
                  <a:pt y="729" x="3872"/>
                  <a:pt y="734" x="3851"/>
                  <a:pt y="734" x="3826"/>
                </a:cubicBezTo>
                <a:cubicBezTo>
                  <a:pt y="734" x="3802"/>
                  <a:pt y="729" x="3780"/>
                  <a:pt y="719" x="3761"/>
                </a:cubicBezTo>
                <a:cubicBezTo>
                  <a:pt y="708" x="3741"/>
                  <a:pt y="695" x="3726"/>
                  <a:pt y="677" x="3714"/>
                </a:cubicBezTo>
                <a:cubicBezTo>
                  <a:pt y="660" x="3703"/>
                  <a:pt y="640" x="3694"/>
                  <a:pt y="617" x="3687"/>
                </a:cubicBezTo>
                <a:cubicBezTo>
                  <a:pt y="594" x="3681"/>
                  <a:pt y="570" x="3678"/>
                  <a:pt y="544" x="3678"/>
                </a:cubicBezTo>
                <a:cubicBezTo>
                  <a:pt y="518" x="3678"/>
                  <a:pt y="493" x="3681"/>
                  <a:pt y="470" x="3687"/>
                </a:cubicBezTo>
                <a:cubicBezTo>
                  <a:pt y="446" x="3694"/>
                  <a:pt y="425" x="3703"/>
                  <a:pt y="407" x="3715"/>
                </a:cubicBezTo>
                <a:cubicBezTo>
                  <a:pt y="389" x="3726"/>
                  <a:pt y="375" x="3742"/>
                  <a:pt y="365" x="3761"/>
                </a:cubicBezTo>
                <a:cubicBezTo>
                  <a:pt y="354" x="3779"/>
                  <a:pt y="349" x="3801"/>
                  <a:pt y="349" x="3825"/>
                </a:cubicBezTo>
                <a:close/>
                <a:moveTo>
                  <a:pt y="349" x="8202"/>
                </a:moveTo>
                <a:cubicBezTo>
                  <a:pt y="349" x="8228"/>
                  <a:pt y="354" x="8250"/>
                  <a:pt y="364" x="8268"/>
                </a:cubicBezTo>
                <a:cubicBezTo>
                  <a:pt y="373" x="8287"/>
                  <a:pt y="387" x="8301"/>
                  <a:pt y="405" x="8312"/>
                </a:cubicBezTo>
                <a:cubicBezTo>
                  <a:pt y="423" x="8323"/>
                  <a:pt y="443" x="8331"/>
                  <a:pt y="466" x="8337"/>
                </a:cubicBezTo>
                <a:cubicBezTo>
                  <a:pt y="489" x="8342"/>
                  <a:pt y="515" x="8345"/>
                  <a:pt y="543" x="8345"/>
                </a:cubicBezTo>
                <a:cubicBezTo>
                  <a:pt y="569" x="8345"/>
                  <a:pt y="594" x="8342"/>
                  <a:pt y="617" x="8336"/>
                </a:cubicBezTo>
                <a:cubicBezTo>
                  <a:pt y="640" x="8330"/>
                  <a:pt y="660" x="8322"/>
                  <a:pt y="677" x="8311"/>
                </a:cubicBezTo>
                <a:cubicBezTo>
                  <a:pt y="695" x="8300"/>
                  <a:pt y="709" x="8286"/>
                  <a:pt y="719" x="8268"/>
                </a:cubicBezTo>
                <a:cubicBezTo>
                  <a:pt y="729" x="8250"/>
                  <a:pt y="734" x="8228"/>
                  <a:pt y="734" x="8204"/>
                </a:cubicBezTo>
                <a:cubicBezTo>
                  <a:pt y="734" x="8179"/>
                  <a:pt y="729" x="8157"/>
                  <a:pt y="719" x="8138"/>
                </a:cubicBezTo>
                <a:cubicBezTo>
                  <a:pt y="708" x="8119"/>
                  <a:pt y="695" x="8104"/>
                  <a:pt y="677" x="8092"/>
                </a:cubicBezTo>
                <a:cubicBezTo>
                  <a:pt y="660" x="8080"/>
                  <a:pt y="640" x="8071"/>
                  <a:pt y="617" x="8065"/>
                </a:cubicBezTo>
                <a:cubicBezTo>
                  <a:pt y="594" x="8058"/>
                  <a:pt y="570" x="8055"/>
                  <a:pt y="544" x="8055"/>
                </a:cubicBezTo>
                <a:cubicBezTo>
                  <a:pt y="518" x="8055"/>
                  <a:pt y="493" x="8058"/>
                  <a:pt y="470" x="8065"/>
                </a:cubicBezTo>
                <a:cubicBezTo>
                  <a:pt y="446" x="8071"/>
                  <a:pt y="425" x="8080"/>
                  <a:pt y="407" x="8092"/>
                </a:cubicBezTo>
                <a:cubicBezTo>
                  <a:pt y="389" x="8104"/>
                  <a:pt y="375" x="8119"/>
                  <a:pt y="365" x="8138"/>
                </a:cubicBezTo>
                <a:cubicBezTo>
                  <a:pt y="354" x="8157"/>
                  <a:pt y="349" x="8178"/>
                  <a:pt y="349" x="8202"/>
                </a:cubicBezTo>
                <a:close/>
                <a:moveTo>
                  <a:pt y="349" x="13868"/>
                </a:moveTo>
                <a:cubicBezTo>
                  <a:pt y="349" x="13893"/>
                  <a:pt y="354" x="13915"/>
                  <a:pt y="364" x="13934"/>
                </a:cubicBezTo>
                <a:cubicBezTo>
                  <a:pt y="373" x="13952"/>
                  <a:pt y="387" x="13967"/>
                  <a:pt y="405" x="13978"/>
                </a:cubicBezTo>
                <a:cubicBezTo>
                  <a:pt y="423" x="13989"/>
                  <a:pt y="443" x="13997"/>
                  <a:pt y="466" x="14002"/>
                </a:cubicBezTo>
                <a:cubicBezTo>
                  <a:pt y="489" x="14008"/>
                  <a:pt y="515" x="14010"/>
                  <a:pt y="543" x="14010"/>
                </a:cubicBezTo>
                <a:cubicBezTo>
                  <a:pt y="569" x="14010"/>
                  <a:pt y="594" x="14007"/>
                  <a:pt y="617" x="14002"/>
                </a:cubicBezTo>
                <a:cubicBezTo>
                  <a:pt y="640" x="13996"/>
                  <a:pt y="660" x="13988"/>
                  <a:pt y="677" x="13977"/>
                </a:cubicBezTo>
                <a:cubicBezTo>
                  <a:pt y="695" x="13966"/>
                  <a:pt y="709" x="13951"/>
                  <a:pt y="719" x="13933"/>
                </a:cubicBezTo>
                <a:cubicBezTo>
                  <a:pt y="729" x="13915"/>
                  <a:pt y="734" x="13894"/>
                  <a:pt y="734" x="13869"/>
                </a:cubicBezTo>
                <a:cubicBezTo>
                  <a:pt y="734" x="13845"/>
                  <a:pt y="729" x="13823"/>
                  <a:pt y="719" x="13804"/>
                </a:cubicBezTo>
                <a:cubicBezTo>
                  <a:pt y="708" x="13784"/>
                  <a:pt y="695" x="13769"/>
                  <a:pt y="677" x="13757"/>
                </a:cubicBezTo>
                <a:cubicBezTo>
                  <a:pt y="660" x="13746"/>
                  <a:pt y="640" x="13737"/>
                  <a:pt y="617" x="13730"/>
                </a:cubicBezTo>
                <a:cubicBezTo>
                  <a:pt y="594" x="13724"/>
                  <a:pt y="570" x="13721"/>
                  <a:pt y="544" x="13721"/>
                </a:cubicBezTo>
                <a:cubicBezTo>
                  <a:pt y="518" x="13721"/>
                  <a:pt y="493" x="13724"/>
                  <a:pt y="470" x="13730"/>
                </a:cubicBezTo>
                <a:cubicBezTo>
                  <a:pt y="446" x="13737"/>
                  <a:pt y="425" x="13746"/>
                  <a:pt y="407" x="13757"/>
                </a:cubicBezTo>
                <a:cubicBezTo>
                  <a:pt y="389" x="13769"/>
                  <a:pt y="375" x="13785"/>
                  <a:pt y="365" x="13804"/>
                </a:cubicBezTo>
                <a:cubicBezTo>
                  <a:pt y="354" x="13822"/>
                  <a:pt y="349" x="13844"/>
                  <a:pt y="349" x="13868"/>
                </a:cubicBezTo>
                <a:close/>
                <a:moveTo>
                  <a:pt y="568" x="9931"/>
                </a:moveTo>
                <a:lnTo>
                  <a:pt y="672" x="9914"/>
                </a:lnTo>
                <a:cubicBezTo>
                  <a:pt y="689" x="9902"/>
                  <a:pt y="704" x="9882"/>
                  <a:pt y="717" x="9855"/>
                </a:cubicBezTo>
                <a:cubicBezTo>
                  <a:pt y="730" x="9828"/>
                  <a:pt y="737" x="9802"/>
                  <a:pt y="737" x="9779"/>
                </a:cubicBezTo>
                <a:cubicBezTo>
                  <a:pt y="737" x="9756"/>
                  <a:pt y="732" x="9740"/>
                  <a:pt y="722" x="9728"/>
                </a:cubicBezTo>
                <a:cubicBezTo>
                  <a:pt y="711" x="9716"/>
                  <a:pt y="695" x="9710"/>
                  <a:pt y="673" x="9710"/>
                </a:cubicBezTo>
                <a:cubicBezTo>
                  <a:pt y="660" x="9710"/>
                  <a:pt y="650" x="9712"/>
                  <a:pt y="641" x="9715"/>
                </a:cubicBezTo>
                <a:cubicBezTo>
                  <a:pt y="633" x="9718"/>
                  <a:pt y="625" x="9723"/>
                  <a:pt y="619" x="9729"/>
                </a:cubicBezTo>
                <a:cubicBezTo>
                  <a:pt y="613" x="9736"/>
                  <a:pt y="607" x="9746"/>
                  <a:pt y="601" x="9760"/>
                </a:cubicBezTo>
                <a:cubicBezTo>
                  <a:pt y="596" x="9774"/>
                  <a:pt y="591" x="9791"/>
                  <a:pt y="587" x="9812"/>
                </a:cubicBezTo>
                <a:cubicBezTo>
                  <a:pt y="582" x="9832"/>
                  <a:pt y="578" x="9857"/>
                  <a:pt y="574" x="9888"/>
                </a:cubicBezTo>
                <a:cubicBezTo>
                  <a:pt y="574" x="9888"/>
                  <a:pt y="573" x="9900"/>
                  <a:pt y="570" x="9922"/>
                </a:cubicBezTo>
                <a:cubicBezTo>
                  <a:pt y="569" x="9926"/>
                  <a:pt y="569" x="9929"/>
                  <a:pt y="568" x="9931"/>
                </a:cubicBezTo>
                <a:close/>
                <a:moveTo>
                  <a:pt y="568" x="12890"/>
                </a:moveTo>
                <a:lnTo>
                  <a:pt y="672" x="12873"/>
                </a:lnTo>
                <a:cubicBezTo>
                  <a:pt y="689" x="12861"/>
                  <a:pt y="704" x="12841"/>
                  <a:pt y="717" x="12814"/>
                </a:cubicBezTo>
                <a:cubicBezTo>
                  <a:pt y="730" x="12787"/>
                  <a:pt y="737" x="12761"/>
                  <a:pt y="737" x="12738"/>
                </a:cubicBezTo>
                <a:cubicBezTo>
                  <a:pt y="737" x="12715"/>
                  <a:pt y="732" x="12699"/>
                  <a:pt y="722" x="12687"/>
                </a:cubicBezTo>
                <a:cubicBezTo>
                  <a:pt y="711" x="12675"/>
                  <a:pt y="695" x="12669"/>
                  <a:pt y="673" x="12669"/>
                </a:cubicBezTo>
                <a:cubicBezTo>
                  <a:pt y="660" x="12669"/>
                  <a:pt y="650" x="12671"/>
                  <a:pt y="641" x="12674"/>
                </a:cubicBezTo>
                <a:cubicBezTo>
                  <a:pt y="633" x="12677"/>
                  <a:pt y="625" x="12682"/>
                  <a:pt y="619" x="12688"/>
                </a:cubicBezTo>
                <a:cubicBezTo>
                  <a:pt y="613" x="12695"/>
                  <a:pt y="607" x="12705"/>
                  <a:pt y="601" x="12719"/>
                </a:cubicBezTo>
                <a:cubicBezTo>
                  <a:pt y="596" x="12733"/>
                  <a:pt y="591" x="12750"/>
                  <a:pt y="587" x="12771"/>
                </a:cubicBezTo>
                <a:cubicBezTo>
                  <a:pt y="582" x="12791"/>
                  <a:pt y="578" x="12816"/>
                  <a:pt y="574" x="12847"/>
                </a:cubicBezTo>
                <a:cubicBezTo>
                  <a:pt y="574" x="12847"/>
                  <a:pt y="573" x="12859"/>
                  <a:pt y="570" x="12881"/>
                </a:cubicBezTo>
                <a:cubicBezTo>
                  <a:pt y="569" x="12885"/>
                  <a:pt y="569" x="12888"/>
                  <a:pt y="568" x="12890"/>
                </a:cubicBezTo>
                <a:close/>
                <a:moveTo>
                  <a:pt y="58" x="574"/>
                </a:moveTo>
                <a:lnTo>
                  <a:pt y="831" x="574"/>
                </a:lnTo>
                <a:lnTo>
                  <a:pt y="831" x="1051"/>
                </a:lnTo>
                <a:lnTo>
                  <a:pt y="713" x="1063"/>
                </a:lnTo>
                <a:lnTo>
                  <a:pt y="713" x="702"/>
                </a:lnTo>
                <a:lnTo>
                  <a:pt y="493" x="702"/>
                </a:lnTo>
                <a:lnTo>
                  <a:pt y="493" x="1026"/>
                </a:lnTo>
                <a:lnTo>
                  <a:pt y="376" x="1026"/>
                </a:lnTo>
                <a:lnTo>
                  <a:pt y="376" x="702"/>
                </a:lnTo>
                <a:lnTo>
                  <a:pt y="176" x="702"/>
                </a:lnTo>
                <a:lnTo>
                  <a:pt y="176" x="1038"/>
                </a:lnTo>
                <a:lnTo>
                  <a:pt y="58" x="1048"/>
                </a:lnTo>
                <a:close/>
                <a:moveTo>
                  <a:pt y="240" x="2140"/>
                </a:moveTo>
                <a:cubicBezTo>
                  <a:pt y="240" x="2103"/>
                  <a:pt y="247" x="2068"/>
                  <a:pt y="262" x="2034"/>
                </a:cubicBezTo>
                <a:cubicBezTo>
                  <a:pt y="277" x="1999"/>
                  <a:pt y="286" x="1981"/>
                  <a:pt y="289" x="1978"/>
                </a:cubicBezTo>
                <a:lnTo>
                  <a:pt y="253" x="1974"/>
                </a:lnTo>
                <a:lnTo>
                  <a:pt y="253" x="1864"/>
                </a:lnTo>
                <a:cubicBezTo>
                  <a:pt y="327" x="1865"/>
                  <a:pt y="379" x="1866"/>
                  <a:pt y="409" x="1866"/>
                </a:cubicBezTo>
                <a:lnTo>
                  <a:pt y="831" x="1866"/>
                </a:lnTo>
                <a:lnTo>
                  <a:pt y="831" x="1989"/>
                </a:lnTo>
                <a:lnTo>
                  <a:pt y="437" x="1989"/>
                </a:lnTo>
                <a:cubicBezTo>
                  <a:pt y="415" x="1997"/>
                  <a:pt y="395" x="2013"/>
                  <a:pt y="378" x="2038"/>
                </a:cubicBezTo>
                <a:cubicBezTo>
                  <a:pt y="361" x="2064"/>
                  <a:pt y="353" x="2097"/>
                  <a:pt y="353" x="2137"/>
                </a:cubicBezTo>
                <a:cubicBezTo>
                  <a:pt y="353" x="2166"/>
                  <a:pt y="364" x="2186"/>
                  <a:pt y="386" x="2197"/>
                </a:cubicBezTo>
                <a:cubicBezTo>
                  <a:pt y="407" x="2208"/>
                  <a:pt y="447" x="2213"/>
                  <a:pt y="503" x="2213"/>
                </a:cubicBezTo>
                <a:lnTo>
                  <a:pt y="831" x="2213"/>
                </a:lnTo>
                <a:lnTo>
                  <a:pt y="831" x="2337"/>
                </a:lnTo>
                <a:lnTo>
                  <a:pt y="442" x="2337"/>
                </a:lnTo>
                <a:cubicBezTo>
                  <a:pt y="416" x="2345"/>
                  <a:pt y="394" x="2361"/>
                  <a:pt y="378" x="2386"/>
                </a:cubicBezTo>
                <a:cubicBezTo>
                  <a:pt y="361" x="2410"/>
                  <a:pt y="353" x="2437"/>
                  <a:pt y="353" x="2467"/>
                </a:cubicBezTo>
                <a:cubicBezTo>
                  <a:pt y="353" x="2478"/>
                  <a:pt y="354" x="2487"/>
                  <a:pt y="356" x="2494"/>
                </a:cubicBezTo>
                <a:cubicBezTo>
                  <a:pt y="359" x="2502"/>
                  <a:pt y="362" x="2508"/>
                  <a:pt y="366" x="2513"/>
                </a:cubicBezTo>
                <a:cubicBezTo>
                  <a:pt y="369" x="2517"/>
                  <a:pt y="374" x="2522"/>
                  <a:pt y="382" x="2525"/>
                </a:cubicBezTo>
                <a:cubicBezTo>
                  <a:pt y="389" x="2529"/>
                  <a:pt y="396" x="2532"/>
                  <a:pt y="403" x="2534"/>
                </a:cubicBezTo>
                <a:cubicBezTo>
                  <a:pt y="410" x="2536"/>
                  <a:pt y="420" x="2538"/>
                  <a:pt y="432" x="2539"/>
                </a:cubicBezTo>
                <a:cubicBezTo>
                  <a:pt y="444" x="2541"/>
                  <a:pt y="455" x="2542"/>
                  <a:pt y="465" x="2542"/>
                </a:cubicBezTo>
                <a:cubicBezTo>
                  <a:pt y="475" x="2542"/>
                  <a:pt y="487" x="2542"/>
                  <a:pt y="502" x="2542"/>
                </a:cubicBezTo>
                <a:lnTo>
                  <a:pt y="831" x="2542"/>
                </a:lnTo>
                <a:lnTo>
                  <a:pt y="831" x="2666"/>
                </a:lnTo>
                <a:lnTo>
                  <a:pt y="484" x="2666"/>
                </a:lnTo>
                <a:cubicBezTo>
                  <a:pt y="321" x="2666"/>
                  <a:pt y="240" x="2606"/>
                  <a:pt y="240" x="2484"/>
                </a:cubicBezTo>
                <a:cubicBezTo>
                  <a:pt y="240" x="2397"/>
                  <a:pt y="265" x="2334"/>
                  <a:pt y="313" x="2295"/>
                </a:cubicBezTo>
                <a:cubicBezTo>
                  <a:pt y="265" x="2276"/>
                  <a:pt y="240" x="2224"/>
                  <a:pt y="240" x="2140"/>
                </a:cubicBezTo>
                <a:close/>
                <a:moveTo>
                  <a:pt y="253" x="5605"/>
                </a:moveTo>
                <a:lnTo>
                  <a:pt y="831" x="5833"/>
                </a:lnTo>
                <a:lnTo>
                  <a:pt y="831" x="5944"/>
                </a:lnTo>
                <a:lnTo>
                  <a:pt y="253" x="6170"/>
                </a:lnTo>
                <a:lnTo>
                  <a:pt y="253" x="6037"/>
                </a:lnTo>
                <a:lnTo>
                  <a:pt y="659" x="5892"/>
                </a:lnTo>
                <a:lnTo>
                  <a:pt y="253" x="5738"/>
                </a:lnTo>
                <a:close/>
                <a:moveTo>
                  <a:pt y="253" x="7194"/>
                </a:moveTo>
                <a:lnTo>
                  <a:pt y="831" x="7194"/>
                </a:lnTo>
                <a:lnTo>
                  <a:pt y="831" x="7318"/>
                </a:lnTo>
                <a:lnTo>
                  <a:pt y="253" x="7318"/>
                </a:lnTo>
                <a:close/>
                <a:moveTo>
                  <a:pt y="240" x="7692"/>
                </a:moveTo>
                <a:cubicBezTo>
                  <a:pt y="240" x="7650"/>
                  <a:pt y="248" x="7611"/>
                  <a:pt y="263" x="7574"/>
                </a:cubicBezTo>
                <a:cubicBezTo>
                  <a:pt y="277" x="7537"/>
                  <a:pt y="286" x="7518"/>
                  <a:pt y="287" x="7516"/>
                </a:cubicBezTo>
                <a:lnTo>
                  <a:pt y="253" x="7513"/>
                </a:lnTo>
                <a:lnTo>
                  <a:pt y="253" x="7403"/>
                </a:lnTo>
                <a:lnTo>
                  <a:pt y="404" x="7404"/>
                </a:lnTo>
                <a:lnTo>
                  <a:pt y="831" x="7404"/>
                </a:lnTo>
                <a:lnTo>
                  <a:pt y="831" x="7528"/>
                </a:lnTo>
                <a:lnTo>
                  <a:pt y="436" x="7528"/>
                </a:lnTo>
                <a:cubicBezTo>
                  <a:pt y="416" x="7533"/>
                  <a:pt y="398" x="7550"/>
                  <a:pt y="379" x="7577"/>
                </a:cubicBezTo>
                <a:cubicBezTo>
                  <a:pt y="361" x="7604"/>
                  <a:pt y="352" x="7637"/>
                  <a:pt y="352" x="7675"/>
                </a:cubicBezTo>
                <a:cubicBezTo>
                  <a:pt y="352" x="7687"/>
                  <a:pt y="353" x="7697"/>
                  <a:pt y="356" x="7706"/>
                </a:cubicBezTo>
                <a:cubicBezTo>
                  <a:pt y="358" x="7714"/>
                  <a:pt y="361" x="7721"/>
                  <a:pt y="365" x="7726"/>
                </a:cubicBezTo>
                <a:cubicBezTo>
                  <a:pt y="368" x="7731"/>
                  <a:pt y="374" x="7736"/>
                  <a:pt y="381" x="7740"/>
                </a:cubicBezTo>
                <a:cubicBezTo>
                  <a:pt y="389" x="7744"/>
                  <a:pt y="397" x="7747"/>
                  <a:pt y="405" x="7749"/>
                </a:cubicBezTo>
                <a:cubicBezTo>
                  <a:pt y="414" x="7752"/>
                  <a:pt y="426" x="7754"/>
                  <a:pt y="441" x="7755"/>
                </a:cubicBezTo>
                <a:cubicBezTo>
                  <a:pt y="457" x="7757"/>
                  <a:pt y="472" x="7757"/>
                  <a:pt y="486" x="7758"/>
                </a:cubicBezTo>
                <a:cubicBezTo>
                  <a:pt y="499" x="7758"/>
                  <a:pt y="518" x="7758"/>
                  <a:pt y="541" x="7758"/>
                </a:cubicBezTo>
                <a:lnTo>
                  <a:pt y="831" x="7758"/>
                </a:lnTo>
                <a:lnTo>
                  <a:pt y="831" x="7882"/>
                </a:lnTo>
                <a:lnTo>
                  <a:pt y="489" x="7882"/>
                </a:lnTo>
                <a:cubicBezTo>
                  <a:pt y="408" x="7882"/>
                  <a:pt y="347" x="7867"/>
                  <a:pt y="304" x="7836"/>
                </a:cubicBezTo>
                <a:cubicBezTo>
                  <a:pt y="261" x="7805"/>
                  <a:pt y="240" x="7757"/>
                  <a:pt y="240" x="7692"/>
                </a:cubicBezTo>
                <a:close/>
                <a:moveTo>
                  <a:pt y="240" x="9009"/>
                </a:moveTo>
                <a:cubicBezTo>
                  <a:pt y="240" x="8972"/>
                  <a:pt y="247" x="8936"/>
                  <a:pt y="262" x="8902"/>
                </a:cubicBezTo>
                <a:cubicBezTo>
                  <a:pt y="277" x="8868"/>
                  <a:pt y="286" x="8849"/>
                  <a:pt y="289" x="8847"/>
                </a:cubicBezTo>
                <a:lnTo>
                  <a:pt y="253" x="8843"/>
                </a:lnTo>
                <a:lnTo>
                  <a:pt y="253" x="8733"/>
                </a:lnTo>
                <a:cubicBezTo>
                  <a:pt y="327" x="8734"/>
                  <a:pt y="379" x="8734"/>
                  <a:pt y="409" x="8734"/>
                </a:cubicBezTo>
                <a:lnTo>
                  <a:pt y="831" x="8734"/>
                </a:lnTo>
                <a:lnTo>
                  <a:pt y="831" x="8858"/>
                </a:lnTo>
                <a:lnTo>
                  <a:pt y="437" x="8858"/>
                </a:lnTo>
                <a:cubicBezTo>
                  <a:pt y="415" x="8865"/>
                  <a:pt y="395" x="8882"/>
                  <a:pt y="378" x="8907"/>
                </a:cubicBezTo>
                <a:cubicBezTo>
                  <a:pt y="361" x="8932"/>
                  <a:pt y="353" x="8965"/>
                  <a:pt y="353" x="9005"/>
                </a:cubicBezTo>
                <a:cubicBezTo>
                  <a:pt y="353" x="9035"/>
                  <a:pt y="364" x="9055"/>
                  <a:pt y="386" x="9065"/>
                </a:cubicBezTo>
                <a:cubicBezTo>
                  <a:pt y="407" x="9076"/>
                  <a:pt y="447" x="9082"/>
                  <a:pt y="503" x="9082"/>
                </a:cubicBezTo>
                <a:lnTo>
                  <a:pt y="831" x="9082"/>
                </a:lnTo>
                <a:lnTo>
                  <a:pt y="831" x="9205"/>
                </a:lnTo>
                <a:lnTo>
                  <a:pt y="442" x="9205"/>
                </a:lnTo>
                <a:cubicBezTo>
                  <a:pt y="416" x="9214"/>
                  <a:pt y="394" x="9230"/>
                  <a:pt y="378" x="9254"/>
                </a:cubicBezTo>
                <a:cubicBezTo>
                  <a:pt y="361" x="9278"/>
                  <a:pt y="353" x="9306"/>
                  <a:pt y="353" x="9336"/>
                </a:cubicBezTo>
                <a:cubicBezTo>
                  <a:pt y="353" x="9346"/>
                  <a:pt y="354" x="9355"/>
                  <a:pt y="356" x="9363"/>
                </a:cubicBezTo>
                <a:cubicBezTo>
                  <a:pt y="359" x="9371"/>
                  <a:pt y="362" x="9377"/>
                  <a:pt y="366" x="9381"/>
                </a:cubicBezTo>
                <a:cubicBezTo>
                  <a:pt y="369" x="9386"/>
                  <a:pt y="374" x="9390"/>
                  <a:pt y="382" x="9394"/>
                </a:cubicBezTo>
                <a:cubicBezTo>
                  <a:pt y="389" x="9398"/>
                  <a:pt y="396" x="9401"/>
                  <a:pt y="403" x="9403"/>
                </a:cubicBezTo>
                <a:cubicBezTo>
                  <a:pt y="410" x="9405"/>
                  <a:pt y="420" x="9407"/>
                  <a:pt y="432" x="9408"/>
                </a:cubicBezTo>
                <a:cubicBezTo>
                  <a:pt y="444" x="9409"/>
                  <a:pt y="455" x="9410"/>
                  <a:pt y="465" x="9411"/>
                </a:cubicBezTo>
                <a:cubicBezTo>
                  <a:pt y="475" x="9411"/>
                  <a:pt y="487" x="9411"/>
                  <a:pt y="502" x="9411"/>
                </a:cubicBezTo>
                <a:lnTo>
                  <a:pt y="831" x="9411"/>
                </a:lnTo>
                <a:lnTo>
                  <a:pt y="831" x="9535"/>
                </a:lnTo>
                <a:lnTo>
                  <a:pt y="484" x="9535"/>
                </a:lnTo>
                <a:cubicBezTo>
                  <a:pt y="321" x="9535"/>
                  <a:pt y="240" x="9474"/>
                  <a:pt y="240" x="9353"/>
                </a:cubicBezTo>
                <a:cubicBezTo>
                  <a:pt y="240" x="9266"/>
                  <a:pt y="265" x="9203"/>
                  <a:pt y="313" x="9164"/>
                </a:cubicBezTo>
                <a:cubicBezTo>
                  <a:pt y="265" x="9145"/>
                  <a:pt y="240" x="9093"/>
                  <a:pt y="240" x="9009"/>
                </a:cubicBezTo>
                <a:close/>
                <a:moveTo>
                  <a:pt y="253" x="11777"/>
                </a:moveTo>
                <a:cubicBezTo>
                  <a:pt y="280" x="11777"/>
                  <a:pt y="307" x="11778"/>
                  <a:pt y="335" x="11778"/>
                </a:cubicBezTo>
                <a:cubicBezTo>
                  <a:pt y="362" x="11779"/>
                  <a:pt y="383" x="11779"/>
                  <a:pt y="397" x="11779"/>
                </a:cubicBezTo>
                <a:lnTo>
                  <a:pt y="831" x="11779"/>
                </a:lnTo>
                <a:lnTo>
                  <a:pt y="831" x="11902"/>
                </a:lnTo>
                <a:lnTo>
                  <a:pt y="495" x="11902"/>
                </a:lnTo>
                <a:cubicBezTo>
                  <a:pt y="458" x="11902"/>
                  <a:pt y="428" x="11914"/>
                  <a:pt y="405" x="11936"/>
                </a:cubicBezTo>
                <a:cubicBezTo>
                  <a:pt y="381" x="11958"/>
                  <a:pt y="369" x="11990"/>
                  <a:pt y="369" x="12032"/>
                </a:cubicBezTo>
                <a:lnTo>
                  <a:pt y="369" x="12074"/>
                </a:lnTo>
                <a:lnTo>
                  <a:pt y="253" x="12065"/>
                </a:lnTo>
                <a:lnTo>
                  <a:pt y="253" x="12030"/>
                </a:lnTo>
                <a:cubicBezTo>
                  <a:pt y="253" x="11952"/>
                  <a:pt y="266" x="11905"/>
                  <a:pt y="294" x="11890"/>
                </a:cubicBezTo>
                <a:lnTo>
                  <a:pt y="253" x="11887"/>
                </a:lnTo>
                <a:close/>
                <a:moveTo>
                  <a:pt y="240" x="13358"/>
                </a:moveTo>
                <a:cubicBezTo>
                  <a:pt y="240" x="13316"/>
                  <a:pt y="248" x="13276"/>
                  <a:pt y="263" x="13239"/>
                </a:cubicBezTo>
                <a:cubicBezTo>
                  <a:pt y="277" x="13202"/>
                  <a:pt y="286" x="13183"/>
                  <a:pt y="287" x="13182"/>
                </a:cubicBezTo>
                <a:lnTo>
                  <a:pt y="253" x="13178"/>
                </a:lnTo>
                <a:lnTo>
                  <a:pt y="253" x="13068"/>
                </a:lnTo>
                <a:lnTo>
                  <a:pt y="404" x="13070"/>
                </a:lnTo>
                <a:lnTo>
                  <a:pt y="831" x="13070"/>
                </a:lnTo>
                <a:lnTo>
                  <a:pt y="831" x="13194"/>
                </a:lnTo>
                <a:lnTo>
                  <a:pt y="436" x="13194"/>
                </a:lnTo>
                <a:cubicBezTo>
                  <a:pt y="416" x="13199"/>
                  <a:pt y="398" x="13215"/>
                  <a:pt y="379" x="13242"/>
                </a:cubicBezTo>
                <a:cubicBezTo>
                  <a:pt y="361" x="13269"/>
                  <a:pt y="352" x="13302"/>
                  <a:pt y="352" x="13340"/>
                </a:cubicBezTo>
                <a:cubicBezTo>
                  <a:pt y="352" x="13352"/>
                  <a:pt y="353" x="13363"/>
                  <a:pt y="356" x="13371"/>
                </a:cubicBezTo>
                <a:cubicBezTo>
                  <a:pt y="358" x="13380"/>
                  <a:pt y="361" x="13386"/>
                  <a:pt y="365" x="13392"/>
                </a:cubicBezTo>
                <a:cubicBezTo>
                  <a:pt y="368" x="13397"/>
                  <a:pt y="374" x="13401"/>
                  <a:pt y="381" x="13405"/>
                </a:cubicBezTo>
                <a:cubicBezTo>
                  <a:pt y="389" x="13409"/>
                  <a:pt y="397" x="13412"/>
                  <a:pt y="405" x="13415"/>
                </a:cubicBezTo>
                <a:cubicBezTo>
                  <a:pt y="414" x="13417"/>
                  <a:pt y="426" x="13419"/>
                  <a:pt y="441" x="13421"/>
                </a:cubicBezTo>
                <a:cubicBezTo>
                  <a:pt y="457" x="13422"/>
                  <a:pt y="472" x="13423"/>
                  <a:pt y="486" x="13423"/>
                </a:cubicBezTo>
                <a:cubicBezTo>
                  <a:pt y="499" x="13424"/>
                  <a:pt y="518" x="13424"/>
                  <a:pt y="541" x="13424"/>
                </a:cubicBezTo>
                <a:lnTo>
                  <a:pt y="831" x="13424"/>
                </a:lnTo>
                <a:lnTo>
                  <a:pt y="831" x="13548"/>
                </a:lnTo>
                <a:lnTo>
                  <a:pt y="489" x="13548"/>
                </a:lnTo>
                <a:cubicBezTo>
                  <a:pt y="408" x="13548"/>
                  <a:pt y="347" x="13532"/>
                  <a:pt y="304" x="13501"/>
                </a:cubicBezTo>
                <a:cubicBezTo>
                  <a:pt y="261" x="13471"/>
                  <a:pt y="240" x="13423"/>
                  <a:pt y="240" x="13358"/>
                </a:cubicBezTo>
                <a:close/>
                <a:moveTo>
                  <a:pt y="49" x="3439"/>
                </a:moveTo>
                <a:lnTo>
                  <a:pt y="64" x="3315"/>
                </a:lnTo>
                <a:lnTo>
                  <a:pt y="581" x="3315"/>
                </a:lnTo>
                <a:cubicBezTo>
                  <a:pt y="612" x="3315"/>
                  <a:pt y="635" x="3316"/>
                  <a:pt y="652" x="3316"/>
                </a:cubicBezTo>
                <a:cubicBezTo>
                  <a:pt y="668" x="3316"/>
                  <a:pt y="687" x="3317"/>
                  <a:pt y="708" x="3319"/>
                </a:cubicBezTo>
                <a:cubicBezTo>
                  <a:pt y="730" x="3321"/>
                  <a:pt y="746" x="3324"/>
                  <a:pt y="757" x="3328"/>
                </a:cubicBezTo>
                <a:cubicBezTo>
                  <a:pt y="768" x="3332"/>
                  <a:pt y="781" x="3338"/>
                  <a:pt y="794" x="3346"/>
                </a:cubicBezTo>
                <a:cubicBezTo>
                  <a:pt y="808" x="3353"/>
                  <a:pt y="817" x="3364"/>
                  <a:pt y="823" x="3376"/>
                </a:cubicBezTo>
                <a:cubicBezTo>
                  <a:pt y="828" x="3389"/>
                  <a:pt y="832" x="3403"/>
                  <a:pt y="836" x="3418"/>
                </a:cubicBezTo>
                <a:cubicBezTo>
                  <a:pt y="839" x="3433"/>
                  <a:pt y="841" x="3451"/>
                  <a:pt y="841" x="3471"/>
                </a:cubicBezTo>
                <a:cubicBezTo>
                  <a:pt y="841" x="3485"/>
                  <a:pt y="837" x="3511"/>
                  <a:pt y="831" x="3549"/>
                </a:cubicBezTo>
                <a:lnTo>
                  <a:pt y="727" x="3540"/>
                </a:lnTo>
                <a:cubicBezTo>
                  <a:pt y="730" x="3502"/>
                  <a:pt y="732" x="3481"/>
                  <a:pt y="732" x="3477"/>
                </a:cubicBezTo>
                <a:cubicBezTo>
                  <a:pt y="732" x="3470"/>
                  <a:pt y="731" x="3465"/>
                  <a:pt y="730" x="3461"/>
                </a:cubicBezTo>
                <a:cubicBezTo>
                  <a:pt y="729" x="3458"/>
                  <a:pt y="727" x="3455"/>
                  <a:pt y="724" x="3453"/>
                </a:cubicBezTo>
                <a:cubicBezTo>
                  <a:pt y="721" x="3450"/>
                  <a:pt y="717" x="3448"/>
                  <a:pt y="712" x="3446"/>
                </a:cubicBezTo>
                <a:cubicBezTo>
                  <a:pt y="708" x="3445"/>
                  <a:pt y="699" x="3443"/>
                  <a:pt y="687" x="3442"/>
                </a:cubicBezTo>
                <a:cubicBezTo>
                  <a:pt y="675" x="3441"/>
                  <a:pt y="663" x="3440"/>
                  <a:pt y="651" x="3440"/>
                </a:cubicBezTo>
                <a:cubicBezTo>
                  <a:pt y="638" x="3439"/>
                  <a:pt y="621" x="3439"/>
                  <a:pt y="599" x="3439"/>
                </a:cubicBezTo>
                <a:lnTo>
                  <a:pt y="49" x="3439"/>
                </a:lnTo>
                <a:close/>
                <a:moveTo>
                  <a:pt y="49" x="4858"/>
                </a:moveTo>
                <a:lnTo>
                  <a:pt y="64" x="4734"/>
                </a:lnTo>
                <a:lnTo>
                  <a:pt y="352" x="4755"/>
                </a:lnTo>
                <a:cubicBezTo>
                  <a:pt y="314" x="4752"/>
                  <a:pt y="286" x="4733"/>
                  <a:pt y="267" x="4698"/>
                </a:cubicBezTo>
                <a:cubicBezTo>
                  <a:pt y="249" x="4663"/>
                  <a:pt y="240" x="4625"/>
                  <a:pt y="240" x="4586"/>
                </a:cubicBezTo>
                <a:cubicBezTo>
                  <a:pt y="240" x="4537"/>
                  <a:pt y="253" x="4494"/>
                  <a:pt y="280" x="4456"/>
                </a:cubicBezTo>
                <a:cubicBezTo>
                  <a:pt y="307" x="4418"/>
                  <a:pt y="343" x="4389"/>
                  <a:pt y="388" x="4369"/>
                </a:cubicBezTo>
                <a:cubicBezTo>
                  <a:pt y="433" x="4349"/>
                  <a:pt y="482" x="4339"/>
                  <a:pt y="535" x="4339"/>
                </a:cubicBezTo>
                <a:cubicBezTo>
                  <a:pt y="625" x="4339"/>
                  <a:pt y="699" x="4361"/>
                  <a:pt y="756" x="4405"/>
                </a:cubicBezTo>
                <a:cubicBezTo>
                  <a:pt y="814" x="4450"/>
                  <a:pt y="842" x="4511"/>
                  <a:pt y="842" x="4589"/>
                </a:cubicBezTo>
                <a:cubicBezTo>
                  <a:pt y="842" x="4628"/>
                  <a:pt y="833" x="4664"/>
                  <a:pt y="813" x="4697"/>
                </a:cubicBezTo>
                <a:cubicBezTo>
                  <a:pt y="798" x="4722"/>
                  <a:pt y="790" x="4737"/>
                  <a:pt y="790" x="4740"/>
                </a:cubicBezTo>
                <a:cubicBezTo>
                  <a:pt y="790" x="4741"/>
                  <a:pt y="791" x="4742"/>
                  <a:pt y="792" x="4741"/>
                </a:cubicBezTo>
                <a:lnTo>
                  <a:pt y="831" x="4746"/>
                </a:lnTo>
                <a:lnTo>
                  <a:pt y="831" x="4858"/>
                </a:lnTo>
                <a:lnTo>
                  <a:pt y="49" x="4858"/>
                </a:lnTo>
                <a:close/>
                <a:moveTo>
                  <a:pt y="240" x="1575"/>
                </a:moveTo>
                <a:cubicBezTo>
                  <a:pt y="242" x="1499"/>
                  <a:pt y="272" x="1437"/>
                  <a:pt y="328" x="1390"/>
                </a:cubicBezTo>
                <a:cubicBezTo>
                  <a:pt y="385" x="1342"/>
                  <a:pt y="456" x="1318"/>
                  <a:pt y="541" x="1318"/>
                </a:cubicBezTo>
                <a:cubicBezTo>
                  <a:pt y="632" x="1318"/>
                  <a:pt y="706" x="1342"/>
                  <a:pt y="761" x="1390"/>
                </a:cubicBezTo>
                <a:cubicBezTo>
                  <a:pt y="815" x="1438"/>
                  <a:pt y="843" x="1503"/>
                  <a:pt y="843" x="1585"/>
                </a:cubicBezTo>
                <a:cubicBezTo>
                  <a:pt y="843" x="1672"/>
                  <a:pt y="816" x="1746"/>
                  <a:pt y="763" x="1808"/>
                </a:cubicBezTo>
                <a:lnTo>
                  <a:pt y="666" x="1767"/>
                </a:lnTo>
                <a:cubicBezTo>
                  <a:pt y="709" x="1704"/>
                  <a:pt y="731" x="1644"/>
                  <a:pt y="731" x="1588"/>
                </a:cubicBezTo>
                <a:cubicBezTo>
                  <a:pt y="731" x="1546"/>
                  <a:pt y="715" x="1512"/>
                  <a:pt y="684" x="1485"/>
                </a:cubicBezTo>
                <a:cubicBezTo>
                  <a:pt y="653" x="1458"/>
                  <a:pt y="617" x="1444"/>
                  <a:pt y="577" x="1444"/>
                </a:cubicBezTo>
                <a:lnTo>
                  <a:pt y="577" x="1811"/>
                </a:lnTo>
                <a:cubicBezTo>
                  <a:pt y="560" x="1811"/>
                  <a:pt y="547" x="1811"/>
                  <a:pt y="538" x="1811"/>
                </a:cubicBezTo>
                <a:cubicBezTo>
                  <a:pt y="529" x="1812"/>
                  <a:pt y="523" x="1812"/>
                  <a:pt y="520" x="1812"/>
                </a:cubicBezTo>
                <a:cubicBezTo>
                  <a:pt y="435" x="1812"/>
                  <a:pt y="368" x="1791"/>
                  <a:pt y="317" x="1748"/>
                </a:cubicBezTo>
                <a:cubicBezTo>
                  <a:pt y="266" x="1706"/>
                  <a:pt y="240" x="1648"/>
                  <a:pt y="240" x="1575"/>
                </a:cubicBezTo>
                <a:close/>
                <a:moveTo>
                  <a:pt y="240" x="3826"/>
                </a:moveTo>
                <a:cubicBezTo>
                  <a:pt y="240" x="3770"/>
                  <a:pt y="254" x="3720"/>
                  <a:pt y="282" x="3678"/>
                </a:cubicBezTo>
                <a:cubicBezTo>
                  <a:pt y="310" x="3635"/>
                  <a:pt y="347" x="3604"/>
                  <a:pt y="392" x="3583"/>
                </a:cubicBezTo>
                <a:cubicBezTo>
                  <a:pt y="438" x="3562"/>
                  <a:pt y="488" x="3552"/>
                  <a:pt y="543" x="3552"/>
                </a:cubicBezTo>
                <a:cubicBezTo>
                  <a:pt y="598" x="3552"/>
                  <a:pt y="648" x="3562"/>
                  <a:pt y="693" x="3583"/>
                </a:cubicBezTo>
                <a:cubicBezTo>
                  <a:pt y="738" x="3603"/>
                  <a:pt y="774" x="3635"/>
                  <a:pt y="801" x="3677"/>
                </a:cubicBezTo>
                <a:cubicBezTo>
                  <a:pt y="829" x="3719"/>
                  <a:pt y="843" x="3768"/>
                  <a:pt y="843" x="3825"/>
                </a:cubicBezTo>
                <a:cubicBezTo>
                  <a:pt y="843" x="3867"/>
                  <a:pt y="835" x="3906"/>
                  <a:pt y="818" x="3940"/>
                </a:cubicBezTo>
                <a:cubicBezTo>
                  <a:pt y="801" x="3975"/>
                  <a:pt y="779" x="4003"/>
                  <a:pt y="751" x="4026"/>
                </a:cubicBezTo>
                <a:cubicBezTo>
                  <a:pt y="722" x="4048"/>
                  <a:pt y="690" x="4065"/>
                  <a:pt y="655" x="4076"/>
                </a:cubicBezTo>
                <a:cubicBezTo>
                  <a:pt y="619" x="4088"/>
                  <a:pt y="581" x="4094"/>
                  <a:pt y="542" x="4094"/>
                </a:cubicBezTo>
                <a:cubicBezTo>
                  <a:pt y="509" x="4094"/>
                  <a:pt y="478" x="4090"/>
                  <a:pt y="448" x="4083"/>
                </a:cubicBezTo>
                <a:cubicBezTo>
                  <a:pt y="418" x="4077"/>
                  <a:pt y="391" x="4066"/>
                  <a:pt y="366" x="4051"/>
                </a:cubicBezTo>
                <a:cubicBezTo>
                  <a:pt y="340" x="4037"/>
                  <a:pt y="318" x="4019"/>
                  <a:pt y="300" x="3998"/>
                </a:cubicBezTo>
                <a:cubicBezTo>
                  <a:pt y="281" x="3977"/>
                  <a:pt y="266" x="3951"/>
                  <a:pt y="256" x="3922"/>
                </a:cubicBezTo>
                <a:cubicBezTo>
                  <a:pt y="245" x="3893"/>
                  <a:pt y="240" x="3861"/>
                  <a:pt y="240" x="3826"/>
                </a:cubicBezTo>
                <a:close/>
                <a:moveTo>
                  <a:pt y="240" x="5169"/>
                </a:moveTo>
                <a:cubicBezTo>
                  <a:pt y="242" x="5093"/>
                  <a:pt y="272" x="5031"/>
                  <a:pt y="328" x="4983"/>
                </a:cubicBezTo>
                <a:cubicBezTo>
                  <a:pt y="385" x="4936"/>
                  <a:pt y="456" x="4912"/>
                  <a:pt y="541" x="4912"/>
                </a:cubicBezTo>
                <a:cubicBezTo>
                  <a:pt y="632" x="4912"/>
                  <a:pt y="706" x="4936"/>
                  <a:pt y="761" x="4984"/>
                </a:cubicBezTo>
                <a:cubicBezTo>
                  <a:pt y="815" x="5031"/>
                  <a:pt y="843" x="5097"/>
                  <a:pt y="843" x="5179"/>
                </a:cubicBezTo>
                <a:cubicBezTo>
                  <a:pt y="843" x="5266"/>
                  <a:pt y="816" x="5340"/>
                  <a:pt y="763" x="5402"/>
                </a:cubicBezTo>
                <a:lnTo>
                  <a:pt y="666" x="5361"/>
                </a:lnTo>
                <a:cubicBezTo>
                  <a:pt y="709" x="5298"/>
                  <a:pt y="731" x="5238"/>
                  <a:pt y="731" x="5181"/>
                </a:cubicBezTo>
                <a:cubicBezTo>
                  <a:pt y="731" x="5140"/>
                  <a:pt y="715" x="5106"/>
                  <a:pt y="684" x="5078"/>
                </a:cubicBezTo>
                <a:cubicBezTo>
                  <a:pt y="653" x="5051"/>
                  <a:pt y="617" x="5038"/>
                  <a:pt y="577" x="5038"/>
                </a:cubicBezTo>
                <a:lnTo>
                  <a:pt y="577" x="5404"/>
                </a:lnTo>
                <a:cubicBezTo>
                  <a:pt y="560" x="5404"/>
                  <a:pt y="547" x="5405"/>
                  <a:pt y="538" x="5405"/>
                </a:cubicBezTo>
                <a:cubicBezTo>
                  <a:pt y="529" x="5405"/>
                  <a:pt y="523" x="5405"/>
                  <a:pt y="520" x="5405"/>
                </a:cubicBezTo>
                <a:cubicBezTo>
                  <a:pt y="435" x="5405"/>
                  <a:pt y="368" x="5384"/>
                  <a:pt y="317" x="5342"/>
                </a:cubicBezTo>
                <a:cubicBezTo>
                  <a:pt y="266" x="5300"/>
                  <a:pt y="240" x="5242"/>
                  <a:pt y="240" x="5169"/>
                </a:cubicBezTo>
                <a:close/>
                <a:moveTo>
                  <a:pt y="240" x="6416"/>
                </a:moveTo>
                <a:cubicBezTo>
                  <a:pt y="242" x="6340"/>
                  <a:pt y="272" x="6278"/>
                  <a:pt y="328" x="6230"/>
                </a:cubicBezTo>
                <a:cubicBezTo>
                  <a:pt y="385" x="6183"/>
                  <a:pt y="456" x="6159"/>
                  <a:pt y="541" x="6159"/>
                </a:cubicBezTo>
                <a:cubicBezTo>
                  <a:pt y="632" x="6159"/>
                  <a:pt y="706" x="6183"/>
                  <a:pt y="761" x="6231"/>
                </a:cubicBezTo>
                <a:cubicBezTo>
                  <a:pt y="815" x="6279"/>
                  <a:pt y="843" x="6344"/>
                  <a:pt y="843" x="6426"/>
                </a:cubicBezTo>
                <a:cubicBezTo>
                  <a:pt y="843" x="6513"/>
                  <a:pt y="816" x="6587"/>
                  <a:pt y="763" x="6649"/>
                </a:cubicBezTo>
                <a:lnTo>
                  <a:pt y="666" x="6608"/>
                </a:lnTo>
                <a:cubicBezTo>
                  <a:pt y="709" x="6545"/>
                  <a:pt y="731" x="6485"/>
                  <a:pt y="731" x="6429"/>
                </a:cubicBezTo>
                <a:cubicBezTo>
                  <a:pt y="731" x="6387"/>
                  <a:pt y="715" x="6353"/>
                  <a:pt y="684" x="6326"/>
                </a:cubicBezTo>
                <a:cubicBezTo>
                  <a:pt y="653" x="6298"/>
                  <a:pt y="617" x="6285"/>
                  <a:pt y="577" x="6285"/>
                </a:cubicBezTo>
                <a:lnTo>
                  <a:pt y="577" x="6652"/>
                </a:lnTo>
                <a:cubicBezTo>
                  <a:pt y="560" x="6652"/>
                  <a:pt y="547" x="6652"/>
                  <a:pt y="538" x="6652"/>
                </a:cubicBezTo>
                <a:cubicBezTo>
                  <a:pt y="529" x="6652"/>
                  <a:pt y="523" x="6652"/>
                  <a:pt y="520" x="6652"/>
                </a:cubicBezTo>
                <a:cubicBezTo>
                  <a:pt y="435" x="6652"/>
                  <a:pt y="368" x="6631"/>
                  <a:pt y="317" x="6589"/>
                </a:cubicBezTo>
                <a:cubicBezTo>
                  <a:pt y="266" x="6547"/>
                  <a:pt y="240" x="6489"/>
                  <a:pt y="240" x="6416"/>
                </a:cubicBezTo>
                <a:close/>
                <a:moveTo>
                  <a:pt y="240" x="6967"/>
                </a:moveTo>
                <a:cubicBezTo>
                  <a:pt y="240" x="6925"/>
                  <a:pt y="248" x="6886"/>
                  <a:pt y="265" x="6851"/>
                </a:cubicBezTo>
                <a:cubicBezTo>
                  <a:pt y="282" x="6815"/>
                  <a:pt y="304" x="6786"/>
                  <a:pt y="332" x="6762"/>
                </a:cubicBezTo>
                <a:cubicBezTo>
                  <a:pt y="360" x="6739"/>
                  <a:pt y="392" x="6721"/>
                  <a:pt y="428" x="6708"/>
                </a:cubicBezTo>
                <a:cubicBezTo>
                  <a:pt y="464" x="6695"/>
                  <a:pt y="502" x="6689"/>
                  <a:pt y="541" x="6688"/>
                </a:cubicBezTo>
                <a:cubicBezTo>
                  <a:pt y="582" x="6688"/>
                  <a:pt y="620" x="6695"/>
                  <a:pt y="656" x="6707"/>
                </a:cubicBezTo>
                <a:cubicBezTo>
                  <a:pt y="691" x="6719"/>
                  <a:pt y="723" x="6737"/>
                  <a:pt y="751" x="6760"/>
                </a:cubicBezTo>
                <a:cubicBezTo>
                  <a:pt y="779" x="6783"/>
                  <a:pt y="802" x="6813"/>
                  <a:pt y="818" x="6849"/>
                </a:cubicBezTo>
                <a:cubicBezTo>
                  <a:pt y="835" x="6885"/>
                  <a:pt y="843" x="6925"/>
                  <a:pt y="843" x="6968"/>
                </a:cubicBezTo>
                <a:cubicBezTo>
                  <a:pt y="843" x="6998"/>
                  <a:pt y="838" x="7027"/>
                  <a:pt y="829" x="7056"/>
                </a:cubicBezTo>
                <a:cubicBezTo>
                  <a:pt y="820" x="7084"/>
                  <a:pt y="803" x="7111"/>
                  <a:pt y="779" x="7137"/>
                </a:cubicBezTo>
                <a:lnTo>
                  <a:pt y="681" x="7103"/>
                </a:lnTo>
                <a:cubicBezTo>
                  <a:pt y="716" x="7054"/>
                  <a:pt y="734" x="7010"/>
                  <a:pt y="734" x="6972"/>
                </a:cubicBezTo>
                <a:cubicBezTo>
                  <a:pt y="734" x="6925"/>
                  <a:pt y="716" x="6887"/>
                  <a:pt y="681" x="6858"/>
                </a:cubicBezTo>
                <a:cubicBezTo>
                  <a:pt y="646" x="6828"/>
                  <a:pt y="600" x="6814"/>
                  <a:pt y="543" x="6814"/>
                </a:cubicBezTo>
                <a:cubicBezTo>
                  <a:pt y="487" x="6814"/>
                  <a:pt y="440" x="6828"/>
                  <a:pt y="404" x="6858"/>
                </a:cubicBezTo>
                <a:cubicBezTo>
                  <a:pt y="367" x="6887"/>
                  <a:pt y="349" x="6923"/>
                  <a:pt y="349" x="6966"/>
                </a:cubicBezTo>
                <a:cubicBezTo>
                  <a:pt y="349" x="7009"/>
                  <a:pt y="365" x="7054"/>
                  <a:pt y="397" x="7103"/>
                </a:cubicBezTo>
                <a:lnTo>
                  <a:pt y="302" x="7137"/>
                </a:lnTo>
                <a:cubicBezTo>
                  <a:pt y="278" x="7113"/>
                  <a:pt y="262" x="7087"/>
                  <a:pt y="254" x="7058"/>
                </a:cubicBezTo>
                <a:cubicBezTo>
                  <a:pt y="245" x="7030"/>
                  <a:pt y="240" x="7000"/>
                  <a:pt y="240" x="6967"/>
                </a:cubicBezTo>
                <a:close/>
                <a:moveTo>
                  <a:pt y="240" x="8204"/>
                </a:moveTo>
                <a:cubicBezTo>
                  <a:pt y="240" x="8147"/>
                  <a:pt y="254" x="8098"/>
                  <a:pt y="282" x="8055"/>
                </a:cubicBezTo>
                <a:cubicBezTo>
                  <a:pt y="310" x="8013"/>
                  <a:pt y="347" x="7981"/>
                  <a:pt y="392" x="7960"/>
                </a:cubicBezTo>
                <a:cubicBezTo>
                  <a:pt y="438" x="7940"/>
                  <a:pt y="488" x="7929"/>
                  <a:pt y="543" x="7929"/>
                </a:cubicBezTo>
                <a:cubicBezTo>
                  <a:pt y="598" x="7929"/>
                  <a:pt y="648" x="7939"/>
                  <a:pt y="693" x="7960"/>
                </a:cubicBezTo>
                <a:cubicBezTo>
                  <a:pt y="738" x="7981"/>
                  <a:pt y="774" x="8012"/>
                  <a:pt y="801" x="8054"/>
                </a:cubicBezTo>
                <a:cubicBezTo>
                  <a:pt y="829" x="8097"/>
                  <a:pt y="843" x="8146"/>
                  <a:pt y="843" x="8202"/>
                </a:cubicBezTo>
                <a:cubicBezTo>
                  <a:pt y="843" x="8245"/>
                  <a:pt y="835" x="8283"/>
                  <a:pt y="818" x="8318"/>
                </a:cubicBezTo>
                <a:cubicBezTo>
                  <a:pt y="801" x="8352"/>
                  <a:pt y="779" x="8381"/>
                  <a:pt y="751" x="8403"/>
                </a:cubicBezTo>
                <a:cubicBezTo>
                  <a:pt y="722" x="8425"/>
                  <a:pt y="690" x="8442"/>
                  <a:pt y="655" x="8454"/>
                </a:cubicBezTo>
                <a:cubicBezTo>
                  <a:pt y="619" x="8466"/>
                  <a:pt y="581" x="8471"/>
                  <a:pt y="542" x="8471"/>
                </a:cubicBezTo>
                <a:cubicBezTo>
                  <a:pt y="509" x="8471"/>
                  <a:pt y="478" x="8468"/>
                  <a:pt y="448" x="8461"/>
                </a:cubicBezTo>
                <a:cubicBezTo>
                  <a:pt y="418" x="8454"/>
                  <a:pt y="391" x="8443"/>
                  <a:pt y="366" x="8429"/>
                </a:cubicBezTo>
                <a:cubicBezTo>
                  <a:pt y="340" x="8414"/>
                  <a:pt y="318" x="8396"/>
                  <a:pt y="300" x="8375"/>
                </a:cubicBezTo>
                <a:cubicBezTo>
                  <a:pt y="281" x="8354"/>
                  <a:pt y="266" x="8329"/>
                  <a:pt y="256" x="8300"/>
                </a:cubicBezTo>
                <a:cubicBezTo>
                  <a:pt y="245" x="8270"/>
                  <a:pt y="240" x="8239"/>
                  <a:pt y="240" x="8204"/>
                </a:cubicBezTo>
                <a:close/>
                <a:moveTo>
                  <a:pt y="240" x="9827"/>
                </a:moveTo>
                <a:cubicBezTo>
                  <a:pt y="240" x="9789"/>
                  <a:pt y="244" x="9753"/>
                  <a:pt y="252" x="9717"/>
                </a:cubicBezTo>
                <a:cubicBezTo>
                  <a:pt y="260" x="9682"/>
                  <a:pt y="273" x="9647"/>
                  <a:pt y="292" x="9614"/>
                </a:cubicBezTo>
                <a:lnTo>
                  <a:pt y="395" x="9650"/>
                </a:lnTo>
                <a:cubicBezTo>
                  <a:pt y="378" x="9685"/>
                  <a:pt y="366" x="9717"/>
                  <a:pt y="360" x="9745"/>
                </a:cubicBezTo>
                <a:cubicBezTo>
                  <a:pt y="354" x="9774"/>
                  <a:pt y="351" x="9802"/>
                  <a:pt y="351" x="9829"/>
                </a:cubicBezTo>
                <a:cubicBezTo>
                  <a:pt y="351" x="9860"/>
                  <a:pt y="357" x="9882"/>
                  <a:pt y="369" x="9895"/>
                </a:cubicBezTo>
                <a:cubicBezTo>
                  <a:pt y="382" x="9908"/>
                  <a:pt y="401" x="9914"/>
                  <a:pt y="428" x="9914"/>
                </a:cubicBezTo>
                <a:lnTo>
                  <a:pt y="471" x="9914"/>
                </a:lnTo>
                <a:lnTo>
                  <a:pt y="475" x="9879"/>
                </a:lnTo>
                <a:cubicBezTo>
                  <a:pt y="477" x="9864"/>
                  <a:pt y="479" x="9853"/>
                  <a:pt y="479" x="9846"/>
                </a:cubicBezTo>
                <a:cubicBezTo>
                  <a:pt y="491" x="9771"/>
                  <a:pt y="505" x="9716"/>
                  <a:pt y="522" x="9682"/>
                </a:cubicBezTo>
                <a:cubicBezTo>
                  <a:pt y="554" x="9618"/>
                  <a:pt y="605" x="9586"/>
                  <a:pt y="675" x="9586"/>
                </a:cubicBezTo>
                <a:cubicBezTo>
                  <a:pt y="703" x="9586"/>
                  <a:pt y="728" x="9591"/>
                  <a:pt y="749" x="9601"/>
                </a:cubicBezTo>
                <a:cubicBezTo>
                  <a:pt y="771" x="9611"/>
                  <a:pt y="789" x="9625"/>
                  <a:pt y="802" x="9642"/>
                </a:cubicBezTo>
                <a:cubicBezTo>
                  <a:pt y="816" x="9660"/>
                  <a:pt y="826" x="9679"/>
                  <a:pt y="833" x="9701"/>
                </a:cubicBezTo>
                <a:cubicBezTo>
                  <a:pt y="839" x="9722"/>
                  <a:pt y="843" x="9745"/>
                  <a:pt y="843" x="9770"/>
                </a:cubicBezTo>
                <a:cubicBezTo>
                  <a:pt y="843" x="9846"/>
                  <a:pt y="827" x="9898"/>
                  <a:pt y="796" x="9925"/>
                </a:cubicBezTo>
                <a:lnTo>
                  <a:pt y="831" x="9933"/>
                </a:lnTo>
                <a:lnTo>
                  <a:pt y="831" x="10037"/>
                </a:lnTo>
                <a:lnTo>
                  <a:pt y="416" x="10037"/>
                </a:lnTo>
                <a:cubicBezTo>
                  <a:pt y="299" x="10037"/>
                  <a:pt y="240" x="9967"/>
                  <a:pt y="240" x="9827"/>
                </a:cubicBezTo>
                <a:close/>
                <a:moveTo>
                  <a:pt y="240" x="10304"/>
                </a:moveTo>
                <a:cubicBezTo>
                  <a:pt y="240" x="10272"/>
                  <a:pt y="245" x="10244"/>
                  <a:pt y="255" x="10218"/>
                </a:cubicBezTo>
                <a:cubicBezTo>
                  <a:pt y="265" x="10192"/>
                  <a:pt y="277" x="10171"/>
                  <a:pt y="294" x="10155"/>
                </a:cubicBezTo>
                <a:cubicBezTo>
                  <a:pt y="310" x="10138"/>
                  <a:pt y="328" x="10126"/>
                  <a:pt y="348" x="10117"/>
                </a:cubicBezTo>
                <a:cubicBezTo>
                  <a:pt y="368" x="10108"/>
                  <a:pt y="389" x="10104"/>
                  <a:pt y="411" x="10104"/>
                </a:cubicBezTo>
                <a:cubicBezTo>
                  <a:pt y="452" x="10105"/>
                  <a:pt y="486" x="10117"/>
                  <a:pt y="515" x="10140"/>
                </a:cubicBezTo>
                <a:cubicBezTo>
                  <a:pt y="543" x="10164"/>
                  <a:pt y="565" x="10203"/>
                  <a:pt y="580" x="10258"/>
                </a:cubicBezTo>
                <a:lnTo>
                  <a:pt y="600" x="10330"/>
                </a:lnTo>
                <a:cubicBezTo>
                  <a:pt y="612" x="10374"/>
                  <a:pt y="633" x="10395"/>
                  <a:pt y="662" x="10395"/>
                </a:cubicBezTo>
                <a:lnTo>
                  <a:pt y="667" x="10395"/>
                </a:lnTo>
                <a:cubicBezTo>
                  <a:pt y="688" x="10394"/>
                  <a:pt y="705" x="10386"/>
                  <a:pt y="716" x="10372"/>
                </a:cubicBezTo>
                <a:cubicBezTo>
                  <a:pt y="728" x="10357"/>
                  <a:pt y="733" x="10337"/>
                  <a:pt y="733" x="10311"/>
                </a:cubicBezTo>
                <a:lnTo>
                  <a:pt y="733" x="10303"/>
                </a:lnTo>
                <a:cubicBezTo>
                  <a:pt y="733" x="10283"/>
                  <a:pt y="730" x="10262"/>
                  <a:pt y="725" x="10241"/>
                </a:cubicBezTo>
                <a:cubicBezTo>
                  <a:pt y="719" x="10219"/>
                  <a:pt y="713" x="10203"/>
                  <a:pt y="708" x="10192"/>
                </a:cubicBezTo>
                <a:cubicBezTo>
                  <a:pt y="703" x="10181"/>
                  <a:pt y="692" x="10164"/>
                  <a:pt y="677" x="10140"/>
                </a:cubicBezTo>
                <a:lnTo>
                  <a:pt y="779" x="10106"/>
                </a:lnTo>
                <a:cubicBezTo>
                  <a:pt y="800" x="10134"/>
                  <a:pt y="816" x="10166"/>
                  <a:pt y="827" x="10201"/>
                </a:cubicBezTo>
                <a:cubicBezTo>
                  <a:pt y="837" x="10238"/>
                  <a:pt y="843" x="10276"/>
                  <a:pt y="843" x="10316"/>
                </a:cubicBezTo>
                <a:cubicBezTo>
                  <a:pt y="843" x="10373"/>
                  <a:pt y="827" x="10420"/>
                  <a:pt y="796" x="10456"/>
                </a:cubicBezTo>
                <a:cubicBezTo>
                  <a:pt y="765" x="10493"/>
                  <a:pt y="722" x="10512"/>
                  <a:pt y="666" x="10514"/>
                </a:cubicBezTo>
                <a:lnTo>
                  <a:pt y="664" x="10514"/>
                </a:lnTo>
                <a:cubicBezTo>
                  <a:pt y="615" x="10514"/>
                  <a:pt y="577" x="10501"/>
                  <a:pt y="548" x="10475"/>
                </a:cubicBezTo>
                <a:cubicBezTo>
                  <a:pt y="520" x="10449"/>
                  <a:pt y="499" x="10412"/>
                  <a:pt y="486" x="10363"/>
                </a:cubicBezTo>
                <a:lnTo>
                  <a:pt y="466" x="10289"/>
                </a:lnTo>
                <a:cubicBezTo>
                  <a:pt y="460" x="10266"/>
                  <a:pt y="452" x="10250"/>
                  <a:pt y="443" x="10241"/>
                </a:cubicBezTo>
                <a:cubicBezTo>
                  <a:pt y="434" x="10233"/>
                  <a:pt y="424" x="10228"/>
                  <a:pt y="412" x="10228"/>
                </a:cubicBezTo>
                <a:cubicBezTo>
                  <a:pt y="391" x="10228"/>
                  <a:pt y="376" x="10235"/>
                  <a:pt y="364" x="10250"/>
                </a:cubicBezTo>
                <a:cubicBezTo>
                  <a:pt y="353" x="10264"/>
                  <a:pt y="347" x="10284"/>
                  <a:pt y="347" x="10310"/>
                </a:cubicBezTo>
                <a:cubicBezTo>
                  <a:pt y="347" x="10350"/>
                  <a:pt y="358" x="10400"/>
                  <a:pt y="382" x="10459"/>
                </a:cubicBezTo>
                <a:lnTo>
                  <a:pt y="285" x="10492"/>
                </a:lnTo>
                <a:cubicBezTo>
                  <a:pt y="255" x="10433"/>
                  <a:pt y="240" x="10370"/>
                  <a:pt y="240" x="10304"/>
                </a:cubicBezTo>
                <a:close/>
                <a:moveTo>
                  <a:pt y="240" x="11039"/>
                </a:moveTo>
                <a:cubicBezTo>
                  <a:pt y="240" x="10998"/>
                  <a:pt y="248" x="10959"/>
                  <a:pt y="265" x="10923"/>
                </a:cubicBezTo>
                <a:cubicBezTo>
                  <a:pt y="282" x="10888"/>
                  <a:pt y="304" x="10858"/>
                  <a:pt y="332" x="10835"/>
                </a:cubicBezTo>
                <a:cubicBezTo>
                  <a:pt y="360" x="10812"/>
                  <a:pt y="392" x="10794"/>
                  <a:pt y="428" x="10781"/>
                </a:cubicBezTo>
                <a:cubicBezTo>
                  <a:pt y="464" x="10768"/>
                  <a:pt y="502" x="10762"/>
                  <a:pt y="541" x="10761"/>
                </a:cubicBezTo>
                <a:cubicBezTo>
                  <a:pt y="582" x="10761"/>
                  <a:pt y="620" x="10767"/>
                  <a:pt y="656" x="10780"/>
                </a:cubicBezTo>
                <a:cubicBezTo>
                  <a:pt y="691" x="10792"/>
                  <a:pt y="723" x="10810"/>
                  <a:pt y="751" x="10833"/>
                </a:cubicBezTo>
                <a:cubicBezTo>
                  <a:pt y="779" x="10856"/>
                  <a:pt y="802" x="10886"/>
                  <a:pt y="818" x="10922"/>
                </a:cubicBezTo>
                <a:cubicBezTo>
                  <a:pt y="835" x="10958"/>
                  <a:pt y="843" x="10997"/>
                  <a:pt y="843" x="11041"/>
                </a:cubicBezTo>
                <a:cubicBezTo>
                  <a:pt y="843" x="11071"/>
                  <a:pt y="838" x="11100"/>
                  <a:pt y="829" x="11128"/>
                </a:cubicBezTo>
                <a:cubicBezTo>
                  <a:pt y="820" x="11157"/>
                  <a:pt y="803" x="11184"/>
                  <a:pt y="779" x="11210"/>
                </a:cubicBezTo>
                <a:lnTo>
                  <a:pt y="681" x="11176"/>
                </a:lnTo>
                <a:cubicBezTo>
                  <a:pt y="716" x="11127"/>
                  <a:pt y="734" x="11083"/>
                  <a:pt y="734" x="11045"/>
                </a:cubicBezTo>
                <a:cubicBezTo>
                  <a:pt y="734" x="10998"/>
                  <a:pt y="716" x="10960"/>
                  <a:pt y="681" x="10930"/>
                </a:cubicBezTo>
                <a:cubicBezTo>
                  <a:pt y="646" x="10901"/>
                  <a:pt y="600" x="10886"/>
                  <a:pt y="543" x="10886"/>
                </a:cubicBezTo>
                <a:cubicBezTo>
                  <a:pt y="487" x="10886"/>
                  <a:pt y="440" x="10901"/>
                  <a:pt y="404" x="10930"/>
                </a:cubicBezTo>
                <a:cubicBezTo>
                  <a:pt y="367" x="10960"/>
                  <a:pt y="349" x="10996"/>
                  <a:pt y="349" x="11038"/>
                </a:cubicBezTo>
                <a:cubicBezTo>
                  <a:pt y="349" x="11081"/>
                  <a:pt y="365" x="11127"/>
                  <a:pt y="397" x="11176"/>
                </a:cubicBezTo>
                <a:lnTo>
                  <a:pt y="302" x="11209"/>
                </a:lnTo>
                <a:cubicBezTo>
                  <a:pt y="278" x="11185"/>
                  <a:pt y="262" x="11159"/>
                  <a:pt y="254" x="11131"/>
                </a:cubicBezTo>
                <a:cubicBezTo>
                  <a:pt y="245" x="11103"/>
                  <a:pt y="240" x="11072"/>
                  <a:pt y="240" x="11039"/>
                </a:cubicBezTo>
                <a:close/>
                <a:moveTo>
                  <a:pt y="240" x="11484"/>
                </a:moveTo>
                <a:cubicBezTo>
                  <a:pt y="242" x="11408"/>
                  <a:pt y="272" x="11346"/>
                  <a:pt y="328" x="11298"/>
                </a:cubicBezTo>
                <a:cubicBezTo>
                  <a:pt y="385" x="11251"/>
                  <a:pt y="456" x="11227"/>
                  <a:pt y="541" x="11227"/>
                </a:cubicBezTo>
                <a:cubicBezTo>
                  <a:pt y="632" x="11227"/>
                  <a:pt y="706" x="11251"/>
                  <a:pt y="761" x="11299"/>
                </a:cubicBezTo>
                <a:cubicBezTo>
                  <a:pt y="815" x="11346"/>
                  <a:pt y="843" x="11412"/>
                  <a:pt y="843" x="11494"/>
                </a:cubicBezTo>
                <a:cubicBezTo>
                  <a:pt y="843" x="11581"/>
                  <a:pt y="816" x="11655"/>
                  <a:pt y="763" x="11717"/>
                </a:cubicBezTo>
                <a:lnTo>
                  <a:pt y="666" x="11676"/>
                </a:lnTo>
                <a:cubicBezTo>
                  <a:pt y="709" x="11612"/>
                  <a:pt y="731" x="11553"/>
                  <a:pt y="731" x="11496"/>
                </a:cubicBezTo>
                <a:cubicBezTo>
                  <a:pt y="731" x="11455"/>
                  <a:pt y="715" x="11421"/>
                  <a:pt y="684" x="11393"/>
                </a:cubicBezTo>
                <a:cubicBezTo>
                  <a:pt y="653" x="11366"/>
                  <a:pt y="617" x="11353"/>
                  <a:pt y="577" x="11353"/>
                </a:cubicBezTo>
                <a:lnTo>
                  <a:pt y="577" x="11719"/>
                </a:lnTo>
                <a:cubicBezTo>
                  <a:pt y="560" x="11719"/>
                  <a:pt y="547" x="11720"/>
                  <a:pt y="538" x="11720"/>
                </a:cubicBezTo>
                <a:cubicBezTo>
                  <a:pt y="529" x="11720"/>
                  <a:pt y="523" x="11720"/>
                  <a:pt y="520" x="11720"/>
                </a:cubicBezTo>
                <a:cubicBezTo>
                  <a:pt y="435" x="11720"/>
                  <a:pt y="368" x="11699"/>
                  <a:pt y="317" x="11657"/>
                </a:cubicBezTo>
                <a:cubicBezTo>
                  <a:pt y="266" x="11615"/>
                  <a:pt y="240" x="11557"/>
                  <a:pt y="240" x="11484"/>
                </a:cubicBezTo>
                <a:close/>
                <a:moveTo>
                  <a:pt y="240" x="12354"/>
                </a:moveTo>
                <a:cubicBezTo>
                  <a:pt y="240" x="12312"/>
                  <a:pt y="248" x="12273"/>
                  <a:pt y="265" x="12238"/>
                </a:cubicBezTo>
                <a:cubicBezTo>
                  <a:pt y="282" x="12202"/>
                  <a:pt y="304" x="12173"/>
                  <a:pt y="332" x="12150"/>
                </a:cubicBezTo>
                <a:cubicBezTo>
                  <a:pt y="360" x="12126"/>
                  <a:pt y="392" x="12108"/>
                  <a:pt y="428" x="12095"/>
                </a:cubicBezTo>
                <a:cubicBezTo>
                  <a:pt y="464" x="12083"/>
                  <a:pt y="502" x="12076"/>
                  <a:pt y="541" x="12076"/>
                </a:cubicBezTo>
                <a:cubicBezTo>
                  <a:pt y="582" x="12076"/>
                  <a:pt y="620" x="12082"/>
                  <a:pt y="656" x="12094"/>
                </a:cubicBezTo>
                <a:cubicBezTo>
                  <a:pt y="691" x="12107"/>
                  <a:pt y="723" x="12124"/>
                  <a:pt y="751" x="12147"/>
                </a:cubicBezTo>
                <a:cubicBezTo>
                  <a:pt y="779" x="12171"/>
                  <a:pt y="802" x="12200"/>
                  <a:pt y="818" x="12236"/>
                </a:cubicBezTo>
                <a:cubicBezTo>
                  <a:pt y="835" x="12272"/>
                  <a:pt y="843" x="12312"/>
                  <a:pt y="843" x="12355"/>
                </a:cubicBezTo>
                <a:cubicBezTo>
                  <a:pt y="843" x="12385"/>
                  <a:pt y="838" x="12414"/>
                  <a:pt y="829" x="12443"/>
                </a:cubicBezTo>
                <a:cubicBezTo>
                  <a:pt y="820" x="12471"/>
                  <a:pt y="803" x="12499"/>
                  <a:pt y="779" x="12525"/>
                </a:cubicBezTo>
                <a:lnTo>
                  <a:pt y="681" x="12490"/>
                </a:lnTo>
                <a:cubicBezTo>
                  <a:pt y="716" x="12441"/>
                  <a:pt y="734" x="12397"/>
                  <a:pt y="734" x="12359"/>
                </a:cubicBezTo>
                <a:cubicBezTo>
                  <a:pt y="734" x="12312"/>
                  <a:pt y="716" x="12274"/>
                  <a:pt y="681" x="12245"/>
                </a:cubicBezTo>
                <a:cubicBezTo>
                  <a:pt y="646" x="12215"/>
                  <a:pt y="600" x="12201"/>
                  <a:pt y="543" x="12201"/>
                </a:cubicBezTo>
                <a:cubicBezTo>
                  <a:pt y="487" x="12201"/>
                  <a:pt y="440" x="12216"/>
                  <a:pt y="404" x="12245"/>
                </a:cubicBezTo>
                <a:cubicBezTo>
                  <a:pt y="367" x="12274"/>
                  <a:pt y="349" x="12310"/>
                  <a:pt y="349" x="12353"/>
                </a:cubicBezTo>
                <a:cubicBezTo>
                  <a:pt y="349" x="12396"/>
                  <a:pt y="365" x="12442"/>
                  <a:pt y="397" x="12490"/>
                </a:cubicBezTo>
                <a:lnTo>
                  <a:pt y="302" x="12524"/>
                </a:lnTo>
                <a:cubicBezTo>
                  <a:pt y="278" x="12500"/>
                  <a:pt y="262" x="12474"/>
                  <a:pt y="254" x="12446"/>
                </a:cubicBezTo>
                <a:cubicBezTo>
                  <a:pt y="245" x="12418"/>
                  <a:pt y="240" x="12387"/>
                  <a:pt y="240" x="12354"/>
                </a:cubicBezTo>
                <a:close/>
                <a:moveTo>
                  <a:pt y="240" x="12786"/>
                </a:moveTo>
                <a:cubicBezTo>
                  <a:pt y="240" x="12748"/>
                  <a:pt y="244" x="12712"/>
                  <a:pt y="252" x="12676"/>
                </a:cubicBezTo>
                <a:cubicBezTo>
                  <a:pt y="260" x="12641"/>
                  <a:pt y="273" x="12606"/>
                  <a:pt y="292" x="12573"/>
                </a:cubicBezTo>
                <a:lnTo>
                  <a:pt y="395" x="12609"/>
                </a:lnTo>
                <a:cubicBezTo>
                  <a:pt y="378" x="12644"/>
                  <a:pt y="366" x="12676"/>
                  <a:pt y="360" x="12704"/>
                </a:cubicBezTo>
                <a:cubicBezTo>
                  <a:pt y="354" x="12733"/>
                  <a:pt y="351" x="12761"/>
                  <a:pt y="351" x="12788"/>
                </a:cubicBezTo>
                <a:cubicBezTo>
                  <a:pt y="351" x="12819"/>
                  <a:pt y="357" x="12841"/>
                  <a:pt y="369" x="12854"/>
                </a:cubicBezTo>
                <a:cubicBezTo>
                  <a:pt y="382" x="12867"/>
                  <a:pt y="401" x="12873"/>
                  <a:pt y="428" x="12873"/>
                </a:cubicBezTo>
                <a:lnTo>
                  <a:pt y="471" x="12873"/>
                </a:lnTo>
                <a:lnTo>
                  <a:pt y="475" x="12838"/>
                </a:lnTo>
                <a:cubicBezTo>
                  <a:pt y="477" x="12823"/>
                  <a:pt y="479" x="12812"/>
                  <a:pt y="479" x="12805"/>
                </a:cubicBezTo>
                <a:cubicBezTo>
                  <a:pt y="491" x="12730"/>
                  <a:pt y="505" x="12675"/>
                  <a:pt y="522" x="12641"/>
                </a:cubicBezTo>
                <a:cubicBezTo>
                  <a:pt y="554" x="12577"/>
                  <a:pt y="605" x="12545"/>
                  <a:pt y="675" x="12545"/>
                </a:cubicBezTo>
                <a:cubicBezTo>
                  <a:pt y="703" x="12545"/>
                  <a:pt y="728" x="12550"/>
                  <a:pt y="749" x="12560"/>
                </a:cubicBezTo>
                <a:cubicBezTo>
                  <a:pt y="771" x="12570"/>
                  <a:pt y="789" x="12584"/>
                  <a:pt y="802" x="12601"/>
                </a:cubicBezTo>
                <a:cubicBezTo>
                  <a:pt y="816" x="12619"/>
                  <a:pt y="826" x="12638"/>
                  <a:pt y="833" x="12660"/>
                </a:cubicBezTo>
                <a:cubicBezTo>
                  <a:pt y="839" x="12681"/>
                  <a:pt y="843" x="12704"/>
                  <a:pt y="843" x="12729"/>
                </a:cubicBezTo>
                <a:cubicBezTo>
                  <a:pt y="843" x="12805"/>
                  <a:pt y="827" x="12857"/>
                  <a:pt y="796" x="12884"/>
                </a:cubicBezTo>
                <a:lnTo>
                  <a:pt y="831" x="12892"/>
                </a:lnTo>
                <a:lnTo>
                  <a:pt y="831" x="12996"/>
                </a:lnTo>
                <a:lnTo>
                  <a:pt y="416" x="12996"/>
                </a:lnTo>
                <a:cubicBezTo>
                  <a:pt y="299" x="12996"/>
                  <a:pt y="240" x="12926"/>
                  <a:pt y="240" x="12786"/>
                </a:cubicBezTo>
                <a:close/>
                <a:moveTo>
                  <a:pt y="240" x="13869"/>
                </a:moveTo>
                <a:cubicBezTo>
                  <a:pt y="240" x="13813"/>
                  <a:pt y="254" x="13763"/>
                  <a:pt y="282" x="13721"/>
                </a:cubicBezTo>
                <a:cubicBezTo>
                  <a:pt y="310" x="13678"/>
                  <a:pt y="347" x="13647"/>
                  <a:pt y="392" x="13626"/>
                </a:cubicBezTo>
                <a:cubicBezTo>
                  <a:pt y="438" x="13605"/>
                  <a:pt y="488" x="13595"/>
                  <a:pt y="543" x="13595"/>
                </a:cubicBezTo>
                <a:cubicBezTo>
                  <a:pt y="598" x="13595"/>
                  <a:pt y="648" x="13605"/>
                  <a:pt y="693" x="13626"/>
                </a:cubicBezTo>
                <a:cubicBezTo>
                  <a:pt y="738" x="13646"/>
                  <a:pt y="774" x="13678"/>
                  <a:pt y="801" x="13720"/>
                </a:cubicBezTo>
                <a:cubicBezTo>
                  <a:pt y="829" x="13762"/>
                  <a:pt y="843" x="13811"/>
                  <a:pt y="843" x="13868"/>
                </a:cubicBezTo>
                <a:cubicBezTo>
                  <a:pt y="843" x="13910"/>
                  <a:pt y="835" x="13949"/>
                  <a:pt y="818" x="13983"/>
                </a:cubicBezTo>
                <a:cubicBezTo>
                  <a:pt y="801" x="14018"/>
                  <a:pt y="779" x="14046"/>
                  <a:pt y="751" x="14069"/>
                </a:cubicBezTo>
                <a:cubicBezTo>
                  <a:pt y="722" x="14091"/>
                  <a:pt y="690" x="14108"/>
                  <a:pt y="655" x="14119"/>
                </a:cubicBezTo>
                <a:cubicBezTo>
                  <a:pt y="619" x="14131"/>
                  <a:pt y="581" x="14137"/>
                  <a:pt y="542" x="14137"/>
                </a:cubicBezTo>
                <a:cubicBezTo>
                  <a:pt y="509" x="14137"/>
                  <a:pt y="478" x="14133"/>
                  <a:pt y="448" x="14126"/>
                </a:cubicBezTo>
                <a:cubicBezTo>
                  <a:pt y="418" x="14120"/>
                  <a:pt y="391" x="14109"/>
                  <a:pt y="366" x="14094"/>
                </a:cubicBezTo>
                <a:cubicBezTo>
                  <a:pt y="340" x="14080"/>
                  <a:pt y="318" x="14062"/>
                  <a:pt y="300" x="14041"/>
                </a:cubicBezTo>
                <a:cubicBezTo>
                  <a:pt y="281" x="14020"/>
                  <a:pt y="266" x="13994"/>
                  <a:pt y="256" x="13965"/>
                </a:cubicBezTo>
                <a:cubicBezTo>
                  <a:pt y="245" x="13936"/>
                  <a:pt y="240" x="13904"/>
                  <a:pt y="240" x="13869"/>
                </a:cubicBezTo>
                <a:close/>
                <a:moveTo>
                  <a:pt y="687" x="14416"/>
                </a:moveTo>
                <a:lnTo>
                  <a:pt y="843" x="14416"/>
                </a:lnTo>
                <a:lnTo>
                  <a:pt y="843" x="14558"/>
                </a:lnTo>
                <a:lnTo>
                  <a:pt y="687" x="14558"/>
                </a:lnTo>
                <a:close/>
                <a:moveTo>
                  <a:pt y="240" x="3004"/>
                </a:moveTo>
                <a:cubicBezTo>
                  <a:pt y="240" x="2929"/>
                  <a:pt y="256" x="2879"/>
                  <a:pt y="288" x="2856"/>
                </a:cubicBezTo>
                <a:lnTo>
                  <a:pt y="253" x="2853"/>
                </a:lnTo>
                <a:lnTo>
                  <a:pt y="253" x="2736"/>
                </a:lnTo>
                <a:lnTo>
                  <a:pt y="1058" x="2736"/>
                </a:lnTo>
                <a:lnTo>
                  <a:pt y="1041" x="2860"/>
                </a:lnTo>
                <a:lnTo>
                  <a:pt y="807" x="2860"/>
                </a:lnTo>
                <a:cubicBezTo>
                  <a:pt y="831" x="2874"/>
                  <a:pt y="843" x="2922"/>
                  <a:pt y="843" x="3004"/>
                </a:cubicBezTo>
                <a:cubicBezTo>
                  <a:pt y="843" x="3041"/>
                  <a:pt y="835" x="3076"/>
                  <a:pt y="818" x="3107"/>
                </a:cubicBezTo>
                <a:cubicBezTo>
                  <a:pt y="802" x="3139"/>
                  <a:pt y="780" x="3165"/>
                  <a:pt y="752" x="3186"/>
                </a:cubicBezTo>
                <a:cubicBezTo>
                  <a:pt y="725" x="3206"/>
                  <a:pt y="693" x="3222"/>
                  <a:pt y="658" x="3233"/>
                </a:cubicBezTo>
                <a:cubicBezTo>
                  <a:pt y="623" x="3244"/>
                  <a:pt y="586" x="3250"/>
                  <a:pt y="548" x="3250"/>
                </a:cubicBezTo>
                <a:cubicBezTo>
                  <a:pt y="506" x="3250"/>
                  <a:pt y="467" x="3245"/>
                  <a:pt y="432" x="3236"/>
                </a:cubicBezTo>
                <a:cubicBezTo>
                  <a:pt y="396" x="3226"/>
                  <a:pt y="363" x="3212"/>
                  <a:pt y="334" x="3193"/>
                </a:cubicBezTo>
                <a:cubicBezTo>
                  <a:pt y="305" x="3174"/>
                  <a:pt y="282" x="3148"/>
                  <a:pt y="265" x="3115"/>
                </a:cubicBezTo>
                <a:cubicBezTo>
                  <a:pt y="248" x="3083"/>
                  <a:pt y="240" x="3046"/>
                  <a:pt y="240" x="3004"/>
                </a:cubicBezTo>
                <a:close/>
                <a:moveTo>
                  <a:pt y="253" x="1142"/>
                </a:moveTo>
                <a:lnTo>
                  <a:pt y="869" x="1142"/>
                </a:lnTo>
                <a:cubicBezTo>
                  <a:pt y="882" x="1142"/>
                  <a:pt y="892" x="1142"/>
                  <a:pt y="899" x="1142"/>
                </a:cubicBezTo>
                <a:cubicBezTo>
                  <a:pt y="907" x="1141"/>
                  <a:pt y="914" x="1141"/>
                  <a:pt y="922" x="1140"/>
                </a:cubicBezTo>
                <a:cubicBezTo>
                  <a:pt y="930" x="1139"/>
                  <a:pt y="935" x="1138"/>
                  <a:pt y="938" x="1136"/>
                </a:cubicBezTo>
                <a:cubicBezTo>
                  <a:pt y="941" x="1134"/>
                  <a:pt y="944" x="1132"/>
                  <a:pt y="947" x="1130"/>
                </a:cubicBezTo>
                <a:cubicBezTo>
                  <a:pt y="951" x="1127"/>
                  <a:pt y="953" x="1124"/>
                  <a:pt y="954" x="1120"/>
                </a:cubicBezTo>
                <a:cubicBezTo>
                  <a:pt y="956" x="1116"/>
                  <a:pt y="957" x="1109"/>
                  <a:pt y="958" x="1101"/>
                </a:cubicBezTo>
                <a:cubicBezTo>
                  <a:pt y="960" x="1093"/>
                  <a:pt y="960" x="1083"/>
                  <a:pt y="960" x="1072"/>
                </a:cubicBezTo>
                <a:lnTo>
                  <a:pt y="960" x="1022"/>
                </a:lnTo>
                <a:lnTo>
                  <a:pt y="1076" x="1039"/>
                </a:lnTo>
                <a:lnTo>
                  <a:pt y="1076" x="1082"/>
                </a:lnTo>
                <a:cubicBezTo>
                  <a:pt y="1076" x="1118"/>
                  <a:pt y="1072" x="1147"/>
                  <a:pt y="1066" x="1171"/>
                </a:cubicBezTo>
                <a:cubicBezTo>
                  <a:pt y="1059" x="1195"/>
                  <a:pt y="1047" x="1214"/>
                  <a:pt y="1029" x="1229"/>
                </a:cubicBezTo>
                <a:cubicBezTo>
                  <a:pt y="1011" x="1244"/>
                  <a:pt y="990" x="1254"/>
                  <a:pt y="967" x="1258"/>
                </a:cubicBezTo>
                <a:cubicBezTo>
                  <a:pt y="943" x="1263"/>
                  <a:pt y="914" x="1266"/>
                  <a:pt y="878" x="1266"/>
                </a:cubicBezTo>
                <a:lnTo>
                  <a:pt y="253" x="1266"/>
                </a:lnTo>
                <a:close/>
              </a:path>
            </a:pathLst>
          </a:custGeom>
          <a:solidFill>
            <a:srgbClr val="000000"/>
          </a:solidFill>
          <a:ln w="9525" cap="flat">
            <a:solidFill>
              <a:srgbClr val="EFEFEF"/>
            </a:solidFill>
            <a:prstDash val="solid"/>
            <a:round/>
            <a:headEnd w="med" len="med" type="none"/>
            <a:tailEnd w="med" len="med" type="none"/>
          </a:ln>
        </p:spPr>
      </p:sp>
      <p:sp>
        <p:nvSpPr>
          <p:cNvPr id="173" name="Shape 173"/>
          <p:cNvSpPr/>
          <p:nvPr/>
        </p:nvSpPr>
        <p:spPr>
          <a:xfrm>
            <a:off y="3372525" x="6989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174" name="Shape 174"/>
          <p:cNvSpPr/>
          <p:nvPr/>
        </p:nvSpPr>
        <p:spPr>
          <a:xfrm>
            <a:off y="2548500" x="18993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175" name="Shape 175"/>
          <p:cNvSpPr/>
          <p:nvPr/>
        </p:nvSpPr>
        <p:spPr>
          <a:xfrm>
            <a:off y="4510650" x="13362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176" name="Shape 176"/>
          <p:cNvSpPr/>
          <p:nvPr/>
        </p:nvSpPr>
        <p:spPr>
          <a:xfrm>
            <a:off y="3372525" x="30984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177" name="Shape 177"/>
          <p:cNvSpPr/>
          <p:nvPr/>
        </p:nvSpPr>
        <p:spPr>
          <a:xfrm>
            <a:off y="4510650" x="25894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178" name="Shape 178"/>
          <p:cNvCxnSpPr>
            <a:stCxn id="177" idx="6"/>
            <a:endCxn id="177" idx="6"/>
          </p:cNvCxnSpPr>
          <p:nvPr/>
        </p:nvCxnSpPr>
        <p:spPr>
          <a:xfrm>
            <a:off y="4683150" x="2947962"/>
            <a:ext cy="0" cx="0"/>
          </a:xfrm>
          <a:prstGeom prst="straightConnector1">
            <a:avLst/>
          </a:prstGeom>
          <a:noFill/>
          <a:ln w="19050" cap="flat">
            <a:solidFill>
              <a:schemeClr val="dk2"/>
            </a:solidFill>
            <a:prstDash val="solid"/>
            <a:round/>
            <a:headEnd w="lg" len="lg" type="none"/>
            <a:tailEnd w="lg" len="lg" type="none"/>
          </a:ln>
        </p:spPr>
      </p:cxnSp>
      <p:sp>
        <p:nvSpPr>
          <p:cNvPr id="179" name="Shape 179"/>
          <p:cNvSpPr/>
          <p:nvPr/>
        </p:nvSpPr>
        <p:spPr>
          <a:xfrm rot="10800000" flipH="1">
            <a:off y="395250" x="3854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180" name="Shape 180"/>
          <p:cNvSpPr/>
          <p:nvPr/>
        </p:nvSpPr>
        <p:spPr>
          <a:xfrm>
            <a:off y="489300" x="5701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181" name="Shape 181"/>
          <p:cNvSpPr/>
          <p:nvPr/>
        </p:nvSpPr>
        <p:spPr>
          <a:xfrm rot="10800000" flipH="1">
            <a:off y="1078174" x="45749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182" name="Shape 182"/>
          <p:cNvSpPr/>
          <p:nvPr/>
        </p:nvSpPr>
        <p:spPr>
          <a:xfrm>
            <a:off y="1125087" x="47889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183" name="Shape 183"/>
          <p:cNvCxnSpPr>
            <a:stCxn id="173" idx="7"/>
            <a:endCxn id="174" idx="2"/>
          </p:cNvCxnSpPr>
          <p:nvPr/>
        </p:nvCxnSpPr>
        <p:spPr>
          <a:xfrm rot="10800000" flipH="1">
            <a:off y="2721000" x="1004986"/>
            <a:ext cy="702049" cx="894376"/>
          </a:xfrm>
          <a:prstGeom prst="straightConnector1">
            <a:avLst/>
          </a:prstGeom>
          <a:noFill/>
          <a:ln w="28575" cap="flat">
            <a:solidFill>
              <a:srgbClr val="FF0000"/>
            </a:solidFill>
            <a:prstDash val="solid"/>
            <a:round/>
            <a:headEnd w="lg" len="lg" type="none"/>
            <a:tailEnd w="lg" len="lg" type="none"/>
          </a:ln>
        </p:spPr>
      </p:cxnSp>
      <p:cxnSp>
        <p:nvCxnSpPr>
          <p:cNvPr id="184" name="Shape 184"/>
          <p:cNvCxnSpPr>
            <a:stCxn id="174" idx="6"/>
          </p:cNvCxnSpPr>
          <p:nvPr/>
        </p:nvCxnSpPr>
        <p:spPr>
          <a:xfrm>
            <a:off y="2721000" x="2257862"/>
            <a:ext cy="701999" cx="893099"/>
          </a:xfrm>
          <a:prstGeom prst="straightConnector1">
            <a:avLst/>
          </a:prstGeom>
          <a:noFill/>
          <a:ln w="38100" cap="flat">
            <a:solidFill>
              <a:srgbClr val="FF0000"/>
            </a:solidFill>
            <a:prstDash val="solid"/>
            <a:round/>
            <a:headEnd w="lg" len="lg" type="none"/>
            <a:tailEnd w="lg" len="lg" type="none"/>
          </a:ln>
        </p:spPr>
      </p:cxnSp>
      <p:cxnSp>
        <p:nvCxnSpPr>
          <p:cNvPr id="185" name="Shape 185"/>
          <p:cNvCxnSpPr>
            <a:stCxn id="173" idx="5"/>
            <a:endCxn id="175" idx="1"/>
          </p:cNvCxnSpPr>
          <p:nvPr/>
        </p:nvCxnSpPr>
        <p:spPr>
          <a:xfrm>
            <a:off y="3667000" x="1004986"/>
            <a:ext cy="894173" cx="383752"/>
          </a:xfrm>
          <a:prstGeom prst="straightConnector1">
            <a:avLst/>
          </a:prstGeom>
          <a:noFill/>
          <a:ln w="19050" cap="flat">
            <a:solidFill>
              <a:schemeClr val="dk2"/>
            </a:solidFill>
            <a:prstDash val="solid"/>
            <a:round/>
            <a:headEnd w="lg" len="lg" type="none"/>
            <a:tailEnd w="lg" len="lg" type="none"/>
          </a:ln>
        </p:spPr>
      </p:cxnSp>
      <p:cxnSp>
        <p:nvCxnSpPr>
          <p:cNvPr id="186" name="Shape 186"/>
          <p:cNvCxnSpPr>
            <a:stCxn id="175" idx="6"/>
            <a:endCxn id="177" idx="2"/>
          </p:cNvCxnSpPr>
          <p:nvPr/>
        </p:nvCxnSpPr>
        <p:spPr>
          <a:xfrm>
            <a:off y="4683150" x="1694737"/>
            <a:ext cy="0" cx="894725"/>
          </a:xfrm>
          <a:prstGeom prst="straightConnector1">
            <a:avLst/>
          </a:prstGeom>
          <a:noFill/>
          <a:ln w="9525" cap="flat">
            <a:solidFill>
              <a:srgbClr val="000000"/>
            </a:solidFill>
            <a:prstDash val="solid"/>
            <a:round/>
            <a:headEnd w="lg" len="lg" type="none"/>
            <a:tailEnd w="lg" len="lg" type="none"/>
          </a:ln>
        </p:spPr>
      </p:cxnSp>
      <p:cxnSp>
        <p:nvCxnSpPr>
          <p:cNvPr id="187" name="Shape 187"/>
          <p:cNvCxnSpPr>
            <a:stCxn id="177" idx="7"/>
            <a:endCxn id="176" idx="3"/>
          </p:cNvCxnSpPr>
          <p:nvPr/>
        </p:nvCxnSpPr>
        <p:spPr>
          <a:xfrm rot="10800000" flipH="1">
            <a:off y="3667000" x="2895461"/>
            <a:ext cy="894173" cx="255452"/>
          </a:xfrm>
          <a:prstGeom prst="straightConnector1">
            <a:avLst/>
          </a:prstGeom>
          <a:noFill/>
          <a:ln w="38100" cap="flat">
            <a:solidFill>
              <a:srgbClr val="FF0000"/>
            </a:solidFill>
            <a:prstDash val="solid"/>
            <a:round/>
            <a:headEnd w="lg" len="lg" type="none"/>
            <a:tailEnd w="lg" len="lg" type="none"/>
          </a:ln>
        </p:spPr>
      </p:cxnSp>
      <p:cxnSp>
        <p:nvCxnSpPr>
          <p:cNvPr id="188" name="Shape 188"/>
          <p:cNvCxnSpPr>
            <a:endCxn id="174" idx="4"/>
          </p:cNvCxnSpPr>
          <p:nvPr/>
        </p:nvCxnSpPr>
        <p:spPr>
          <a:xfrm rot="10800000" flipH="1">
            <a:off y="2893500" x="1609112"/>
            <a:ext cy="1670099" cx="469499"/>
          </a:xfrm>
          <a:prstGeom prst="straightConnector1">
            <a:avLst/>
          </a:prstGeom>
          <a:noFill/>
          <a:ln w="19050" cap="flat">
            <a:solidFill>
              <a:schemeClr val="dk2"/>
            </a:solidFill>
            <a:prstDash val="solid"/>
            <a:round/>
            <a:headEnd w="lg" len="lg" type="none"/>
            <a:tailEnd w="lg" len="lg" type="none"/>
          </a:ln>
        </p:spPr>
      </p:cxnSp>
      <p:cxnSp>
        <p:nvCxnSpPr>
          <p:cNvPr id="189" name="Shape 189"/>
          <p:cNvCxnSpPr>
            <a:stCxn id="177" idx="0"/>
            <a:endCxn id="174" idx="4"/>
          </p:cNvCxnSpPr>
          <p:nvPr/>
        </p:nvCxnSpPr>
        <p:spPr>
          <a:xfrm rot="10800000">
            <a:off y="2893500" x="2078612"/>
            <a:ext cy="1617149" cx="690100"/>
          </a:xfrm>
          <a:prstGeom prst="straightConnector1">
            <a:avLst/>
          </a:prstGeom>
          <a:noFill/>
          <a:ln w="19050" cap="flat">
            <a:solidFill>
              <a:schemeClr val="dk2"/>
            </a:solidFill>
            <a:prstDash val="solid"/>
            <a:round/>
            <a:headEnd w="lg" len="lg" type="none"/>
            <a:tailEnd w="lg" len="lg" type="none"/>
          </a:ln>
        </p:spPr>
      </p:cxnSp>
      <p:cxnSp>
        <p:nvCxnSpPr>
          <p:cNvPr id="190" name="Shape 190"/>
          <p:cNvCxnSpPr>
            <a:stCxn id="173" idx="6"/>
            <a:endCxn id="176" idx="2"/>
          </p:cNvCxnSpPr>
          <p:nvPr/>
        </p:nvCxnSpPr>
        <p:spPr>
          <a:xfrm>
            <a:off y="3545025" x="1057487"/>
            <a:ext cy="0" cx="2040925"/>
          </a:xfrm>
          <a:prstGeom prst="straightConnector1">
            <a:avLst/>
          </a:prstGeom>
          <a:noFill/>
          <a:ln w="19050" cap="flat">
            <a:solidFill>
              <a:schemeClr val="dk2"/>
            </a:solidFill>
            <a:prstDash val="solid"/>
            <a:round/>
            <a:headEnd w="lg" len="lg" type="none"/>
            <a:tailEnd w="lg" len="lg" type="none"/>
          </a:ln>
        </p:spPr>
      </p:cxnSp>
      <p:cxnSp>
        <p:nvCxnSpPr>
          <p:cNvPr id="191" name="Shape 191"/>
          <p:cNvCxnSpPr>
            <a:stCxn id="177" idx="1"/>
          </p:cNvCxnSpPr>
          <p:nvPr/>
        </p:nvCxnSpPr>
        <p:spPr>
          <a:xfrm rot="10800000">
            <a:off y="3582874" x="1078663"/>
            <a:ext cy="978299" cx="1563299"/>
          </a:xfrm>
          <a:prstGeom prst="straightConnector1">
            <a:avLst/>
          </a:prstGeom>
          <a:noFill/>
          <a:ln w="19050" cap="flat">
            <a:solidFill>
              <a:schemeClr val="dk2"/>
            </a:solidFill>
            <a:prstDash val="solid"/>
            <a:round/>
            <a:headEnd w="lg" len="lg" type="none"/>
            <a:tailEnd w="lg" len="lg" type="none"/>
          </a:ln>
        </p:spPr>
      </p:cxnSp>
      <p:cxnSp>
        <p:nvCxnSpPr>
          <p:cNvPr id="192" name="Shape 192"/>
          <p:cNvCxnSpPr>
            <a:stCxn id="175" idx="7"/>
            <a:endCxn id="176" idx="2"/>
          </p:cNvCxnSpPr>
          <p:nvPr/>
        </p:nvCxnSpPr>
        <p:spPr>
          <a:xfrm rot="10800000" flipH="1">
            <a:off y="3545025" x="1642236"/>
            <a:ext cy="1016149" cx="1456176"/>
          </a:xfrm>
          <a:prstGeom prst="straightConnector1">
            <a:avLst/>
          </a:prstGeom>
          <a:noFill/>
          <a:ln w="19050" cap="flat">
            <a:solidFill>
              <a:schemeClr val="dk2"/>
            </a:solidFill>
            <a:prstDash val="solid"/>
            <a:round/>
            <a:headEnd w="lg" len="lg" type="none"/>
            <a:tailEnd w="lg" len="lg" type="none"/>
          </a:ln>
        </p:spPr>
      </p:cxnSp>
      <p:sp>
        <p:nvSpPr>
          <p:cNvPr id="193" name="Shape 193"/>
          <p:cNvSpPr/>
          <p:nvPr/>
        </p:nvSpPr>
        <p:spPr>
          <a:xfrm>
            <a:off y="4142600" x="9398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94" name="Shape 194"/>
          <p:cNvSpPr/>
          <p:nvPr/>
        </p:nvSpPr>
        <p:spPr>
          <a:xfrm>
            <a:off y="4802700" x="20727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95" name="Shape 195"/>
          <p:cNvSpPr/>
          <p:nvPr/>
        </p:nvSpPr>
        <p:spPr>
          <a:xfrm>
            <a:off y="4066925" x="32082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196" name="Shape 196"/>
          <p:cNvSpPr/>
          <p:nvPr/>
        </p:nvSpPr>
        <p:spPr>
          <a:xfrm>
            <a:off y="2792700" x="12040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197" name="Shape 197"/>
          <p:cNvSpPr/>
          <p:nvPr/>
        </p:nvSpPr>
        <p:spPr>
          <a:xfrm>
            <a:off y="2795100" x="28209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198" name="Shape 198"/>
          <p:cNvSpPr/>
          <p:nvPr/>
        </p:nvSpPr>
        <p:spPr>
          <a:xfrm>
            <a:off y="3117712" x="22950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199" name="Shape 199"/>
          <p:cNvSpPr/>
          <p:nvPr/>
        </p:nvSpPr>
        <p:spPr>
          <a:xfrm>
            <a:off y="3545012" x="20668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00" name="Shape 200"/>
          <p:cNvSpPr/>
          <p:nvPr/>
        </p:nvSpPr>
        <p:spPr>
          <a:xfrm>
            <a:off y="3127600" x="17686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01" name="Shape 201"/>
          <p:cNvSpPr/>
          <p:nvPr/>
        </p:nvSpPr>
        <p:spPr>
          <a:xfrm>
            <a:off y="3766162" x="13362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202" name="Shape 202"/>
          <p:cNvSpPr/>
          <p:nvPr/>
        </p:nvSpPr>
        <p:spPr>
          <a:xfrm>
            <a:off y="3652862" x="28041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203" name="Shape 203"/>
          <p:cNvGraphicFramePr/>
          <p:nvPr/>
        </p:nvGraphicFramePr>
        <p:xfrm>
          <a:off y="2518862" x="5691212"/>
          <a:ext cy="3000000" cx="3000000"/>
        </p:xfrm>
        <a:graphic>
          <a:graphicData uri="http://schemas.openxmlformats.org/drawingml/2006/table">
            <a:tbl>
              <a:tblPr>
                <a:noFill/>
                <a:tableStyleId>{C33A807C-EA09-4105-99FB-8C1DFA7FFB46}</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lang="es"/>
                        <a:t>0</a:t>
                      </a:r>
                    </a:p>
                  </a:txBody>
                  <a:tcPr marR="91425" marB="91425" marT="91425" marL="91425"/>
                </a:tc>
                <a:tc>
                  <a:txBody>
                    <a:bodyPr>
                      <a:noAutofit/>
                    </a:bodyPr>
                    <a:lstStyle/>
                    <a:p>
                      <a:pPr rtl="0" lvl="0">
                        <a:buNone/>
                      </a:pPr>
                      <a:r>
                        <a:rPr lang="es"/>
                        <a:t>8</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7</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t>0</a:t>
                      </a:r>
                    </a:p>
                  </a:txBody>
                  <a:tcPr marR="91425" marB="91425" marT="91425" marL="91425"/>
                </a:tc>
                <a:tc>
                  <a:txBody>
                    <a:bodyPr>
                      <a:noAutofit/>
                    </a:bodyPr>
                    <a:lstStyle/>
                    <a:p>
                      <a:pPr rtl="0" lvl="0">
                        <a:buNone/>
                      </a:pPr>
                      <a:r>
                        <a:rPr b="1" lang="es">
                          <a:solidFill>
                            <a:srgbClr val="FF0000"/>
                          </a:solidFill>
                        </a:rPr>
                        <a:t>3</a:t>
                      </a:r>
                    </a:p>
                  </a:txBody>
                  <a:tcPr marR="91425" marB="91425" marT="91425" marL="91425"/>
                </a:tc>
                <a:tc>
                  <a:txBody>
                    <a:bodyPr>
                      <a:noAutofit/>
                    </a:bodyPr>
                    <a:lstStyle/>
                    <a:p>
                      <a:pPr rtl="0" lvl="0">
                        <a:buNone/>
                      </a:pPr>
                      <a:r>
                        <a:rPr b="1" lang="es"/>
                        <a:t>0</a:t>
                      </a:r>
                    </a:p>
                  </a:txBody>
                  <a:tcPr marR="91425" marB="91425" marT="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p:nvPr/>
        </p:nvSpPr>
        <p:spPr>
          <a:xfrm>
            <a:off y="1612762" x="151700"/>
            <a:ext cy="303885" cx="4869369"/>
          </a:xfrm>
          <a:custGeom>
            <a:pathLst>
              <a:path w="16208" extrusionOk="0" h="1014">
                <a:moveTo>
                  <a:pt y="58" x="1142"/>
                </a:moveTo>
                <a:lnTo>
                  <a:pt y="197" x="1142"/>
                </a:lnTo>
                <a:lnTo>
                  <a:pt y="197" x="1266"/>
                </a:lnTo>
                <a:lnTo>
                  <a:pt y="58" x="1266"/>
                </a:lnTo>
                <a:close/>
                <a:moveTo>
                  <a:pt y="58" x="7462"/>
                </a:moveTo>
                <a:lnTo>
                  <a:pt y="197" x="7462"/>
                </a:lnTo>
                <a:lnTo>
                  <a:pt y="197" x="7586"/>
                </a:lnTo>
                <a:lnTo>
                  <a:pt y="58" x="7586"/>
                </a:lnTo>
                <a:close/>
                <a:moveTo>
                  <a:pt y="0" x="10130"/>
                </a:moveTo>
                <a:lnTo>
                  <a:pt y="231" x="10020"/>
                </a:lnTo>
                <a:lnTo>
                  <a:pt y="231" x="10118"/>
                </a:lnTo>
                <a:lnTo>
                  <a:pt y="0" x="10312"/>
                </a:lnTo>
                <a:close/>
                <a:moveTo>
                  <a:pt y="240" x="14684"/>
                </a:moveTo>
                <a:lnTo>
                  <a:pt y="395" x="14684"/>
                </a:lnTo>
                <a:lnTo>
                  <a:pt y="395" x="14826"/>
                </a:lnTo>
                <a:lnTo>
                  <a:pt y="240" x="14826"/>
                </a:lnTo>
                <a:close/>
                <a:moveTo>
                  <a:pt y="348" x="1575"/>
                </a:moveTo>
                <a:cubicBezTo>
                  <a:pt y="348" x="1610"/>
                  <a:pt y="361" x="1638"/>
                  <a:pt y="386" x="1659"/>
                </a:cubicBezTo>
                <a:cubicBezTo>
                  <a:pt y="412" x="1680"/>
                  <a:pt y="442" x="1691"/>
                  <a:pt y="479" x="1691"/>
                </a:cubicBezTo>
                <a:lnTo>
                  <a:pt y="479" x="1449"/>
                </a:lnTo>
                <a:cubicBezTo>
                  <a:pt y="446" x="1452"/>
                  <a:pt y="416" x="1465"/>
                  <a:pt y="389" x="1488"/>
                </a:cubicBezTo>
                <a:cubicBezTo>
                  <a:pt y="362" x="1512"/>
                  <a:pt y="348" x="1541"/>
                  <a:pt y="348" x="1575"/>
                </a:cubicBezTo>
                <a:close/>
                <a:moveTo>
                  <a:pt y="348" x="5169"/>
                </a:moveTo>
                <a:cubicBezTo>
                  <a:pt y="348" x="5203"/>
                  <a:pt y="361" x="5231"/>
                  <a:pt y="386" x="5253"/>
                </a:cubicBezTo>
                <a:cubicBezTo>
                  <a:pt y="412" x="5274"/>
                  <a:pt y="442" x="5285"/>
                  <a:pt y="479" x="5285"/>
                </a:cubicBezTo>
                <a:lnTo>
                  <a:pt y="479" x="5042"/>
                </a:lnTo>
                <a:cubicBezTo>
                  <a:pt y="446" x="5045"/>
                  <a:pt y="416" x="5059"/>
                  <a:pt y="389" x="5082"/>
                </a:cubicBezTo>
                <a:cubicBezTo>
                  <a:pt y="362" x="5105"/>
                  <a:pt y="348" x="5134"/>
                  <a:pt y="348" x="5169"/>
                </a:cubicBezTo>
                <a:close/>
                <a:moveTo>
                  <a:pt y="348" x="6684"/>
                </a:moveTo>
                <a:cubicBezTo>
                  <a:pt y="348" x="6719"/>
                  <a:pt y="361" x="6747"/>
                  <a:pt y="386" x="6768"/>
                </a:cubicBezTo>
                <a:cubicBezTo>
                  <a:pt y="412" x="6790"/>
                  <a:pt y="442" x="6800"/>
                  <a:pt y="479" x="6800"/>
                </a:cubicBezTo>
                <a:lnTo>
                  <a:pt y="479" x="6558"/>
                </a:lnTo>
                <a:cubicBezTo>
                  <a:pt y="446" x="6561"/>
                  <a:pt y="416" x="6574"/>
                  <a:pt y="389" x="6598"/>
                </a:cubicBezTo>
                <a:cubicBezTo>
                  <a:pt y="362" x="6621"/>
                  <a:pt y="348" x="6650"/>
                  <a:pt y="348" x="6684"/>
                </a:cubicBezTo>
                <a:close/>
                <a:moveTo>
                  <a:pt y="348" x="11752"/>
                </a:moveTo>
                <a:cubicBezTo>
                  <a:pt y="348" x="11787"/>
                  <a:pt y="361" x="11815"/>
                  <a:pt y="386" x="11836"/>
                </a:cubicBezTo>
                <a:cubicBezTo>
                  <a:pt y="412" x="11857"/>
                  <a:pt y="442" x="11868"/>
                  <a:pt y="479" x="11868"/>
                </a:cubicBezTo>
                <a:lnTo>
                  <a:pt y="479" x="11626"/>
                </a:lnTo>
                <a:cubicBezTo>
                  <a:pt y="446" x="11629"/>
                  <a:pt y="416" x="11642"/>
                  <a:pt y="389" x="11666"/>
                </a:cubicBezTo>
                <a:cubicBezTo>
                  <a:pt y="362" x="11689"/>
                  <a:pt y="348" x="11718"/>
                  <a:pt y="348" x="11752"/>
                </a:cubicBezTo>
                <a:close/>
                <a:moveTo>
                  <a:pt y="465" x="0"/>
                </a:moveTo>
                <a:lnTo>
                  <a:pt y="576" x="0"/>
                </a:lnTo>
                <a:lnTo>
                  <a:pt y="576" x="289"/>
                </a:lnTo>
                <a:lnTo>
                  <a:pt y="465" x="289"/>
                </a:lnTo>
                <a:close/>
                <a:moveTo>
                  <a:pt y="354" x="4593"/>
                </a:moveTo>
                <a:cubicBezTo>
                  <a:pt y="354" x="4617"/>
                  <a:pt y="358" x="4639"/>
                  <a:pt y="367" x="4657"/>
                </a:cubicBezTo>
                <a:cubicBezTo>
                  <a:pt y="376" x="4675"/>
                  <a:pt y="389" x="4689"/>
                  <a:pt y="406" x="4700"/>
                </a:cubicBezTo>
                <a:cubicBezTo>
                  <a:pt y="423" x="4711"/>
                  <a:pt y="443" x="4720"/>
                  <a:pt y="465" x="4726"/>
                </a:cubicBezTo>
                <a:cubicBezTo>
                  <a:pt y="488" x="4731"/>
                  <a:pt y="513" x="4734"/>
                  <a:pt y="541" x="4734"/>
                </a:cubicBezTo>
                <a:cubicBezTo>
                  <a:pt y="597" x="4734"/>
                  <a:pt y="643" x="4722"/>
                  <a:pt y="677" x="4698"/>
                </a:cubicBezTo>
                <a:cubicBezTo>
                  <a:pt y="711" x="4674"/>
                  <a:pt y="728" x="4639"/>
                  <a:pt y="728" x="4594"/>
                </a:cubicBezTo>
                <a:cubicBezTo>
                  <a:pt y="728" x="4571"/>
                  <a:pt y="723" x="4551"/>
                  <a:pt y="713" x="4535"/>
                </a:cubicBezTo>
                <a:cubicBezTo>
                  <a:pt y="703" x="4518"/>
                  <a:pt y="689" x="4505"/>
                  <a:pt y="672" x="4495"/>
                </a:cubicBezTo>
                <a:cubicBezTo>
                  <a:pt y="654" x="4485"/>
                  <a:pt y="634" x="4477"/>
                  <a:pt y="611" x="4472"/>
                </a:cubicBezTo>
                <a:cubicBezTo>
                  <a:pt y="589" x="4467"/>
                  <a:pt y="564" x="4465"/>
                  <a:pt y="538" x="4465"/>
                </a:cubicBezTo>
                <a:cubicBezTo>
                  <a:pt y="514" x="4465"/>
                  <a:pt y="491" x="4468"/>
                  <a:pt y="469" x="4473"/>
                </a:cubicBezTo>
                <a:cubicBezTo>
                  <a:pt y="448" x="4478"/>
                  <a:pt y="428" x="4485"/>
                  <a:pt y="410" x="4495"/>
                </a:cubicBezTo>
                <a:cubicBezTo>
                  <a:pt y="393" x="4505"/>
                  <a:pt y="379" x="4518"/>
                  <a:pt y="369" x="4535"/>
                </a:cubicBezTo>
                <a:cubicBezTo>
                  <a:pt y="359" x="4551"/>
                  <a:pt y="354" x="4571"/>
                  <a:pt y="354" x="4593"/>
                </a:cubicBezTo>
                <a:close/>
                <a:moveTo>
                  <a:pt y="351" x="2992"/>
                </a:moveTo>
                <a:cubicBezTo>
                  <a:pt y="351" x="3010"/>
                  <a:pt y="355" x="3027"/>
                  <a:pt y="362" x="3042"/>
                </a:cubicBezTo>
                <a:cubicBezTo>
                  <a:pt y="369" x="3056"/>
                  <a:pt y="378" x="3069"/>
                  <a:pt y="390" x="3078"/>
                </a:cubicBezTo>
                <a:cubicBezTo>
                  <a:pt y="402" x="3088"/>
                  <a:pt y="417" x="3097"/>
                  <a:pt y="434" x="3104"/>
                </a:cubicBezTo>
                <a:cubicBezTo>
                  <a:pt y="451" x="3111"/>
                  <a:pt y="469" x="3116"/>
                  <a:pt y="487" x="3119"/>
                </a:cubicBezTo>
                <a:cubicBezTo>
                  <a:pt y="505" x="3122"/>
                  <a:pt y="523" x="3124"/>
                  <a:pt y="542" x="3124"/>
                </a:cubicBezTo>
                <a:cubicBezTo>
                  <a:pt y="566" x="3124"/>
                  <a:pt y="589" x="3121"/>
                  <a:pt y="611" x="3116"/>
                </a:cubicBezTo>
                <a:cubicBezTo>
                  <a:pt y="634" x="3111"/>
                  <a:pt y="654" x="3103"/>
                  <a:pt y="672" x="3093"/>
                </a:cubicBezTo>
                <a:cubicBezTo>
                  <a:pt y="691" x="3083"/>
                  <a:pt y="705" x="3069"/>
                  <a:pt y="715" x="3052"/>
                </a:cubicBezTo>
                <a:cubicBezTo>
                  <a:pt y="726" x="3035"/>
                  <a:pt y="731" x="3015"/>
                  <a:pt y="731" x="2992"/>
                </a:cubicBezTo>
                <a:cubicBezTo>
                  <a:pt y="731" x="2968"/>
                  <a:pt y="727" x="2948"/>
                  <a:pt y="717" x="2931"/>
                </a:cubicBezTo>
                <a:cubicBezTo>
                  <a:pt y="708" x="2914"/>
                  <a:pt y="695" x="2900"/>
                  <a:pt y="678" x="2890"/>
                </a:cubicBezTo>
                <a:cubicBezTo>
                  <a:pt y="661" x="2879"/>
                  <a:pt y="641" x="2872"/>
                  <a:pt y="618" x="2866"/>
                </a:cubicBezTo>
                <a:cubicBezTo>
                  <a:pt y="596" x="2861"/>
                  <a:pt y="570" x="2858"/>
                  <a:pt y="542" x="2858"/>
                </a:cubicBezTo>
                <a:cubicBezTo>
                  <a:pt y="514" x="2858"/>
                  <a:pt y="488" x="2861"/>
                  <a:pt y="465" x="2866"/>
                </a:cubicBezTo>
                <a:cubicBezTo>
                  <a:pt y="442" x="2872"/>
                  <a:pt y="422" x="2879"/>
                  <a:pt y="405" x="2890"/>
                </a:cubicBezTo>
                <a:cubicBezTo>
                  <a:pt y="388" x="2900"/>
                  <a:pt y="374" x="2914"/>
                  <a:pt y="365" x="2931"/>
                </a:cubicBezTo>
                <a:cubicBezTo>
                  <a:pt y="356" x="2948"/>
                  <a:pt y="351" x="2969"/>
                  <a:pt y="351" x="2992"/>
                </a:cubicBezTo>
                <a:close/>
                <a:moveTo>
                  <a:pt y="349" x="3825"/>
                </a:moveTo>
                <a:cubicBezTo>
                  <a:pt y="349" x="3851"/>
                  <a:pt y="354" x="3872"/>
                  <a:pt y="364" x="3891"/>
                </a:cubicBezTo>
                <a:cubicBezTo>
                  <a:pt y="373" x="3909"/>
                  <a:pt y="387" x="3924"/>
                  <a:pt y="405" x="3935"/>
                </a:cubicBezTo>
                <a:cubicBezTo>
                  <a:pt y="423" x="3946"/>
                  <a:pt y="443" x="3954"/>
                  <a:pt y="466" x="3959"/>
                </a:cubicBezTo>
                <a:cubicBezTo>
                  <a:pt y="489" x="3965"/>
                  <a:pt y="515" x="3967"/>
                  <a:pt y="543" x="3967"/>
                </a:cubicBezTo>
                <a:cubicBezTo>
                  <a:pt y="569" x="3967"/>
                  <a:pt y="594" x="3964"/>
                  <a:pt y="617" x="3959"/>
                </a:cubicBezTo>
                <a:cubicBezTo>
                  <a:pt y="640" x="3953"/>
                  <a:pt y="660" x="3945"/>
                  <a:pt y="677" x="3934"/>
                </a:cubicBezTo>
                <a:cubicBezTo>
                  <a:pt y="695" x="3923"/>
                  <a:pt y="709" x="3909"/>
                  <a:pt y="719" x="3890"/>
                </a:cubicBezTo>
                <a:cubicBezTo>
                  <a:pt y="729" x="3872"/>
                  <a:pt y="734" x="3851"/>
                  <a:pt y="734" x="3826"/>
                </a:cubicBezTo>
                <a:cubicBezTo>
                  <a:pt y="734" x="3802"/>
                  <a:pt y="729" x="3780"/>
                  <a:pt y="719" x="3761"/>
                </a:cubicBezTo>
                <a:cubicBezTo>
                  <a:pt y="708" x="3741"/>
                  <a:pt y="695" x="3726"/>
                  <a:pt y="677" x="3714"/>
                </a:cubicBezTo>
                <a:cubicBezTo>
                  <a:pt y="660" x="3703"/>
                  <a:pt y="640" x="3694"/>
                  <a:pt y="617" x="3687"/>
                </a:cubicBezTo>
                <a:cubicBezTo>
                  <a:pt y="594" x="3681"/>
                  <a:pt y="570" x="3678"/>
                  <a:pt y="544" x="3678"/>
                </a:cubicBezTo>
                <a:cubicBezTo>
                  <a:pt y="518" x="3678"/>
                  <a:pt y="493" x="3681"/>
                  <a:pt y="470" x="3687"/>
                </a:cubicBezTo>
                <a:cubicBezTo>
                  <a:pt y="446" x="3694"/>
                  <a:pt y="425" x="3703"/>
                  <a:pt y="407" x="3715"/>
                </a:cubicBezTo>
                <a:cubicBezTo>
                  <a:pt y="389" x="3726"/>
                  <a:pt y="375" x="3742"/>
                  <a:pt y="365" x="3761"/>
                </a:cubicBezTo>
                <a:cubicBezTo>
                  <a:pt y="354" x="3779"/>
                  <a:pt y="349" x="3801"/>
                  <a:pt y="349" x="3825"/>
                </a:cubicBezTo>
                <a:close/>
                <a:moveTo>
                  <a:pt y="349" x="8471"/>
                </a:moveTo>
                <a:cubicBezTo>
                  <a:pt y="349" x="8497"/>
                  <a:pt y="354" x="8518"/>
                  <a:pt y="364" x="8537"/>
                </a:cubicBezTo>
                <a:cubicBezTo>
                  <a:pt y="373" x="8555"/>
                  <a:pt y="387" x="8570"/>
                  <a:pt y="405" x="8581"/>
                </a:cubicBezTo>
                <a:cubicBezTo>
                  <a:pt y="423" x="8592"/>
                  <a:pt y="443" x="8600"/>
                  <a:pt y="466" x="8605"/>
                </a:cubicBezTo>
                <a:cubicBezTo>
                  <a:pt y="489" x="8611"/>
                  <a:pt y="515" x="8613"/>
                  <a:pt y="543" x="8613"/>
                </a:cubicBezTo>
                <a:cubicBezTo>
                  <a:pt y="569" x="8613"/>
                  <a:pt y="594" x="8610"/>
                  <a:pt y="617" x="8605"/>
                </a:cubicBezTo>
                <a:cubicBezTo>
                  <a:pt y="640" x="8599"/>
                  <a:pt y="660" x="8591"/>
                  <a:pt y="677" x="8580"/>
                </a:cubicBezTo>
                <a:cubicBezTo>
                  <a:pt y="695" x="8569"/>
                  <a:pt y="709" x="8555"/>
                  <a:pt y="719" x="8536"/>
                </a:cubicBezTo>
                <a:cubicBezTo>
                  <a:pt y="729" x="8518"/>
                  <a:pt y="734" x="8497"/>
                  <a:pt y="734" x="8472"/>
                </a:cubicBezTo>
                <a:cubicBezTo>
                  <a:pt y="734" x="8448"/>
                  <a:pt y="729" x="8426"/>
                  <a:pt y="719" x="8407"/>
                </a:cubicBezTo>
                <a:cubicBezTo>
                  <a:pt y="708" x="8387"/>
                  <a:pt y="695" x="8372"/>
                  <a:pt y="677" x="8360"/>
                </a:cubicBezTo>
                <a:cubicBezTo>
                  <a:pt y="660" x="8349"/>
                  <a:pt y="640" x="8340"/>
                  <a:pt y="617" x="8333"/>
                </a:cubicBezTo>
                <a:cubicBezTo>
                  <a:pt y="594" x="8327"/>
                  <a:pt y="570" x="8324"/>
                  <a:pt y="544" x="8324"/>
                </a:cubicBezTo>
                <a:cubicBezTo>
                  <a:pt y="518" x="8324"/>
                  <a:pt y="493" x="8327"/>
                  <a:pt y="470" x="8333"/>
                </a:cubicBezTo>
                <a:cubicBezTo>
                  <a:pt y="446" x="8340"/>
                  <a:pt y="425" x="8349"/>
                  <a:pt y="407" x="8361"/>
                </a:cubicBezTo>
                <a:cubicBezTo>
                  <a:pt y="389" x="8372"/>
                  <a:pt y="375" x="8388"/>
                  <a:pt y="365" x="8407"/>
                </a:cubicBezTo>
                <a:cubicBezTo>
                  <a:pt y="354" x="8425"/>
                  <a:pt y="349" x="8447"/>
                  <a:pt y="349" x="8471"/>
                </a:cubicBezTo>
                <a:close/>
                <a:moveTo>
                  <a:pt y="349" x="14137"/>
                </a:moveTo>
                <a:cubicBezTo>
                  <a:pt y="349" x="14162"/>
                  <a:pt y="354" x="14184"/>
                  <a:pt y="364" x="14202"/>
                </a:cubicBezTo>
                <a:cubicBezTo>
                  <a:pt y="373" x="14221"/>
                  <a:pt y="387" x="14236"/>
                  <a:pt y="405" x="14246"/>
                </a:cubicBezTo>
                <a:cubicBezTo>
                  <a:pt y="423" x="14257"/>
                  <a:pt y="443" x="14265"/>
                  <a:pt y="466" x="14271"/>
                </a:cubicBezTo>
                <a:cubicBezTo>
                  <a:pt y="489" x="14276"/>
                  <a:pt y="515" x="14279"/>
                  <a:pt y="543" x="14279"/>
                </a:cubicBezTo>
                <a:cubicBezTo>
                  <a:pt y="569" x="14279"/>
                  <a:pt y="594" x="14276"/>
                  <a:pt y="617" x="14270"/>
                </a:cubicBezTo>
                <a:cubicBezTo>
                  <a:pt y="640" x="14264"/>
                  <a:pt y="660" x="14256"/>
                  <a:pt y="677" x="14245"/>
                </a:cubicBezTo>
                <a:cubicBezTo>
                  <a:pt y="695" x="14235"/>
                  <a:pt y="709" x="14220"/>
                  <a:pt y="719" x="14202"/>
                </a:cubicBezTo>
                <a:cubicBezTo>
                  <a:pt y="729" x="14184"/>
                  <a:pt y="734" x="14162"/>
                  <a:pt y="734" x="14138"/>
                </a:cubicBezTo>
                <a:cubicBezTo>
                  <a:pt y="734" x="14113"/>
                  <a:pt y="729" x="14091"/>
                  <a:pt y="719" x="14072"/>
                </a:cubicBezTo>
                <a:cubicBezTo>
                  <a:pt y="708" x="14053"/>
                  <a:pt y="695" x="14038"/>
                  <a:pt y="677" x="14026"/>
                </a:cubicBezTo>
                <a:cubicBezTo>
                  <a:pt y="660" x="14014"/>
                  <a:pt y="640" x="14005"/>
                  <a:pt y="617" x="13999"/>
                </a:cubicBezTo>
                <a:cubicBezTo>
                  <a:pt y="594" x="13993"/>
                  <a:pt y="570" x="13989"/>
                  <a:pt y="544" x="13989"/>
                </a:cubicBezTo>
                <a:cubicBezTo>
                  <a:pt y="518" x="13989"/>
                  <a:pt y="493" x="13993"/>
                  <a:pt y="470" x="13999"/>
                </a:cubicBezTo>
                <a:cubicBezTo>
                  <a:pt y="446" x="14005"/>
                  <a:pt y="425" x="14014"/>
                  <a:pt y="407" x="14026"/>
                </a:cubicBezTo>
                <a:cubicBezTo>
                  <a:pt y="389" x="14038"/>
                  <a:pt y="375" x="14053"/>
                  <a:pt y="365" x="14072"/>
                </a:cubicBezTo>
                <a:cubicBezTo>
                  <a:pt y="354" x="14091"/>
                  <a:pt y="349" x="14112"/>
                  <a:pt y="349" x="14137"/>
                </a:cubicBezTo>
                <a:close/>
                <a:moveTo>
                  <a:pt y="568" x="10200"/>
                </a:moveTo>
                <a:lnTo>
                  <a:pt y="672" x="10183"/>
                </a:lnTo>
                <a:cubicBezTo>
                  <a:pt y="689" x="10171"/>
                  <a:pt y="704" x="10151"/>
                  <a:pt y="717" x="10124"/>
                </a:cubicBezTo>
                <a:cubicBezTo>
                  <a:pt y="730" x="10096"/>
                  <a:pt y="737" x="10071"/>
                  <a:pt y="737" x="10047"/>
                </a:cubicBezTo>
                <a:cubicBezTo>
                  <a:pt y="737" x="10025"/>
                  <a:pt y="732" x="10008"/>
                  <a:pt y="722" x="9996"/>
                </a:cubicBezTo>
                <a:cubicBezTo>
                  <a:pt y="711" x="9985"/>
                  <a:pt y="695" x="9979"/>
                  <a:pt y="673" x="9979"/>
                </a:cubicBezTo>
                <a:cubicBezTo>
                  <a:pt y="660" x="9979"/>
                  <a:pt y="650" x="9980"/>
                  <a:pt y="641" x="9983"/>
                </a:cubicBezTo>
                <a:cubicBezTo>
                  <a:pt y="633" x="9986"/>
                  <a:pt y="625" x="9991"/>
                  <a:pt y="619" x="9998"/>
                </a:cubicBezTo>
                <a:cubicBezTo>
                  <a:pt y="613" x="10004"/>
                  <a:pt y="607" x="10014"/>
                  <a:pt y="601" x="10028"/>
                </a:cubicBezTo>
                <a:cubicBezTo>
                  <a:pt y="596" x="10043"/>
                  <a:pt y="591" x="10060"/>
                  <a:pt y="587" x="10080"/>
                </a:cubicBezTo>
                <a:cubicBezTo>
                  <a:pt y="582" x="10101"/>
                  <a:pt y="578" x="10126"/>
                  <a:pt y="574" x="10156"/>
                </a:cubicBezTo>
                <a:cubicBezTo>
                  <a:pt y="574" x="10157"/>
                  <a:pt y="573" x="10169"/>
                  <a:pt y="570" x="10191"/>
                </a:cubicBezTo>
                <a:cubicBezTo>
                  <a:pt y="569" x="10194"/>
                  <a:pt y="569" x="10197"/>
                  <a:pt y="568" x="10200"/>
                </a:cubicBezTo>
                <a:close/>
                <a:moveTo>
                  <a:pt y="568" x="13159"/>
                </a:moveTo>
                <a:lnTo>
                  <a:pt y="672" x="13142"/>
                </a:lnTo>
                <a:cubicBezTo>
                  <a:pt y="689" x="13130"/>
                  <a:pt y="704" x="13110"/>
                  <a:pt y="717" x="13083"/>
                </a:cubicBezTo>
                <a:cubicBezTo>
                  <a:pt y="730" x="13055"/>
                  <a:pt y="737" x="13030"/>
                  <a:pt y="737" x="13006"/>
                </a:cubicBezTo>
                <a:cubicBezTo>
                  <a:pt y="737" x="12984"/>
                  <a:pt y="732" x="12967"/>
                  <a:pt y="722" x="12955"/>
                </a:cubicBezTo>
                <a:cubicBezTo>
                  <a:pt y="711" x="12944"/>
                  <a:pt y="695" x="12938"/>
                  <a:pt y="673" x="12938"/>
                </a:cubicBezTo>
                <a:cubicBezTo>
                  <a:pt y="660" x="12938"/>
                  <a:pt y="650" x="12939"/>
                  <a:pt y="641" x="12942"/>
                </a:cubicBezTo>
                <a:cubicBezTo>
                  <a:pt y="633" x="12945"/>
                  <a:pt y="625" x="12950"/>
                  <a:pt y="619" x="12957"/>
                </a:cubicBezTo>
                <a:cubicBezTo>
                  <a:pt y="613" x="12963"/>
                  <a:pt y="607" x="12973"/>
                  <a:pt y="601" x="12987"/>
                </a:cubicBezTo>
                <a:cubicBezTo>
                  <a:pt y="596" x="13002"/>
                  <a:pt y="591" x="13019"/>
                  <a:pt y="587" x="13039"/>
                </a:cubicBezTo>
                <a:cubicBezTo>
                  <a:pt y="582" x="13060"/>
                  <a:pt y="578" x="13085"/>
                  <a:pt y="574" x="13115"/>
                </a:cubicBezTo>
                <a:cubicBezTo>
                  <a:pt y="574" x="13116"/>
                  <a:pt y="573" x="13128"/>
                  <a:pt y="570" x="13150"/>
                </a:cubicBezTo>
                <a:cubicBezTo>
                  <a:pt y="569" x="13153"/>
                  <a:pt y="569" x="13156"/>
                  <a:pt y="568" x="13159"/>
                </a:cubicBezTo>
                <a:close/>
                <a:moveTo>
                  <a:pt y="58" x="574"/>
                </a:moveTo>
                <a:lnTo>
                  <a:pt y="831" x="574"/>
                </a:lnTo>
                <a:lnTo>
                  <a:pt y="831" x="1051"/>
                </a:lnTo>
                <a:lnTo>
                  <a:pt y="713" x="1063"/>
                </a:lnTo>
                <a:lnTo>
                  <a:pt y="713" x="702"/>
                </a:lnTo>
                <a:lnTo>
                  <a:pt y="493" x="702"/>
                </a:lnTo>
                <a:lnTo>
                  <a:pt y="493" x="1026"/>
                </a:lnTo>
                <a:lnTo>
                  <a:pt y="376" x="1026"/>
                </a:lnTo>
                <a:lnTo>
                  <a:pt y="376" x="702"/>
                </a:lnTo>
                <a:lnTo>
                  <a:pt y="176" x="702"/>
                </a:lnTo>
                <a:lnTo>
                  <a:pt y="176" x="1038"/>
                </a:lnTo>
                <a:lnTo>
                  <a:pt y="58" x="1048"/>
                </a:lnTo>
                <a:close/>
                <a:moveTo>
                  <a:pt y="240" x="2140"/>
                </a:moveTo>
                <a:cubicBezTo>
                  <a:pt y="240" x="2103"/>
                  <a:pt y="247" x="2068"/>
                  <a:pt y="262" x="2034"/>
                </a:cubicBezTo>
                <a:cubicBezTo>
                  <a:pt y="277" x="1999"/>
                  <a:pt y="286" x="1981"/>
                  <a:pt y="289" x="1978"/>
                </a:cubicBezTo>
                <a:lnTo>
                  <a:pt y="253" x="1974"/>
                </a:lnTo>
                <a:lnTo>
                  <a:pt y="253" x="1864"/>
                </a:lnTo>
                <a:cubicBezTo>
                  <a:pt y="327" x="1865"/>
                  <a:pt y="379" x="1866"/>
                  <a:pt y="409" x="1866"/>
                </a:cubicBezTo>
                <a:lnTo>
                  <a:pt y="831" x="1866"/>
                </a:lnTo>
                <a:lnTo>
                  <a:pt y="831" x="1989"/>
                </a:lnTo>
                <a:lnTo>
                  <a:pt y="437" x="1989"/>
                </a:lnTo>
                <a:cubicBezTo>
                  <a:pt y="415" x="1997"/>
                  <a:pt y="395" x="2013"/>
                  <a:pt y="378" x="2038"/>
                </a:cubicBezTo>
                <a:cubicBezTo>
                  <a:pt y="361" x="2064"/>
                  <a:pt y="353" x="2097"/>
                  <a:pt y="353" x="2137"/>
                </a:cubicBezTo>
                <a:cubicBezTo>
                  <a:pt y="353" x="2166"/>
                  <a:pt y="364" x="2186"/>
                  <a:pt y="386" x="2197"/>
                </a:cubicBezTo>
                <a:cubicBezTo>
                  <a:pt y="407" x="2208"/>
                  <a:pt y="447" x="2213"/>
                  <a:pt y="503" x="2213"/>
                </a:cubicBezTo>
                <a:lnTo>
                  <a:pt y="831" x="2213"/>
                </a:lnTo>
                <a:lnTo>
                  <a:pt y="831" x="2337"/>
                </a:lnTo>
                <a:lnTo>
                  <a:pt y="442" x="2337"/>
                </a:lnTo>
                <a:cubicBezTo>
                  <a:pt y="416" x="2345"/>
                  <a:pt y="394" x="2361"/>
                  <a:pt y="378" x="2386"/>
                </a:cubicBezTo>
                <a:cubicBezTo>
                  <a:pt y="361" x="2410"/>
                  <a:pt y="353" x="2437"/>
                  <a:pt y="353" x="2467"/>
                </a:cubicBezTo>
                <a:cubicBezTo>
                  <a:pt y="353" x="2478"/>
                  <a:pt y="354" x="2487"/>
                  <a:pt y="356" x="2494"/>
                </a:cubicBezTo>
                <a:cubicBezTo>
                  <a:pt y="359" x="2502"/>
                  <a:pt y="362" x="2508"/>
                  <a:pt y="366" x="2513"/>
                </a:cubicBezTo>
                <a:cubicBezTo>
                  <a:pt y="369" x="2517"/>
                  <a:pt y="374" x="2522"/>
                  <a:pt y="382" x="2525"/>
                </a:cubicBezTo>
                <a:cubicBezTo>
                  <a:pt y="389" x="2529"/>
                  <a:pt y="396" x="2532"/>
                  <a:pt y="403" x="2534"/>
                </a:cubicBezTo>
                <a:cubicBezTo>
                  <a:pt y="410" x="2536"/>
                  <a:pt y="420" x="2538"/>
                  <a:pt y="432" x="2539"/>
                </a:cubicBezTo>
                <a:cubicBezTo>
                  <a:pt y="444" x="2541"/>
                  <a:pt y="455" x="2542"/>
                  <a:pt y="465" x="2542"/>
                </a:cubicBezTo>
                <a:cubicBezTo>
                  <a:pt y="475" x="2542"/>
                  <a:pt y="487" x="2542"/>
                  <a:pt y="502" x="2542"/>
                </a:cubicBezTo>
                <a:lnTo>
                  <a:pt y="831" x="2542"/>
                </a:lnTo>
                <a:lnTo>
                  <a:pt y="831" x="2666"/>
                </a:lnTo>
                <a:lnTo>
                  <a:pt y="484" x="2666"/>
                </a:lnTo>
                <a:cubicBezTo>
                  <a:pt y="321" x="2666"/>
                  <a:pt y="240" x="2606"/>
                  <a:pt y="240" x="2484"/>
                </a:cubicBezTo>
                <a:cubicBezTo>
                  <a:pt y="240" x="2397"/>
                  <a:pt y="265" x="2334"/>
                  <a:pt y="313" x="2295"/>
                </a:cubicBezTo>
                <a:cubicBezTo>
                  <a:pt y="265" x="2276"/>
                  <a:pt y="240" x="2224"/>
                  <a:pt y="240" x="2140"/>
                </a:cubicBezTo>
                <a:close/>
                <a:moveTo>
                  <a:pt y="253" x="5873"/>
                </a:moveTo>
                <a:lnTo>
                  <a:pt y="831" x="6102"/>
                </a:lnTo>
                <a:lnTo>
                  <a:pt y="831" x="6213"/>
                </a:lnTo>
                <a:lnTo>
                  <a:pt y="253" x="6438"/>
                </a:lnTo>
                <a:lnTo>
                  <a:pt y="253" x="6306"/>
                </a:lnTo>
                <a:lnTo>
                  <a:pt y="659" x="6160"/>
                </a:lnTo>
                <a:lnTo>
                  <a:pt y="253" x="6006"/>
                </a:lnTo>
                <a:close/>
                <a:moveTo>
                  <a:pt y="253" x="7462"/>
                </a:moveTo>
                <a:lnTo>
                  <a:pt y="831" x="7462"/>
                </a:lnTo>
                <a:lnTo>
                  <a:pt y="831" x="7586"/>
                </a:lnTo>
                <a:lnTo>
                  <a:pt y="253" x="7586"/>
                </a:lnTo>
                <a:close/>
                <a:moveTo>
                  <a:pt y="240" x="7961"/>
                </a:moveTo>
                <a:cubicBezTo>
                  <a:pt y="240" x="7919"/>
                  <a:pt y="248" x="7879"/>
                  <a:pt y="263" x="7842"/>
                </a:cubicBezTo>
                <a:cubicBezTo>
                  <a:pt y="277" x="7805"/>
                  <a:pt y="286" x="7786"/>
                  <a:pt y="287" x="7785"/>
                </a:cubicBezTo>
                <a:lnTo>
                  <a:pt y="253" x="7781"/>
                </a:lnTo>
                <a:lnTo>
                  <a:pt y="253" x="7671"/>
                </a:lnTo>
                <a:lnTo>
                  <a:pt y="404" x="7673"/>
                </a:lnTo>
                <a:lnTo>
                  <a:pt y="831" x="7673"/>
                </a:lnTo>
                <a:lnTo>
                  <a:pt y="831" x="7797"/>
                </a:lnTo>
                <a:lnTo>
                  <a:pt y="436" x="7797"/>
                </a:lnTo>
                <a:cubicBezTo>
                  <a:pt y="416" x="7802"/>
                  <a:pt y="398" x="7818"/>
                  <a:pt y="379" x="7845"/>
                </a:cubicBezTo>
                <a:cubicBezTo>
                  <a:pt y="361" x="7872"/>
                  <a:pt y="352" x="7905"/>
                  <a:pt y="352" x="7943"/>
                </a:cubicBezTo>
                <a:cubicBezTo>
                  <a:pt y="352" x="7955"/>
                  <a:pt y="353" x="7966"/>
                  <a:pt y="356" x="7974"/>
                </a:cubicBezTo>
                <a:cubicBezTo>
                  <a:pt y="358" x="7983"/>
                  <a:pt y="361" x="7990"/>
                  <a:pt y="365" x="7995"/>
                </a:cubicBezTo>
                <a:cubicBezTo>
                  <a:pt y="368" x="8000"/>
                  <a:pt y="374" x="8004"/>
                  <a:pt y="381" x="8008"/>
                </a:cubicBezTo>
                <a:cubicBezTo>
                  <a:pt y="389" x="8012"/>
                  <a:pt y="397" x="8015"/>
                  <a:pt y="405" x="8018"/>
                </a:cubicBezTo>
                <a:cubicBezTo>
                  <a:pt y="414" x="8020"/>
                  <a:pt y="426" x="8022"/>
                  <a:pt y="441" x="8024"/>
                </a:cubicBezTo>
                <a:cubicBezTo>
                  <a:pt y="457" x="8025"/>
                  <a:pt y="472" x="8026"/>
                  <a:pt y="486" x="8026"/>
                </a:cubicBezTo>
                <a:cubicBezTo>
                  <a:pt y="499" x="8027"/>
                  <a:pt y="518" x="8027"/>
                  <a:pt y="541" x="8027"/>
                </a:cubicBezTo>
                <a:lnTo>
                  <a:pt y="831" x="8027"/>
                </a:lnTo>
                <a:lnTo>
                  <a:pt y="831" x="8151"/>
                </a:lnTo>
                <a:lnTo>
                  <a:pt y="489" x="8151"/>
                </a:lnTo>
                <a:cubicBezTo>
                  <a:pt y="408" x="8151"/>
                  <a:pt y="347" x="8135"/>
                  <a:pt y="304" x="8104"/>
                </a:cubicBezTo>
                <a:cubicBezTo>
                  <a:pt y="261" x="8074"/>
                  <a:pt y="240" x="8026"/>
                  <a:pt y="240" x="7961"/>
                </a:cubicBezTo>
                <a:close/>
                <a:moveTo>
                  <a:pt y="240" x="9278"/>
                </a:moveTo>
                <a:cubicBezTo>
                  <a:pt y="240" x="9241"/>
                  <a:pt y="247" x="9205"/>
                  <a:pt y="262" x="9171"/>
                </a:cubicBezTo>
                <a:cubicBezTo>
                  <a:pt y="277" x="9136"/>
                  <a:pt y="286" x="9118"/>
                  <a:pt y="289" x="9115"/>
                </a:cubicBezTo>
                <a:lnTo>
                  <a:pt y="253" x="9111"/>
                </a:lnTo>
                <a:lnTo>
                  <a:pt y="253" x="9001"/>
                </a:lnTo>
                <a:cubicBezTo>
                  <a:pt y="327" x="9002"/>
                  <a:pt y="379" x="9003"/>
                  <a:pt y="409" x="9003"/>
                </a:cubicBezTo>
                <a:lnTo>
                  <a:pt y="831" x="9003"/>
                </a:lnTo>
                <a:lnTo>
                  <a:pt y="831" x="9127"/>
                </a:lnTo>
                <a:lnTo>
                  <a:pt y="437" x="9127"/>
                </a:lnTo>
                <a:cubicBezTo>
                  <a:pt y="415" x="9134"/>
                  <a:pt y="395" x="9150"/>
                  <a:pt y="378" x="9176"/>
                </a:cubicBezTo>
                <a:cubicBezTo>
                  <a:pt y="361" x="9201"/>
                  <a:pt y="353" x="9234"/>
                  <a:pt y="353" x="9274"/>
                </a:cubicBezTo>
                <a:cubicBezTo>
                  <a:pt y="353" x="9303"/>
                  <a:pt y="364" x="9323"/>
                  <a:pt y="386" x="9334"/>
                </a:cubicBezTo>
                <a:cubicBezTo>
                  <a:pt y="407" x="9345"/>
                  <a:pt y="447" x="9350"/>
                  <a:pt y="503" x="9350"/>
                </a:cubicBezTo>
                <a:lnTo>
                  <a:pt y="831" x="9350"/>
                </a:lnTo>
                <a:lnTo>
                  <a:pt y="831" x="9474"/>
                </a:lnTo>
                <a:lnTo>
                  <a:pt y="442" x="9474"/>
                </a:lnTo>
                <a:cubicBezTo>
                  <a:pt y="416" x="9482"/>
                  <a:pt y="394" x="9499"/>
                  <a:pt y="378" x="9523"/>
                </a:cubicBezTo>
                <a:cubicBezTo>
                  <a:pt y="361" x="9547"/>
                  <a:pt y="353" x="9574"/>
                  <a:pt y="353" x="9604"/>
                </a:cubicBezTo>
                <a:cubicBezTo>
                  <a:pt y="353" x="9615"/>
                  <a:pt y="354" x="9624"/>
                  <a:pt y="356" x="9631"/>
                </a:cubicBezTo>
                <a:cubicBezTo>
                  <a:pt y="359" x="9639"/>
                  <a:pt y="362" x="9645"/>
                  <a:pt y="366" x="9650"/>
                </a:cubicBezTo>
                <a:cubicBezTo>
                  <a:pt y="369" x="9655"/>
                  <a:pt y="374" x="9659"/>
                  <a:pt y="382" x="9663"/>
                </a:cubicBezTo>
                <a:cubicBezTo>
                  <a:pt y="389" x="9666"/>
                  <a:pt y="396" x="9669"/>
                  <a:pt y="403" x="9672"/>
                </a:cubicBezTo>
                <a:cubicBezTo>
                  <a:pt y="410" x="9674"/>
                  <a:pt y="420" x="9675"/>
                  <a:pt y="432" x="9677"/>
                </a:cubicBezTo>
                <a:cubicBezTo>
                  <a:pt y="444" x="9678"/>
                  <a:pt y="455" x="9679"/>
                  <a:pt y="465" x="9679"/>
                </a:cubicBezTo>
                <a:cubicBezTo>
                  <a:pt y="475" x="9680"/>
                  <a:pt y="487" x="9680"/>
                  <a:pt y="502" x="9680"/>
                </a:cubicBezTo>
                <a:lnTo>
                  <a:pt y="831" x="9680"/>
                </a:lnTo>
                <a:lnTo>
                  <a:pt y="831" x="9803"/>
                </a:lnTo>
                <a:lnTo>
                  <a:pt y="484" x="9803"/>
                </a:lnTo>
                <a:cubicBezTo>
                  <a:pt y="321" x="9803"/>
                  <a:pt y="240" x="9743"/>
                  <a:pt y="240" x="9621"/>
                </a:cubicBezTo>
                <a:cubicBezTo>
                  <a:pt y="240" x="9534"/>
                  <a:pt y="265" x="9471"/>
                  <a:pt y="313" x="9432"/>
                </a:cubicBezTo>
                <a:cubicBezTo>
                  <a:pt y="265" x="9413"/>
                  <a:pt y="240" x="9362"/>
                  <a:pt y="240" x="9278"/>
                </a:cubicBezTo>
                <a:close/>
                <a:moveTo>
                  <a:pt y="253" x="12046"/>
                </a:moveTo>
                <a:cubicBezTo>
                  <a:pt y="280" x="12046"/>
                  <a:pt y="307" x="12046"/>
                  <a:pt y="335" x="12047"/>
                </a:cubicBezTo>
                <a:cubicBezTo>
                  <a:pt y="362" x="12047"/>
                  <a:pt y="383" x="12047"/>
                  <a:pt y="397" x="12047"/>
                </a:cubicBezTo>
                <a:lnTo>
                  <a:pt y="831" x="12047"/>
                </a:lnTo>
                <a:lnTo>
                  <a:pt y="831" x="12171"/>
                </a:lnTo>
                <a:lnTo>
                  <a:pt y="495" x="12171"/>
                </a:lnTo>
                <a:cubicBezTo>
                  <a:pt y="458" x="12171"/>
                  <a:pt y="428" x="12182"/>
                  <a:pt y="405" x="12204"/>
                </a:cubicBezTo>
                <a:cubicBezTo>
                  <a:pt y="381" x="12227"/>
                  <a:pt y="369" x="12259"/>
                  <a:pt y="369" x="12301"/>
                </a:cubicBezTo>
                <a:lnTo>
                  <a:pt y="369" x="12343"/>
                </a:lnTo>
                <a:lnTo>
                  <a:pt y="253" x="12333"/>
                </a:lnTo>
                <a:lnTo>
                  <a:pt y="253" x="12299"/>
                </a:lnTo>
                <a:cubicBezTo>
                  <a:pt y="253" x="12220"/>
                  <a:pt y="266" x="12173"/>
                  <a:pt y="294" x="12158"/>
                </a:cubicBezTo>
                <a:lnTo>
                  <a:pt y="253" x="12155"/>
                </a:lnTo>
                <a:close/>
                <a:moveTo>
                  <a:pt y="240" x="13626"/>
                </a:moveTo>
                <a:cubicBezTo>
                  <a:pt y="240" x="13584"/>
                  <a:pt y="248" x="13545"/>
                  <a:pt y="263" x="13508"/>
                </a:cubicBezTo>
                <a:cubicBezTo>
                  <a:pt y="277" x="13471"/>
                  <a:pt y="286" x="13452"/>
                  <a:pt y="287" x="13451"/>
                </a:cubicBezTo>
                <a:lnTo>
                  <a:pt y="253" x="13447"/>
                </a:lnTo>
                <a:lnTo>
                  <a:pt y="253" x="13337"/>
                </a:lnTo>
                <a:lnTo>
                  <a:pt y="404" x="13338"/>
                </a:lnTo>
                <a:lnTo>
                  <a:pt y="831" x="13338"/>
                </a:lnTo>
                <a:lnTo>
                  <a:pt y="831" x="13462"/>
                </a:lnTo>
                <a:lnTo>
                  <a:pt y="436" x="13462"/>
                </a:lnTo>
                <a:cubicBezTo>
                  <a:pt y="416" x="13467"/>
                  <a:pt y="398" x="13484"/>
                  <a:pt y="379" x="13511"/>
                </a:cubicBezTo>
                <a:cubicBezTo>
                  <a:pt y="361" x="13538"/>
                  <a:pt y="352" x="13571"/>
                  <a:pt y="352" x="13609"/>
                </a:cubicBezTo>
                <a:cubicBezTo>
                  <a:pt y="352" x="13621"/>
                  <a:pt y="353" x="13631"/>
                  <a:pt y="356" x="13640"/>
                </a:cubicBezTo>
                <a:cubicBezTo>
                  <a:pt y="358" x="13648"/>
                  <a:pt y="361" x="13655"/>
                  <a:pt y="365" x="13660"/>
                </a:cubicBezTo>
                <a:cubicBezTo>
                  <a:pt y="368" x="13665"/>
                  <a:pt y="374" x="13670"/>
                  <a:pt y="381" x="13674"/>
                </a:cubicBezTo>
                <a:cubicBezTo>
                  <a:pt y="389" x="13678"/>
                  <a:pt y="397" x="13681"/>
                  <a:pt y="405" x="13683"/>
                </a:cubicBezTo>
                <a:cubicBezTo>
                  <a:pt y="414" x="13686"/>
                  <a:pt y="426" x="13688"/>
                  <a:pt y="441" x="13689"/>
                </a:cubicBezTo>
                <a:cubicBezTo>
                  <a:pt y="457" x="13691"/>
                  <a:pt y="472" x="13692"/>
                  <a:pt y="486" x="13692"/>
                </a:cubicBezTo>
                <a:cubicBezTo>
                  <a:pt y="499" x="13692"/>
                  <a:pt y="518" x="13692"/>
                  <a:pt y="541" x="13692"/>
                </a:cubicBezTo>
                <a:lnTo>
                  <a:pt y="831" x="13692"/>
                </a:lnTo>
                <a:lnTo>
                  <a:pt y="831" x="13816"/>
                </a:lnTo>
                <a:lnTo>
                  <a:pt y="489" x="13816"/>
                </a:lnTo>
                <a:cubicBezTo>
                  <a:pt y="408" x="13816"/>
                  <a:pt y="347" x="13801"/>
                  <a:pt y="304" x="13770"/>
                </a:cubicBezTo>
                <a:cubicBezTo>
                  <a:pt y="261" x="13739"/>
                  <a:pt y="240" x="13691"/>
                  <a:pt y="240" x="13626"/>
                </a:cubicBezTo>
                <a:close/>
                <a:moveTo>
                  <a:pt y="49" x="3439"/>
                </a:moveTo>
                <a:lnTo>
                  <a:pt y="64" x="3315"/>
                </a:lnTo>
                <a:lnTo>
                  <a:pt y="581" x="3315"/>
                </a:lnTo>
                <a:cubicBezTo>
                  <a:pt y="612" x="3315"/>
                  <a:pt y="635" x="3316"/>
                  <a:pt y="652" x="3316"/>
                </a:cubicBezTo>
                <a:cubicBezTo>
                  <a:pt y="668" x="3316"/>
                  <a:pt y="687" x="3317"/>
                  <a:pt y="708" x="3319"/>
                </a:cubicBezTo>
                <a:cubicBezTo>
                  <a:pt y="730" x="3321"/>
                  <a:pt y="746" x="3324"/>
                  <a:pt y="757" x="3328"/>
                </a:cubicBezTo>
                <a:cubicBezTo>
                  <a:pt y="768" x="3332"/>
                  <a:pt y="781" x="3338"/>
                  <a:pt y="794" x="3346"/>
                </a:cubicBezTo>
                <a:cubicBezTo>
                  <a:pt y="808" x="3353"/>
                  <a:pt y="817" x="3364"/>
                  <a:pt y="823" x="3376"/>
                </a:cubicBezTo>
                <a:cubicBezTo>
                  <a:pt y="828" x="3389"/>
                  <a:pt y="832" x="3403"/>
                  <a:pt y="836" x="3418"/>
                </a:cubicBezTo>
                <a:cubicBezTo>
                  <a:pt y="839" x="3433"/>
                  <a:pt y="841" x="3451"/>
                  <a:pt y="841" x="3471"/>
                </a:cubicBezTo>
                <a:cubicBezTo>
                  <a:pt y="841" x="3485"/>
                  <a:pt y="837" x="3511"/>
                  <a:pt y="831" x="3549"/>
                </a:cubicBezTo>
                <a:lnTo>
                  <a:pt y="727" x="3540"/>
                </a:lnTo>
                <a:cubicBezTo>
                  <a:pt y="730" x="3502"/>
                  <a:pt y="732" x="3481"/>
                  <a:pt y="732" x="3477"/>
                </a:cubicBezTo>
                <a:cubicBezTo>
                  <a:pt y="732" x="3470"/>
                  <a:pt y="731" x="3465"/>
                  <a:pt y="730" x="3461"/>
                </a:cubicBezTo>
                <a:cubicBezTo>
                  <a:pt y="729" x="3458"/>
                  <a:pt y="727" x="3455"/>
                  <a:pt y="724" x="3453"/>
                </a:cubicBezTo>
                <a:cubicBezTo>
                  <a:pt y="721" x="3450"/>
                  <a:pt y="717" x="3448"/>
                  <a:pt y="712" x="3446"/>
                </a:cubicBezTo>
                <a:cubicBezTo>
                  <a:pt y="708" x="3445"/>
                  <a:pt y="699" x="3443"/>
                  <a:pt y="687" x="3442"/>
                </a:cubicBezTo>
                <a:cubicBezTo>
                  <a:pt y="675" x="3441"/>
                  <a:pt y="663" x="3440"/>
                  <a:pt y="651" x="3440"/>
                </a:cubicBezTo>
                <a:cubicBezTo>
                  <a:pt y="638" x="3439"/>
                  <a:pt y="621" x="3439"/>
                  <a:pt y="599" x="3439"/>
                </a:cubicBezTo>
                <a:lnTo>
                  <a:pt y="49" x="3439"/>
                </a:lnTo>
                <a:close/>
                <a:moveTo>
                  <a:pt y="49" x="5597"/>
                </a:moveTo>
                <a:lnTo>
                  <a:pt y="64" x="5474"/>
                </a:lnTo>
                <a:lnTo>
                  <a:pt y="581" x="5474"/>
                </a:lnTo>
                <a:cubicBezTo>
                  <a:pt y="612" x="5474"/>
                  <a:pt y="635" x="5474"/>
                  <a:pt y="652" x="5474"/>
                </a:cubicBezTo>
                <a:cubicBezTo>
                  <a:pt y="668" x="5474"/>
                  <a:pt y="687" x="5475"/>
                  <a:pt y="708" x="5477"/>
                </a:cubicBezTo>
                <a:cubicBezTo>
                  <a:pt y="730" x="5479"/>
                  <a:pt y="746" x="5482"/>
                  <a:pt y="757" x="5486"/>
                </a:cubicBezTo>
                <a:cubicBezTo>
                  <a:pt y="768" x="5490"/>
                  <a:pt y="781" x="5496"/>
                  <a:pt y="794" x="5504"/>
                </a:cubicBezTo>
                <a:cubicBezTo>
                  <a:pt y="808" x="5512"/>
                  <a:pt y="817" x="5522"/>
                  <a:pt y="823" x="5534"/>
                </a:cubicBezTo>
                <a:cubicBezTo>
                  <a:pt y="828" x="5547"/>
                  <a:pt y="832" x="5561"/>
                  <a:pt y="836" x="5576"/>
                </a:cubicBezTo>
                <a:cubicBezTo>
                  <a:pt y="839" x="5591"/>
                  <a:pt y="841" x="5609"/>
                  <a:pt y="841" x="5629"/>
                </a:cubicBezTo>
                <a:cubicBezTo>
                  <a:pt y="841" x="5643"/>
                  <a:pt y="837" x="5669"/>
                  <a:pt y="831" x="5707"/>
                </a:cubicBezTo>
                <a:lnTo>
                  <a:pt y="727" x="5699"/>
                </a:lnTo>
                <a:cubicBezTo>
                  <a:pt y="730" x="5660"/>
                  <a:pt y="732" x="5639"/>
                  <a:pt y="732" x="5636"/>
                </a:cubicBezTo>
                <a:cubicBezTo>
                  <a:pt y="732" x="5628"/>
                  <a:pt y="731" x="5623"/>
                  <a:pt y="730" x="5619"/>
                </a:cubicBezTo>
                <a:cubicBezTo>
                  <a:pt y="729" x="5616"/>
                  <a:pt y="727" x="5613"/>
                  <a:pt y="724" x="5611"/>
                </a:cubicBezTo>
                <a:cubicBezTo>
                  <a:pt y="721" x="5608"/>
                  <a:pt y="717" x="5606"/>
                  <a:pt y="712" x="5604"/>
                </a:cubicBezTo>
                <a:cubicBezTo>
                  <a:pt y="708" x="5603"/>
                  <a:pt y="699" x="5601"/>
                  <a:pt y="687" x="5600"/>
                </a:cubicBezTo>
                <a:cubicBezTo>
                  <a:pt y="675" x="5599"/>
                  <a:pt y="663" x="5598"/>
                  <a:pt y="651" x="5598"/>
                </a:cubicBezTo>
                <a:cubicBezTo>
                  <a:pt y="638" x="5597"/>
                  <a:pt y="621" x="5597"/>
                  <a:pt y="599" x="5597"/>
                </a:cubicBezTo>
                <a:lnTo>
                  <a:pt y="49" x="5597"/>
                </a:lnTo>
                <a:close/>
                <a:moveTo>
                  <a:pt y="49" x="4858"/>
                </a:moveTo>
                <a:lnTo>
                  <a:pt y="64" x="4734"/>
                </a:lnTo>
                <a:lnTo>
                  <a:pt y="352" x="4755"/>
                </a:lnTo>
                <a:cubicBezTo>
                  <a:pt y="314" x="4752"/>
                  <a:pt y="286" x="4733"/>
                  <a:pt y="267" x="4698"/>
                </a:cubicBezTo>
                <a:cubicBezTo>
                  <a:pt y="249" x="4663"/>
                  <a:pt y="240" x="4625"/>
                  <a:pt y="240" x="4586"/>
                </a:cubicBezTo>
                <a:cubicBezTo>
                  <a:pt y="240" x="4537"/>
                  <a:pt y="253" x="4494"/>
                  <a:pt y="280" x="4456"/>
                </a:cubicBezTo>
                <a:cubicBezTo>
                  <a:pt y="307" x="4418"/>
                  <a:pt y="343" x="4389"/>
                  <a:pt y="388" x="4369"/>
                </a:cubicBezTo>
                <a:cubicBezTo>
                  <a:pt y="433" x="4349"/>
                  <a:pt y="482" x="4339"/>
                  <a:pt y="535" x="4339"/>
                </a:cubicBezTo>
                <a:cubicBezTo>
                  <a:pt y="625" x="4339"/>
                  <a:pt y="699" x="4361"/>
                  <a:pt y="756" x="4405"/>
                </a:cubicBezTo>
                <a:cubicBezTo>
                  <a:pt y="814" x="4450"/>
                  <a:pt y="842" x="4511"/>
                  <a:pt y="842" x="4589"/>
                </a:cubicBezTo>
                <a:cubicBezTo>
                  <a:pt y="842" x="4628"/>
                  <a:pt y="833" x="4664"/>
                  <a:pt y="813" x="4697"/>
                </a:cubicBezTo>
                <a:cubicBezTo>
                  <a:pt y="798" x="4722"/>
                  <a:pt y="790" x="4737"/>
                  <a:pt y="790" x="4740"/>
                </a:cubicBezTo>
                <a:cubicBezTo>
                  <a:pt y="790" x="4741"/>
                  <a:pt y="791" x="4742"/>
                  <a:pt y="792" x="4741"/>
                </a:cubicBezTo>
                <a:lnTo>
                  <a:pt y="831" x="4746"/>
                </a:lnTo>
                <a:lnTo>
                  <a:pt y="831" x="4858"/>
                </a:lnTo>
                <a:lnTo>
                  <a:pt y="49" x="4858"/>
                </a:lnTo>
                <a:close/>
                <a:moveTo>
                  <a:pt y="240" x="1575"/>
                </a:moveTo>
                <a:cubicBezTo>
                  <a:pt y="242" x="1499"/>
                  <a:pt y="272" x="1437"/>
                  <a:pt y="328" x="1390"/>
                </a:cubicBezTo>
                <a:cubicBezTo>
                  <a:pt y="385" x="1342"/>
                  <a:pt y="456" x="1318"/>
                  <a:pt y="541" x="1318"/>
                </a:cubicBezTo>
                <a:cubicBezTo>
                  <a:pt y="632" x="1318"/>
                  <a:pt y="706" x="1342"/>
                  <a:pt y="761" x="1390"/>
                </a:cubicBezTo>
                <a:cubicBezTo>
                  <a:pt y="815" x="1438"/>
                  <a:pt y="843" x="1503"/>
                  <a:pt y="843" x="1585"/>
                </a:cubicBezTo>
                <a:cubicBezTo>
                  <a:pt y="843" x="1672"/>
                  <a:pt y="816" x="1746"/>
                  <a:pt y="763" x="1808"/>
                </a:cubicBezTo>
                <a:lnTo>
                  <a:pt y="666" x="1767"/>
                </a:lnTo>
                <a:cubicBezTo>
                  <a:pt y="709" x="1704"/>
                  <a:pt y="731" x="1644"/>
                  <a:pt y="731" x="1588"/>
                </a:cubicBezTo>
                <a:cubicBezTo>
                  <a:pt y="731" x="1546"/>
                  <a:pt y="715" x="1512"/>
                  <a:pt y="684" x="1485"/>
                </a:cubicBezTo>
                <a:cubicBezTo>
                  <a:pt y="653" x="1458"/>
                  <a:pt y="617" x="1444"/>
                  <a:pt y="577" x="1444"/>
                </a:cubicBezTo>
                <a:lnTo>
                  <a:pt y="577" x="1811"/>
                </a:lnTo>
                <a:cubicBezTo>
                  <a:pt y="560" x="1811"/>
                  <a:pt y="547" x="1811"/>
                  <a:pt y="538" x="1811"/>
                </a:cubicBezTo>
                <a:cubicBezTo>
                  <a:pt y="529" x="1812"/>
                  <a:pt y="523" x="1812"/>
                  <a:pt y="520" x="1812"/>
                </a:cubicBezTo>
                <a:cubicBezTo>
                  <a:pt y="435" x="1812"/>
                  <a:pt y="368" x="1791"/>
                  <a:pt y="317" x="1748"/>
                </a:cubicBezTo>
                <a:cubicBezTo>
                  <a:pt y="266" x="1706"/>
                  <a:pt y="240" x="1648"/>
                  <a:pt y="240" x="1575"/>
                </a:cubicBezTo>
                <a:close/>
                <a:moveTo>
                  <a:pt y="240" x="3826"/>
                </a:moveTo>
                <a:cubicBezTo>
                  <a:pt y="240" x="3770"/>
                  <a:pt y="254" x="3720"/>
                  <a:pt y="282" x="3678"/>
                </a:cubicBezTo>
                <a:cubicBezTo>
                  <a:pt y="310" x="3635"/>
                  <a:pt y="347" x="3604"/>
                  <a:pt y="392" x="3583"/>
                </a:cubicBezTo>
                <a:cubicBezTo>
                  <a:pt y="438" x="3562"/>
                  <a:pt y="488" x="3552"/>
                  <a:pt y="543" x="3552"/>
                </a:cubicBezTo>
                <a:cubicBezTo>
                  <a:pt y="598" x="3552"/>
                  <a:pt y="648" x="3562"/>
                  <a:pt y="693" x="3583"/>
                </a:cubicBezTo>
                <a:cubicBezTo>
                  <a:pt y="738" x="3603"/>
                  <a:pt y="774" x="3635"/>
                  <a:pt y="801" x="3677"/>
                </a:cubicBezTo>
                <a:cubicBezTo>
                  <a:pt y="829" x="3719"/>
                  <a:pt y="843" x="3768"/>
                  <a:pt y="843" x="3825"/>
                </a:cubicBezTo>
                <a:cubicBezTo>
                  <a:pt y="843" x="3867"/>
                  <a:pt y="835" x="3906"/>
                  <a:pt y="818" x="3940"/>
                </a:cubicBezTo>
                <a:cubicBezTo>
                  <a:pt y="801" x="3975"/>
                  <a:pt y="779" x="4003"/>
                  <a:pt y="751" x="4026"/>
                </a:cubicBezTo>
                <a:cubicBezTo>
                  <a:pt y="722" x="4048"/>
                  <a:pt y="690" x="4065"/>
                  <a:pt y="655" x="4076"/>
                </a:cubicBezTo>
                <a:cubicBezTo>
                  <a:pt y="619" x="4088"/>
                  <a:pt y="581" x="4094"/>
                  <a:pt y="542" x="4094"/>
                </a:cubicBezTo>
                <a:cubicBezTo>
                  <a:pt y="509" x="4094"/>
                  <a:pt y="478" x="4090"/>
                  <a:pt y="448" x="4083"/>
                </a:cubicBezTo>
                <a:cubicBezTo>
                  <a:pt y="418" x="4077"/>
                  <a:pt y="391" x="4066"/>
                  <a:pt y="366" x="4051"/>
                </a:cubicBezTo>
                <a:cubicBezTo>
                  <a:pt y="340" x="4037"/>
                  <a:pt y="318" x="4019"/>
                  <a:pt y="300" x="3998"/>
                </a:cubicBezTo>
                <a:cubicBezTo>
                  <a:pt y="281" x="3977"/>
                  <a:pt y="266" x="3951"/>
                  <a:pt y="256" x="3922"/>
                </a:cubicBezTo>
                <a:cubicBezTo>
                  <a:pt y="245" x="3893"/>
                  <a:pt y="240" x="3861"/>
                  <a:pt y="240" x="3826"/>
                </a:cubicBezTo>
                <a:close/>
                <a:moveTo>
                  <a:pt y="240" x="5169"/>
                </a:moveTo>
                <a:cubicBezTo>
                  <a:pt y="242" x="5093"/>
                  <a:pt y="272" x="5031"/>
                  <a:pt y="328" x="4983"/>
                </a:cubicBezTo>
                <a:cubicBezTo>
                  <a:pt y="385" x="4936"/>
                  <a:pt y="456" x="4912"/>
                  <a:pt y="541" x="4912"/>
                </a:cubicBezTo>
                <a:cubicBezTo>
                  <a:pt y="632" x="4912"/>
                  <a:pt y="706" x="4936"/>
                  <a:pt y="761" x="4984"/>
                </a:cubicBezTo>
                <a:cubicBezTo>
                  <a:pt y="815" x="5031"/>
                  <a:pt y="843" x="5097"/>
                  <a:pt y="843" x="5179"/>
                </a:cubicBezTo>
                <a:cubicBezTo>
                  <a:pt y="843" x="5266"/>
                  <a:pt y="816" x="5340"/>
                  <a:pt y="763" x="5402"/>
                </a:cubicBezTo>
                <a:lnTo>
                  <a:pt y="666" x="5361"/>
                </a:lnTo>
                <a:cubicBezTo>
                  <a:pt y="709" x="5298"/>
                  <a:pt y="731" x="5238"/>
                  <a:pt y="731" x="5181"/>
                </a:cubicBezTo>
                <a:cubicBezTo>
                  <a:pt y="731" x="5140"/>
                  <a:pt y="715" x="5106"/>
                  <a:pt y="684" x="5078"/>
                </a:cubicBezTo>
                <a:cubicBezTo>
                  <a:pt y="653" x="5051"/>
                  <a:pt y="617" x="5038"/>
                  <a:pt y="577" x="5038"/>
                </a:cubicBezTo>
                <a:lnTo>
                  <a:pt y="577" x="5404"/>
                </a:lnTo>
                <a:cubicBezTo>
                  <a:pt y="560" x="5404"/>
                  <a:pt y="547" x="5405"/>
                  <a:pt y="538" x="5405"/>
                </a:cubicBezTo>
                <a:cubicBezTo>
                  <a:pt y="529" x="5405"/>
                  <a:pt y="523" x="5405"/>
                  <a:pt y="520" x="5405"/>
                </a:cubicBezTo>
                <a:cubicBezTo>
                  <a:pt y="435" x="5405"/>
                  <a:pt y="368" x="5384"/>
                  <a:pt y="317" x="5342"/>
                </a:cubicBezTo>
                <a:cubicBezTo>
                  <a:pt y="266" x="5300"/>
                  <a:pt y="240" x="5242"/>
                  <a:pt y="240" x="5169"/>
                </a:cubicBezTo>
                <a:close/>
                <a:moveTo>
                  <a:pt y="240" x="6685"/>
                </a:moveTo>
                <a:cubicBezTo>
                  <a:pt y="242" x="6608"/>
                  <a:pt y="272" x="6547"/>
                  <a:pt y="328" x="6499"/>
                </a:cubicBezTo>
                <a:cubicBezTo>
                  <a:pt y="385" x="6451"/>
                  <a:pt y="456" x="6428"/>
                  <a:pt y="541" x="6428"/>
                </a:cubicBezTo>
                <a:cubicBezTo>
                  <a:pt y="632" x="6428"/>
                  <a:pt y="706" x="6452"/>
                  <a:pt y="761" x="6499"/>
                </a:cubicBezTo>
                <a:cubicBezTo>
                  <a:pt y="815" x="6547"/>
                  <a:pt y="843" x="6612"/>
                  <a:pt y="843" x="6695"/>
                </a:cubicBezTo>
                <a:cubicBezTo>
                  <a:pt y="843" x="6781"/>
                  <a:pt y="816" x="6856"/>
                  <a:pt y="763" x="6918"/>
                </a:cubicBezTo>
                <a:lnTo>
                  <a:pt y="666" x="6876"/>
                </a:lnTo>
                <a:cubicBezTo>
                  <a:pt y="709" x="6813"/>
                  <a:pt y="731" x="6753"/>
                  <a:pt y="731" x="6697"/>
                </a:cubicBezTo>
                <a:cubicBezTo>
                  <a:pt y="731" x="6656"/>
                  <a:pt y="715" x="6621"/>
                  <a:pt y="684" x="6594"/>
                </a:cubicBezTo>
                <a:cubicBezTo>
                  <a:pt y="653" x="6567"/>
                  <a:pt y="617" x="6553"/>
                  <a:pt y="577" x="6553"/>
                </a:cubicBezTo>
                <a:lnTo>
                  <a:pt y="577" x="6920"/>
                </a:lnTo>
                <a:cubicBezTo>
                  <a:pt y="560" x="6920"/>
                  <a:pt y="547" x="6920"/>
                  <a:pt y="538" x="6921"/>
                </a:cubicBezTo>
                <a:cubicBezTo>
                  <a:pt y="529" x="6921"/>
                  <a:pt y="523" x="6921"/>
                  <a:pt y="520" x="6921"/>
                </a:cubicBezTo>
                <a:cubicBezTo>
                  <a:pt y="435" x="6921"/>
                  <a:pt y="368" x="6900"/>
                  <a:pt y="317" x="6858"/>
                </a:cubicBezTo>
                <a:cubicBezTo>
                  <a:pt y="266" x="6815"/>
                  <a:pt y="240" x="6758"/>
                  <a:pt y="240" x="6685"/>
                </a:cubicBezTo>
                <a:close/>
                <a:moveTo>
                  <a:pt y="240" x="7235"/>
                </a:moveTo>
                <a:cubicBezTo>
                  <a:pt y="240" x="7193"/>
                  <a:pt y="248" x="7155"/>
                  <a:pt y="265" x="7119"/>
                </a:cubicBezTo>
                <a:cubicBezTo>
                  <a:pt y="282" x="7084"/>
                  <a:pt y="304" x="7054"/>
                  <a:pt y="332" x="7031"/>
                </a:cubicBezTo>
                <a:cubicBezTo>
                  <a:pt y="360" x="7008"/>
                  <a:pt y="392" x="6990"/>
                  <a:pt y="428" x="6977"/>
                </a:cubicBezTo>
                <a:cubicBezTo>
                  <a:pt y="464" x="6964"/>
                  <a:pt y="502" x="6957"/>
                  <a:pt y="541" x="6957"/>
                </a:cubicBezTo>
                <a:cubicBezTo>
                  <a:pt y="582" x="6957"/>
                  <a:pt y="620" x="6963"/>
                  <a:pt y="656" x="6976"/>
                </a:cubicBezTo>
                <a:cubicBezTo>
                  <a:pt y="691" x="6988"/>
                  <a:pt y="723" x="7006"/>
                  <a:pt y="751" x="7029"/>
                </a:cubicBezTo>
                <a:cubicBezTo>
                  <a:pt y="779" x="7052"/>
                  <a:pt y="802" x="7081"/>
                  <a:pt y="818" x="7118"/>
                </a:cubicBezTo>
                <a:cubicBezTo>
                  <a:pt y="835" x="7154"/>
                  <a:pt y="843" x="7193"/>
                  <a:pt y="843" x="7237"/>
                </a:cubicBezTo>
                <a:cubicBezTo>
                  <a:pt y="843" x="7266"/>
                  <a:pt y="838" x="7296"/>
                  <a:pt y="829" x="7324"/>
                </a:cubicBezTo>
                <a:cubicBezTo>
                  <a:pt y="820" x="7353"/>
                  <a:pt y="803" x="7380"/>
                  <a:pt y="779" x="7406"/>
                </a:cubicBezTo>
                <a:lnTo>
                  <a:pt y="681" x="7372"/>
                </a:lnTo>
                <a:cubicBezTo>
                  <a:pt y="716" x="7322"/>
                  <a:pt y="734" x="7279"/>
                  <a:pt y="734" x="7241"/>
                </a:cubicBezTo>
                <a:cubicBezTo>
                  <a:pt y="734" x="7194"/>
                  <a:pt y="716" x="7156"/>
                  <a:pt y="681" x="7126"/>
                </a:cubicBezTo>
                <a:cubicBezTo>
                  <a:pt y="646" x="7097"/>
                  <a:pt y="600" x="7082"/>
                  <a:pt y="543" x="7082"/>
                </a:cubicBezTo>
                <a:cubicBezTo>
                  <a:pt y="487" x="7082"/>
                  <a:pt y="440" x="7097"/>
                  <a:pt y="404" x="7126"/>
                </a:cubicBezTo>
                <a:cubicBezTo>
                  <a:pt y="367" x="7156"/>
                  <a:pt y="349" x="7192"/>
                  <a:pt y="349" x="7234"/>
                </a:cubicBezTo>
                <a:cubicBezTo>
                  <a:pt y="349" x="7277"/>
                  <a:pt y="365" x="7323"/>
                  <a:pt y="397" x="7371"/>
                </a:cubicBezTo>
                <a:lnTo>
                  <a:pt y="302" x="7405"/>
                </a:lnTo>
                <a:cubicBezTo>
                  <a:pt y="278" x="7381"/>
                  <a:pt y="262" x="7355"/>
                  <a:pt y="254" x="7327"/>
                </a:cubicBezTo>
                <a:cubicBezTo>
                  <a:pt y="245" x="7299"/>
                  <a:pt y="240" x="7268"/>
                  <a:pt y="240" x="7235"/>
                </a:cubicBezTo>
                <a:close/>
                <a:moveTo>
                  <a:pt y="240" x="8472"/>
                </a:moveTo>
                <a:cubicBezTo>
                  <a:pt y="240" x="8416"/>
                  <a:pt y="254" x="8366"/>
                  <a:pt y="282" x="8324"/>
                </a:cubicBezTo>
                <a:cubicBezTo>
                  <a:pt y="310" x="8281"/>
                  <a:pt y="347" x="8250"/>
                  <a:pt y="392" x="8229"/>
                </a:cubicBezTo>
                <a:cubicBezTo>
                  <a:pt y="438" x="8208"/>
                  <a:pt y="488" x="8198"/>
                  <a:pt y="543" x="8198"/>
                </a:cubicBezTo>
                <a:cubicBezTo>
                  <a:pt y="598" x="8198"/>
                  <a:pt y="648" x="8208"/>
                  <a:pt y="693" x="8229"/>
                </a:cubicBezTo>
                <a:cubicBezTo>
                  <a:pt y="738" x="8249"/>
                  <a:pt y="774" x="8281"/>
                  <a:pt y="801" x="8323"/>
                </a:cubicBezTo>
                <a:cubicBezTo>
                  <a:pt y="829" x="8365"/>
                  <a:pt y="843" x="8414"/>
                  <a:pt y="843" x="8471"/>
                </a:cubicBezTo>
                <a:cubicBezTo>
                  <a:pt y="843" x="8513"/>
                  <a:pt y="835" x="8552"/>
                  <a:pt y="818" x="8586"/>
                </a:cubicBezTo>
                <a:cubicBezTo>
                  <a:pt y="801" x="8621"/>
                  <a:pt y="779" x="8649"/>
                  <a:pt y="751" x="8672"/>
                </a:cubicBezTo>
                <a:cubicBezTo>
                  <a:pt y="722" x="8694"/>
                  <a:pt y="690" x="8711"/>
                  <a:pt y="655" x="8722"/>
                </a:cubicBezTo>
                <a:cubicBezTo>
                  <a:pt y="619" x="8734"/>
                  <a:pt y="581" x="8740"/>
                  <a:pt y="542" x="8740"/>
                </a:cubicBezTo>
                <a:cubicBezTo>
                  <a:pt y="509" x="8740"/>
                  <a:pt y="478" x="8736"/>
                  <a:pt y="448" x="8729"/>
                </a:cubicBezTo>
                <a:cubicBezTo>
                  <a:pt y="418" x="8723"/>
                  <a:pt y="391" x="8712"/>
                  <a:pt y="366" x="8697"/>
                </a:cubicBezTo>
                <a:cubicBezTo>
                  <a:pt y="340" x="8683"/>
                  <a:pt y="318" x="8665"/>
                  <a:pt y="300" x="8644"/>
                </a:cubicBezTo>
                <a:cubicBezTo>
                  <a:pt y="281" x="8623"/>
                  <a:pt y="266" x="8597"/>
                  <a:pt y="256" x="8568"/>
                </a:cubicBezTo>
                <a:cubicBezTo>
                  <a:pt y="245" x="8539"/>
                  <a:pt y="240" x="8507"/>
                  <a:pt y="240" x="8472"/>
                </a:cubicBezTo>
                <a:close/>
                <a:moveTo>
                  <a:pt y="240" x="10096"/>
                </a:moveTo>
                <a:cubicBezTo>
                  <a:pt y="240" x="10058"/>
                  <a:pt y="244" x="10021"/>
                  <a:pt y="252" x="9986"/>
                </a:cubicBezTo>
                <a:cubicBezTo>
                  <a:pt y="260" x="9950"/>
                  <a:pt y="273" x="9916"/>
                  <a:pt y="292" x="9883"/>
                </a:cubicBezTo>
                <a:lnTo>
                  <a:pt y="395" x="9918"/>
                </a:lnTo>
                <a:cubicBezTo>
                  <a:pt y="378" x="9953"/>
                  <a:pt y="366" x="9985"/>
                  <a:pt y="360" x="10014"/>
                </a:cubicBezTo>
                <a:cubicBezTo>
                  <a:pt y="354" x="10042"/>
                  <a:pt y="351" x="10071"/>
                  <a:pt y="351" x="10098"/>
                </a:cubicBezTo>
                <a:cubicBezTo>
                  <a:pt y="351" x="10129"/>
                  <a:pt y="357" x="10151"/>
                  <a:pt y="369" x="10163"/>
                </a:cubicBezTo>
                <a:cubicBezTo>
                  <a:pt y="382" x="10176"/>
                  <a:pt y="401" x="10183"/>
                  <a:pt y="428" x="10183"/>
                </a:cubicBezTo>
                <a:lnTo>
                  <a:pt y="471" x="10183"/>
                </a:lnTo>
                <a:lnTo>
                  <a:pt y="475" x="10147"/>
                </a:lnTo>
                <a:cubicBezTo>
                  <a:pt y="477" x="10132"/>
                  <a:pt y="479" x="10122"/>
                  <a:pt y="479" x="10115"/>
                </a:cubicBezTo>
                <a:cubicBezTo>
                  <a:pt y="491" x="10040"/>
                  <a:pt y="505" x="9985"/>
                  <a:pt y="522" x="9951"/>
                </a:cubicBezTo>
                <a:cubicBezTo>
                  <a:pt y="554" x="9887"/>
                  <a:pt y="605" x="9855"/>
                  <a:pt y="675" x="9855"/>
                </a:cubicBezTo>
                <a:cubicBezTo>
                  <a:pt y="703" x="9855"/>
                  <a:pt y="728" x="9860"/>
                  <a:pt y="749" x="9870"/>
                </a:cubicBezTo>
                <a:cubicBezTo>
                  <a:pt y="771" x="9880"/>
                  <a:pt y="789" x="9893"/>
                  <a:pt y="802" x="9911"/>
                </a:cubicBezTo>
                <a:cubicBezTo>
                  <a:pt y="816" x="9928"/>
                  <a:pt y="826" x="9948"/>
                  <a:pt y="833" x="9969"/>
                </a:cubicBezTo>
                <a:cubicBezTo>
                  <a:pt y="839" x="9991"/>
                  <a:pt y="843" x="10014"/>
                  <a:pt y="843" x="10038"/>
                </a:cubicBezTo>
                <a:cubicBezTo>
                  <a:pt y="843" x="10114"/>
                  <a:pt y="827" x="10166"/>
                  <a:pt y="796" x="10194"/>
                </a:cubicBezTo>
                <a:lnTo>
                  <a:pt y="831" x="10201"/>
                </a:lnTo>
                <a:lnTo>
                  <a:pt y="831" x="10306"/>
                </a:lnTo>
                <a:lnTo>
                  <a:pt y="416" x="10306"/>
                </a:lnTo>
                <a:cubicBezTo>
                  <a:pt y="299" x="10306"/>
                  <a:pt y="240" x="10236"/>
                  <a:pt y="240" x="10096"/>
                </a:cubicBezTo>
                <a:close/>
                <a:moveTo>
                  <a:pt y="240" x="10572"/>
                </a:moveTo>
                <a:cubicBezTo>
                  <a:pt y="240" x="10541"/>
                  <a:pt y="245" x="10512"/>
                  <a:pt y="255" x="10486"/>
                </a:cubicBezTo>
                <a:cubicBezTo>
                  <a:pt y="265" x="10461"/>
                  <a:pt y="277" x="10440"/>
                  <a:pt y="294" x="10423"/>
                </a:cubicBezTo>
                <a:cubicBezTo>
                  <a:pt y="310" x="10407"/>
                  <a:pt y="328" x="10395"/>
                  <a:pt y="348" x="10386"/>
                </a:cubicBezTo>
                <a:cubicBezTo>
                  <a:pt y="368" x="10377"/>
                  <a:pt y="389" x="10373"/>
                  <a:pt y="411" x="10373"/>
                </a:cubicBezTo>
                <a:cubicBezTo>
                  <a:pt y="452" x="10373"/>
                  <a:pt y="486" x="10385"/>
                  <a:pt y="515" x="10409"/>
                </a:cubicBezTo>
                <a:cubicBezTo>
                  <a:pt y="543" x="10433"/>
                  <a:pt y="565" x="10472"/>
                  <a:pt y="580" x="10527"/>
                </a:cubicBezTo>
                <a:lnTo>
                  <a:pt y="600" x="10598"/>
                </a:lnTo>
                <a:cubicBezTo>
                  <a:pt y="612" x="10642"/>
                  <a:pt y="633" x="10664"/>
                  <a:pt y="662" x="10664"/>
                </a:cubicBezTo>
                <a:lnTo>
                  <a:pt y="667" x="10664"/>
                </a:lnTo>
                <a:cubicBezTo>
                  <a:pt y="688" x="10662"/>
                  <a:pt y="705" x="10654"/>
                  <a:pt y="716" x="10640"/>
                </a:cubicBezTo>
                <a:cubicBezTo>
                  <a:pt y="728" x="10626"/>
                  <a:pt y="733" x="10606"/>
                  <a:pt y="733" x="10580"/>
                </a:cubicBezTo>
                <a:lnTo>
                  <a:pt y="733" x="10572"/>
                </a:lnTo>
                <a:cubicBezTo>
                  <a:pt y="733" x="10551"/>
                  <a:pt y="730" x="10531"/>
                  <a:pt y="725" x="10509"/>
                </a:cubicBezTo>
                <a:cubicBezTo>
                  <a:pt y="719" x="10488"/>
                  <a:pt y="713" x="10472"/>
                  <a:pt y="708" x="10461"/>
                </a:cubicBezTo>
                <a:cubicBezTo>
                  <a:pt y="703" x="10450"/>
                  <a:pt y="692" x="10432"/>
                  <a:pt y="677" x="10409"/>
                </a:cubicBezTo>
                <a:lnTo>
                  <a:pt y="779" x="10374"/>
                </a:lnTo>
                <a:cubicBezTo>
                  <a:pt y="800" x="10402"/>
                  <a:pt y="816" x="10434"/>
                  <a:pt y="827" x="10470"/>
                </a:cubicBezTo>
                <a:cubicBezTo>
                  <a:pt y="837" x="10506"/>
                  <a:pt y="843" x="10544"/>
                  <a:pt y="843" x="10584"/>
                </a:cubicBezTo>
                <a:cubicBezTo>
                  <a:pt y="843" x="10641"/>
                  <a:pt y="827" x="10688"/>
                  <a:pt y="796" x="10725"/>
                </a:cubicBezTo>
                <a:cubicBezTo>
                  <a:pt y="765" x="10761"/>
                  <a:pt y="722" x="10781"/>
                  <a:pt y="666" x="10782"/>
                </a:cubicBezTo>
                <a:lnTo>
                  <a:pt y="664" x="10782"/>
                </a:lnTo>
                <a:cubicBezTo>
                  <a:pt y="615" x="10782"/>
                  <a:pt y="577" x="10769"/>
                  <a:pt y="548" x="10744"/>
                </a:cubicBezTo>
                <a:cubicBezTo>
                  <a:pt y="520" x="10718"/>
                  <a:pt y="499" x="10680"/>
                  <a:pt y="486" x="10632"/>
                </a:cubicBezTo>
                <a:lnTo>
                  <a:pt y="466" x="10558"/>
                </a:lnTo>
                <a:cubicBezTo>
                  <a:pt y="460" x="10534"/>
                  <a:pt y="452" x="10518"/>
                  <a:pt y="443" x="10510"/>
                </a:cubicBezTo>
                <a:cubicBezTo>
                  <a:pt y="434" x="10501"/>
                  <a:pt y="424" x="10497"/>
                  <a:pt y="412" x="10497"/>
                </a:cubicBezTo>
                <a:cubicBezTo>
                  <a:pt y="391" x="10497"/>
                  <a:pt y="376" x="10504"/>
                  <a:pt y="364" x="10518"/>
                </a:cubicBezTo>
                <a:cubicBezTo>
                  <a:pt y="353" x="10533"/>
                  <a:pt y="347" x="10553"/>
                  <a:pt y="347" x="10579"/>
                </a:cubicBezTo>
                <a:cubicBezTo>
                  <a:pt y="347" x="10619"/>
                  <a:pt y="358" x="10669"/>
                  <a:pt y="382" x="10728"/>
                </a:cubicBezTo>
                <a:lnTo>
                  <a:pt y="285" x="10760"/>
                </a:lnTo>
                <a:cubicBezTo>
                  <a:pt y="255" x="10701"/>
                  <a:pt y="240" x="10639"/>
                  <a:pt y="240" x="10572"/>
                </a:cubicBezTo>
                <a:close/>
                <a:moveTo>
                  <a:pt y="240" x="11308"/>
                </a:moveTo>
                <a:cubicBezTo>
                  <a:pt y="240" x="11266"/>
                  <a:pt y="248" x="11227"/>
                  <a:pt y="265" x="11192"/>
                </a:cubicBezTo>
                <a:cubicBezTo>
                  <a:pt y="282" x="11156"/>
                  <a:pt y="304" x="11127"/>
                  <a:pt y="332" x="11104"/>
                </a:cubicBezTo>
                <a:cubicBezTo>
                  <a:pt y="360" x="11080"/>
                  <a:pt y="392" x="11062"/>
                  <a:pt y="428" x="11049"/>
                </a:cubicBezTo>
                <a:cubicBezTo>
                  <a:pt y="464" x="11037"/>
                  <a:pt y="502" x="11030"/>
                  <a:pt y="541" x="11030"/>
                </a:cubicBezTo>
                <a:cubicBezTo>
                  <a:pt y="582" x="11030"/>
                  <a:pt y="620" x="11036"/>
                  <a:pt y="656" x="11048"/>
                </a:cubicBezTo>
                <a:cubicBezTo>
                  <a:pt y="691" x="11061"/>
                  <a:pt y="723" x="11078"/>
                  <a:pt y="751" x="11102"/>
                </a:cubicBezTo>
                <a:cubicBezTo>
                  <a:pt y="779" x="11125"/>
                  <a:pt y="802" x="11154"/>
                  <a:pt y="818" x="11190"/>
                </a:cubicBezTo>
                <a:cubicBezTo>
                  <a:pt y="835" x="11226"/>
                  <a:pt y="843" x="11266"/>
                  <a:pt y="843" x="11309"/>
                </a:cubicBezTo>
                <a:cubicBezTo>
                  <a:pt y="843" x="11339"/>
                  <a:pt y="838" x="11368"/>
                  <a:pt y="829" x="11397"/>
                </a:cubicBezTo>
                <a:cubicBezTo>
                  <a:pt y="820" x="11425"/>
                  <a:pt y="803" x="11453"/>
                  <a:pt y="779" x="11479"/>
                </a:cubicBezTo>
                <a:lnTo>
                  <a:pt y="681" x="11444"/>
                </a:lnTo>
                <a:cubicBezTo>
                  <a:pt y="716" x="11395"/>
                  <a:pt y="734" x="11351"/>
                  <a:pt y="734" x="11313"/>
                </a:cubicBezTo>
                <a:cubicBezTo>
                  <a:pt y="734" x="11266"/>
                  <a:pt y="716" x="11228"/>
                  <a:pt y="681" x="11199"/>
                </a:cubicBezTo>
                <a:cubicBezTo>
                  <a:pt y="646" x="11170"/>
                  <a:pt y="600" x="11155"/>
                  <a:pt y="543" x="11155"/>
                </a:cubicBezTo>
                <a:cubicBezTo>
                  <a:pt y="487" x="11155"/>
                  <a:pt y="440" x="11170"/>
                  <a:pt y="404" x="11199"/>
                </a:cubicBezTo>
                <a:cubicBezTo>
                  <a:pt y="367" x="11228"/>
                  <a:pt y="349" x="11264"/>
                  <a:pt y="349" x="11307"/>
                </a:cubicBezTo>
                <a:cubicBezTo>
                  <a:pt y="349" x="11350"/>
                  <a:pt y="365" x="11396"/>
                  <a:pt y="397" x="11444"/>
                </a:cubicBezTo>
                <a:lnTo>
                  <a:pt y="302" x="11478"/>
                </a:lnTo>
                <a:cubicBezTo>
                  <a:pt y="278" x="11454"/>
                  <a:pt y="262" x="11428"/>
                  <a:pt y="254" x="11400"/>
                </a:cubicBezTo>
                <a:cubicBezTo>
                  <a:pt y="245" x="11372"/>
                  <a:pt y="240" x="11341"/>
                  <a:pt y="240" x="11308"/>
                </a:cubicBezTo>
                <a:close/>
                <a:moveTo>
                  <a:pt y="240" x="11752"/>
                </a:moveTo>
                <a:cubicBezTo>
                  <a:pt y="242" x="11676"/>
                  <a:pt y="272" x="11615"/>
                  <a:pt y="328" x="11567"/>
                </a:cubicBezTo>
                <a:cubicBezTo>
                  <a:pt y="385" x="11519"/>
                  <a:pt y="456" x="11496"/>
                  <a:pt y="541" x="11496"/>
                </a:cubicBezTo>
                <a:cubicBezTo>
                  <a:pt y="632" x="11496"/>
                  <a:pt y="706" x="11519"/>
                  <a:pt y="761" x="11567"/>
                </a:cubicBezTo>
                <a:cubicBezTo>
                  <a:pt y="815" x="11615"/>
                  <a:pt y="843" x="11680"/>
                  <a:pt y="843" x="11763"/>
                </a:cubicBezTo>
                <a:cubicBezTo>
                  <a:pt y="843" x="11849"/>
                  <a:pt y="816" x="11924"/>
                  <a:pt y="763" x="11986"/>
                </a:cubicBezTo>
                <a:lnTo>
                  <a:pt y="666" x="11944"/>
                </a:lnTo>
                <a:cubicBezTo>
                  <a:pt y="709" x="11881"/>
                  <a:pt y="731" x="11821"/>
                  <a:pt y="731" x="11765"/>
                </a:cubicBezTo>
                <a:cubicBezTo>
                  <a:pt y="731" x="11723"/>
                  <a:pt y="715" x="11689"/>
                  <a:pt y="684" x="11662"/>
                </a:cubicBezTo>
                <a:cubicBezTo>
                  <a:pt y="653" x="11635"/>
                  <a:pt y="617" x="11621"/>
                  <a:pt y="577" x="11621"/>
                </a:cubicBezTo>
                <a:lnTo>
                  <a:pt y="577" x="11988"/>
                </a:lnTo>
                <a:cubicBezTo>
                  <a:pt y="560" x="11988"/>
                  <a:pt y="547" x="11988"/>
                  <a:pt y="538" x="11988"/>
                </a:cubicBezTo>
                <a:cubicBezTo>
                  <a:pt y="529" x="11989"/>
                  <a:pt y="523" x="11989"/>
                  <a:pt y="520" x="11989"/>
                </a:cubicBezTo>
                <a:cubicBezTo>
                  <a:pt y="435" x="11989"/>
                  <a:pt y="368" x="11968"/>
                  <a:pt y="317" x="11925"/>
                </a:cubicBezTo>
                <a:cubicBezTo>
                  <a:pt y="266" x="11883"/>
                  <a:pt y="240" x="11826"/>
                  <a:pt y="240" x="11752"/>
                </a:cubicBezTo>
                <a:close/>
                <a:moveTo>
                  <a:pt y="240" x="12622"/>
                </a:moveTo>
                <a:cubicBezTo>
                  <a:pt y="240" x="12581"/>
                  <a:pt y="248" x="12542"/>
                  <a:pt y="265" x="12506"/>
                </a:cubicBezTo>
                <a:cubicBezTo>
                  <a:pt y="282" x="12471"/>
                  <a:pt y="304" x="12441"/>
                  <a:pt y="332" x="12418"/>
                </a:cubicBezTo>
                <a:cubicBezTo>
                  <a:pt y="360" x="12395"/>
                  <a:pt y="392" x="12377"/>
                  <a:pt y="428" x="12364"/>
                </a:cubicBezTo>
                <a:cubicBezTo>
                  <a:pt y="464" x="12351"/>
                  <a:pt y="502" x="12345"/>
                  <a:pt y="541" x="12344"/>
                </a:cubicBezTo>
                <a:cubicBezTo>
                  <a:pt y="582" x="12344"/>
                  <a:pt y="620" x="12350"/>
                  <a:pt y="656" x="12363"/>
                </a:cubicBezTo>
                <a:cubicBezTo>
                  <a:pt y="691" x="12375"/>
                  <a:pt y="723" x="12393"/>
                  <a:pt y="751" x="12416"/>
                </a:cubicBezTo>
                <a:cubicBezTo>
                  <a:pt y="779" x="12439"/>
                  <a:pt y="802" x="12469"/>
                  <a:pt y="818" x="12505"/>
                </a:cubicBezTo>
                <a:cubicBezTo>
                  <a:pt y="835" x="12541"/>
                  <a:pt y="843" x="12580"/>
                  <a:pt y="843" x="12624"/>
                </a:cubicBezTo>
                <a:cubicBezTo>
                  <a:pt y="843" x="12654"/>
                  <a:pt y="838" x="12683"/>
                  <a:pt y="829" x="12711"/>
                </a:cubicBezTo>
                <a:cubicBezTo>
                  <a:pt y="820" x="12740"/>
                  <a:pt y="803" x="12767"/>
                  <a:pt y="779" x="12793"/>
                </a:cubicBezTo>
                <a:lnTo>
                  <a:pt y="681" x="12759"/>
                </a:lnTo>
                <a:cubicBezTo>
                  <a:pt y="716" x="12710"/>
                  <a:pt y="734" x="12666"/>
                  <a:pt y="734" x="12628"/>
                </a:cubicBezTo>
                <a:cubicBezTo>
                  <a:pt y="734" x="12581"/>
                  <a:pt y="716" x="12543"/>
                  <a:pt y="681" x="12513"/>
                </a:cubicBezTo>
                <a:cubicBezTo>
                  <a:pt y="646" x="12484"/>
                  <a:pt y="600" x="12469"/>
                  <a:pt y="543" x="12469"/>
                </a:cubicBezTo>
                <a:cubicBezTo>
                  <a:pt y="487" x="12469"/>
                  <a:pt y="440" x="12484"/>
                  <a:pt y="404" x="12513"/>
                </a:cubicBezTo>
                <a:cubicBezTo>
                  <a:pt y="367" x="12543"/>
                  <a:pt y="349" x="12579"/>
                  <a:pt y="349" x="12621"/>
                </a:cubicBezTo>
                <a:cubicBezTo>
                  <a:pt y="349" x="12664"/>
                  <a:pt y="365" x="12710"/>
                  <a:pt y="397" x="12759"/>
                </a:cubicBezTo>
                <a:lnTo>
                  <a:pt y="302" x="12792"/>
                </a:lnTo>
                <a:cubicBezTo>
                  <a:pt y="278" x="12768"/>
                  <a:pt y="262" x="12742"/>
                  <a:pt y="254" x="12714"/>
                </a:cubicBezTo>
                <a:cubicBezTo>
                  <a:pt y="245" x="12686"/>
                  <a:pt y="240" x="12655"/>
                  <a:pt y="240" x="12622"/>
                </a:cubicBezTo>
                <a:close/>
                <a:moveTo>
                  <a:pt y="240" x="13055"/>
                </a:moveTo>
                <a:cubicBezTo>
                  <a:pt y="240" x="13017"/>
                  <a:pt y="244" x="12980"/>
                  <a:pt y="252" x="12945"/>
                </a:cubicBezTo>
                <a:cubicBezTo>
                  <a:pt y="260" x="12909"/>
                  <a:pt y="273" x="12875"/>
                  <a:pt y="292" x="12842"/>
                </a:cubicBezTo>
                <a:lnTo>
                  <a:pt y="395" x="12877"/>
                </a:lnTo>
                <a:cubicBezTo>
                  <a:pt y="378" x="12912"/>
                  <a:pt y="366" x="12944"/>
                  <a:pt y="360" x="12973"/>
                </a:cubicBezTo>
                <a:cubicBezTo>
                  <a:pt y="354" x="13001"/>
                  <a:pt y="351" x="13030"/>
                  <a:pt y="351" x="13057"/>
                </a:cubicBezTo>
                <a:cubicBezTo>
                  <a:pt y="351" x="13088"/>
                  <a:pt y="357" x="13110"/>
                  <a:pt y="369" x="13122"/>
                </a:cubicBezTo>
                <a:cubicBezTo>
                  <a:pt y="382" x="13135"/>
                  <a:pt y="401" x="13142"/>
                  <a:pt y="428" x="13142"/>
                </a:cubicBezTo>
                <a:lnTo>
                  <a:pt y="471" x="13142"/>
                </a:lnTo>
                <a:lnTo>
                  <a:pt y="475" x="13106"/>
                </a:lnTo>
                <a:cubicBezTo>
                  <a:pt y="477" x="13091"/>
                  <a:pt y="479" x="13081"/>
                  <a:pt y="479" x="13074"/>
                </a:cubicBezTo>
                <a:cubicBezTo>
                  <a:pt y="491" x="12999"/>
                  <a:pt y="505" x="12944"/>
                  <a:pt y="522" x="12909"/>
                </a:cubicBezTo>
                <a:cubicBezTo>
                  <a:pt y="554" x="12846"/>
                  <a:pt y="605" x="12814"/>
                  <a:pt y="675" x="12814"/>
                </a:cubicBezTo>
                <a:cubicBezTo>
                  <a:pt y="703" x="12814"/>
                  <a:pt y="728" x="12819"/>
                  <a:pt y="749" x="12829"/>
                </a:cubicBezTo>
                <a:cubicBezTo>
                  <a:pt y="771" x="12839"/>
                  <a:pt y="789" x="12852"/>
                  <a:pt y="802" x="12870"/>
                </a:cubicBezTo>
                <a:cubicBezTo>
                  <a:pt y="816" x="12887"/>
                  <a:pt y="826" x="12907"/>
                  <a:pt y="833" x="12928"/>
                </a:cubicBezTo>
                <a:cubicBezTo>
                  <a:pt y="839" x="12950"/>
                  <a:pt y="843" x="12973"/>
                  <a:pt y="843" x="12997"/>
                </a:cubicBezTo>
                <a:cubicBezTo>
                  <a:pt y="843" x="13073"/>
                  <a:pt y="827" x="13125"/>
                  <a:pt y="796" x="13153"/>
                </a:cubicBezTo>
                <a:lnTo>
                  <a:pt y="831" x="13160"/>
                </a:lnTo>
                <a:lnTo>
                  <a:pt y="831" x="13265"/>
                </a:lnTo>
                <a:lnTo>
                  <a:pt y="416" x="13265"/>
                </a:lnTo>
                <a:cubicBezTo>
                  <a:pt y="299" x="13265"/>
                  <a:pt y="240" x="13195"/>
                  <a:pt y="240" x="13055"/>
                </a:cubicBezTo>
                <a:close/>
                <a:moveTo>
                  <a:pt y="240" x="14138"/>
                </a:moveTo>
                <a:cubicBezTo>
                  <a:pt y="240" x="14081"/>
                  <a:pt y="254" x="14032"/>
                  <a:pt y="282" x="13989"/>
                </a:cubicBezTo>
                <a:cubicBezTo>
                  <a:pt y="310" x="13947"/>
                  <a:pt y="347" x="13915"/>
                  <a:pt y="392" x="13895"/>
                </a:cubicBezTo>
                <a:cubicBezTo>
                  <a:pt y="438" x="13874"/>
                  <a:pt y="488" x="13863"/>
                  <a:pt y="543" x="13863"/>
                </a:cubicBezTo>
                <a:cubicBezTo>
                  <a:pt y="598" x="13863"/>
                  <a:pt y="648" x="13874"/>
                  <a:pt y="693" x="13894"/>
                </a:cubicBezTo>
                <a:cubicBezTo>
                  <a:pt y="738" x="13915"/>
                  <a:pt y="774" x="13946"/>
                  <a:pt y="801" x="13988"/>
                </a:cubicBezTo>
                <a:cubicBezTo>
                  <a:pt y="829" x="14031"/>
                  <a:pt y="843" x="14080"/>
                  <a:pt y="843" x="14137"/>
                </a:cubicBezTo>
                <a:cubicBezTo>
                  <a:pt y="843" x="14179"/>
                  <a:pt y="835" x="14217"/>
                  <a:pt y="818" x="14252"/>
                </a:cubicBezTo>
                <a:cubicBezTo>
                  <a:pt y="801" x="14286"/>
                  <a:pt y="779" x="14315"/>
                  <a:pt y="751" x="14337"/>
                </a:cubicBezTo>
                <a:cubicBezTo>
                  <a:pt y="722" x="14359"/>
                  <a:pt y="690" x="14376"/>
                  <a:pt y="655" x="14388"/>
                </a:cubicBezTo>
                <a:cubicBezTo>
                  <a:pt y="619" x="14400"/>
                  <a:pt y="581" x="14405"/>
                  <a:pt y="542" x="14405"/>
                </a:cubicBezTo>
                <a:cubicBezTo>
                  <a:pt y="509" x="14405"/>
                  <a:pt y="478" x="14402"/>
                  <a:pt y="448" x="14395"/>
                </a:cubicBezTo>
                <a:cubicBezTo>
                  <a:pt y="418" x="14388"/>
                  <a:pt y="391" x="14377"/>
                  <a:pt y="366" x="14363"/>
                </a:cubicBezTo>
                <a:cubicBezTo>
                  <a:pt y="340" x="14348"/>
                  <a:pt y="318" x="14330"/>
                  <a:pt y="300" x="14309"/>
                </a:cubicBezTo>
                <a:cubicBezTo>
                  <a:pt y="281" x="14288"/>
                  <a:pt y="266" x="14263"/>
                  <a:pt y="256" x="14234"/>
                </a:cubicBezTo>
                <a:cubicBezTo>
                  <a:pt y="245" x="14205"/>
                  <a:pt y="240" x="14173"/>
                  <a:pt y="240" x="14138"/>
                </a:cubicBezTo>
                <a:close/>
                <a:moveTo>
                  <a:pt y="687" x="14684"/>
                </a:moveTo>
                <a:lnTo>
                  <a:pt y="843" x="14684"/>
                </a:lnTo>
                <a:lnTo>
                  <a:pt y="843" x="14826"/>
                </a:lnTo>
                <a:lnTo>
                  <a:pt y="687" x="14826"/>
                </a:lnTo>
                <a:close/>
                <a:moveTo>
                  <a:pt y="240" x="3004"/>
                </a:moveTo>
                <a:cubicBezTo>
                  <a:pt y="240" x="2929"/>
                  <a:pt y="256" x="2879"/>
                  <a:pt y="288" x="2856"/>
                </a:cubicBezTo>
                <a:lnTo>
                  <a:pt y="253" x="2853"/>
                </a:lnTo>
                <a:lnTo>
                  <a:pt y="253" x="2736"/>
                </a:lnTo>
                <a:lnTo>
                  <a:pt y="1058" x="2736"/>
                </a:lnTo>
                <a:lnTo>
                  <a:pt y="1041" x="2860"/>
                </a:lnTo>
                <a:lnTo>
                  <a:pt y="807" x="2860"/>
                </a:lnTo>
                <a:cubicBezTo>
                  <a:pt y="831" x="2874"/>
                  <a:pt y="843" x="2922"/>
                  <a:pt y="843" x="3004"/>
                </a:cubicBezTo>
                <a:cubicBezTo>
                  <a:pt y="843" x="3041"/>
                  <a:pt y="835" x="3076"/>
                  <a:pt y="818" x="3107"/>
                </a:cubicBezTo>
                <a:cubicBezTo>
                  <a:pt y="802" x="3139"/>
                  <a:pt y="780" x="3165"/>
                  <a:pt y="752" x="3186"/>
                </a:cubicBezTo>
                <a:cubicBezTo>
                  <a:pt y="725" x="3206"/>
                  <a:pt y="693" x="3222"/>
                  <a:pt y="658" x="3233"/>
                </a:cubicBezTo>
                <a:cubicBezTo>
                  <a:pt y="623" x="3244"/>
                  <a:pt y="586" x="3250"/>
                  <a:pt y="548" x="3250"/>
                </a:cubicBezTo>
                <a:cubicBezTo>
                  <a:pt y="506" x="3250"/>
                  <a:pt y="467" x="3245"/>
                  <a:pt y="432" x="3236"/>
                </a:cubicBezTo>
                <a:cubicBezTo>
                  <a:pt y="396" x="3226"/>
                  <a:pt y="363" x="3212"/>
                  <a:pt y="334" x="3193"/>
                </a:cubicBezTo>
                <a:cubicBezTo>
                  <a:pt y="305" x="3174"/>
                  <a:pt y="282" x="3148"/>
                  <a:pt y="265" x="3115"/>
                </a:cubicBezTo>
                <a:cubicBezTo>
                  <a:pt y="248" x="3083"/>
                  <a:pt y="240" x="3046"/>
                  <a:pt y="240" x="3004"/>
                </a:cubicBezTo>
                <a:close/>
                <a:moveTo>
                  <a:pt y="253" x="1142"/>
                </a:moveTo>
                <a:lnTo>
                  <a:pt y="869" x="1142"/>
                </a:lnTo>
                <a:cubicBezTo>
                  <a:pt y="882" x="1142"/>
                  <a:pt y="892" x="1142"/>
                  <a:pt y="899" x="1142"/>
                </a:cubicBezTo>
                <a:cubicBezTo>
                  <a:pt y="907" x="1141"/>
                  <a:pt y="914" x="1141"/>
                  <a:pt y="922" x="1140"/>
                </a:cubicBezTo>
                <a:cubicBezTo>
                  <a:pt y="930" x="1139"/>
                  <a:pt y="935" x="1138"/>
                  <a:pt y="938" x="1136"/>
                </a:cubicBezTo>
                <a:cubicBezTo>
                  <a:pt y="941" x="1134"/>
                  <a:pt y="944" x="1132"/>
                  <a:pt y="947" x="1130"/>
                </a:cubicBezTo>
                <a:cubicBezTo>
                  <a:pt y="951" x="1127"/>
                  <a:pt y="953" x="1124"/>
                  <a:pt y="954" x="1120"/>
                </a:cubicBezTo>
                <a:cubicBezTo>
                  <a:pt y="956" x="1116"/>
                  <a:pt y="957" x="1109"/>
                  <a:pt y="958" x="1101"/>
                </a:cubicBezTo>
                <a:cubicBezTo>
                  <a:pt y="960" x="1093"/>
                  <a:pt y="960" x="1083"/>
                  <a:pt y="960" x="1072"/>
                </a:cubicBezTo>
                <a:lnTo>
                  <a:pt y="960" x="1022"/>
                </a:lnTo>
                <a:lnTo>
                  <a:pt y="1076" x="1039"/>
                </a:lnTo>
                <a:lnTo>
                  <a:pt y="1076" x="1082"/>
                </a:lnTo>
                <a:cubicBezTo>
                  <a:pt y="1076" x="1118"/>
                  <a:pt y="1072" x="1147"/>
                  <a:pt y="1066" x="1171"/>
                </a:cubicBezTo>
                <a:cubicBezTo>
                  <a:pt y="1059" x="1195"/>
                  <a:pt y="1047" x="1214"/>
                  <a:pt y="1029" x="1229"/>
                </a:cubicBezTo>
                <a:cubicBezTo>
                  <a:pt y="1011" x="1244"/>
                  <a:pt y="990" x="1254"/>
                  <a:pt y="967" x="1258"/>
                </a:cubicBezTo>
                <a:cubicBezTo>
                  <a:pt y="943" x="1263"/>
                  <a:pt y="914" x="1266"/>
                  <a:pt y="878" x="1266"/>
                </a:cubicBezTo>
                <a:lnTo>
                  <a:pt y="253" x="1266"/>
                </a:lnTo>
                <a:close/>
              </a:path>
            </a:pathLst>
          </a:custGeom>
          <a:solidFill>
            <a:srgbClr val="000000"/>
          </a:solidFill>
          <a:ln w="9525" cap="flat">
            <a:solidFill>
              <a:srgbClr val="EFEFEF"/>
            </a:solidFill>
            <a:prstDash val="solid"/>
            <a:round/>
            <a:headEnd w="med" len="med" type="none"/>
            <a:tailEnd w="med" len="med" type="none"/>
          </a:ln>
        </p:spPr>
      </p:sp>
      <p:sp>
        <p:nvSpPr>
          <p:cNvPr id="209" name="Shape 209"/>
          <p:cNvSpPr/>
          <p:nvPr/>
        </p:nvSpPr>
        <p:spPr>
          <a:xfrm>
            <a:off y="3152600" x="46528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0</a:t>
            </a:r>
          </a:p>
        </p:txBody>
      </p:sp>
      <p:sp>
        <p:nvSpPr>
          <p:cNvPr id="210" name="Shape 210"/>
          <p:cNvSpPr/>
          <p:nvPr/>
        </p:nvSpPr>
        <p:spPr>
          <a:xfrm>
            <a:off y="2328575" x="16656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1</a:t>
            </a:r>
          </a:p>
        </p:txBody>
      </p:sp>
      <p:sp>
        <p:nvSpPr>
          <p:cNvPr id="211" name="Shape 211"/>
          <p:cNvSpPr/>
          <p:nvPr/>
        </p:nvSpPr>
        <p:spPr>
          <a:xfrm>
            <a:off y="4290725" x="1102537"/>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3</a:t>
            </a:r>
          </a:p>
        </p:txBody>
      </p:sp>
      <p:sp>
        <p:nvSpPr>
          <p:cNvPr id="212" name="Shape 212"/>
          <p:cNvSpPr/>
          <p:nvPr/>
        </p:nvSpPr>
        <p:spPr>
          <a:xfrm>
            <a:off y="3152600" x="286471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2</a:t>
            </a:r>
          </a:p>
        </p:txBody>
      </p:sp>
      <p:sp>
        <p:nvSpPr>
          <p:cNvPr id="213" name="Shape 213"/>
          <p:cNvSpPr/>
          <p:nvPr/>
        </p:nvSpPr>
        <p:spPr>
          <a:xfrm>
            <a:off y="4290725" x="2355762"/>
            <a:ext cy="345000" cx="358499"/>
          </a:xfrm>
          <a:prstGeom prst="ellipse">
            <a:avLst/>
          </a:prstGeom>
          <a:solidFill>
            <a:srgbClr val="FF0000"/>
          </a:solidFill>
          <a:ln w="38100" cap="flat">
            <a:solidFill>
              <a:srgbClr val="000000"/>
            </a:solidFill>
            <a:prstDash val="solid"/>
            <a:round/>
            <a:headEnd w="med" len="med" type="none"/>
            <a:tailEnd w="med" len="med" type="none"/>
          </a:ln>
        </p:spPr>
        <p:txBody>
          <a:bodyPr bIns="91425" rIns="91425" lIns="91425" tIns="91425" anchor="ctr" anchorCtr="0">
            <a:noAutofit/>
          </a:bodyPr>
          <a:lstStyle/>
          <a:p>
            <a:pPr rtl="0" lvl="0">
              <a:buNone/>
            </a:pPr>
            <a:r>
              <a:rPr lang="es"/>
              <a:t>4</a:t>
            </a:r>
          </a:p>
        </p:txBody>
      </p:sp>
      <p:cxnSp>
        <p:nvCxnSpPr>
          <p:cNvPr id="214" name="Shape 214"/>
          <p:cNvCxnSpPr>
            <a:stCxn id="213" idx="6"/>
            <a:endCxn id="213" idx="6"/>
          </p:cNvCxnSpPr>
          <p:nvPr/>
        </p:nvCxnSpPr>
        <p:spPr>
          <a:xfrm>
            <a:off y="4463225" x="2714262"/>
            <a:ext cy="0" cx="0"/>
          </a:xfrm>
          <a:prstGeom prst="straightConnector1">
            <a:avLst/>
          </a:prstGeom>
          <a:noFill/>
          <a:ln w="19050" cap="flat">
            <a:solidFill>
              <a:schemeClr val="dk2"/>
            </a:solidFill>
            <a:prstDash val="solid"/>
            <a:round/>
            <a:headEnd w="lg" len="lg" type="none"/>
            <a:tailEnd w="lg" len="lg" type="none"/>
          </a:ln>
        </p:spPr>
      </p:cxnSp>
      <p:sp>
        <p:nvSpPr>
          <p:cNvPr id="215" name="Shape 215"/>
          <p:cNvSpPr/>
          <p:nvPr/>
        </p:nvSpPr>
        <p:spPr>
          <a:xfrm rot="10800000" flipH="1">
            <a:off y="175325" x="151700"/>
            <a:ext cy="614399" cx="7299599"/>
          </a:xfrm>
          <a:prstGeom prst="snip2DiagRect">
            <a:avLst>
              <a:gd fmla="val 0" name="adj1"/>
              <a:gd fmla="val 31086" name="adj2"/>
            </a:avLst>
          </a:prstGeom>
          <a:solidFill>
            <a:srgbClr val="0000FF"/>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16" name="Shape 216"/>
          <p:cNvSpPr/>
          <p:nvPr/>
        </p:nvSpPr>
        <p:spPr>
          <a:xfrm>
            <a:off y="269375" x="336412"/>
            <a:ext cy="426300" cx="6930171"/>
          </a:xfrm>
          <a:custGeom>
            <a:pathLst>
              <a:path w="16015" extrusionOk="0" h="970">
                <a:moveTo>
                  <a:pt y="477" x="1010"/>
                </a:moveTo>
                <a:cubicBezTo>
                  <a:pt y="477" x="1044"/>
                  <a:pt y="490" x="1072"/>
                  <a:pt y="515" x="1093"/>
                </a:cubicBezTo>
                <a:cubicBezTo>
                  <a:pt y="541" x="1115"/>
                  <a:pt y="571" x="1125"/>
                  <a:pt y="608" x="1125"/>
                </a:cubicBezTo>
                <a:lnTo>
                  <a:pt y="608" x="883"/>
                </a:lnTo>
                <a:cubicBezTo>
                  <a:pt y="575" x="886"/>
                  <a:pt y="545" x="899"/>
                  <a:pt y="518" x="923"/>
                </a:cubicBezTo>
                <a:cubicBezTo>
                  <a:pt y="491" x="946"/>
                  <a:pt y="477" x="975"/>
                  <a:pt y="477" x="1010"/>
                </a:cubicBezTo>
                <a:close/>
                <a:moveTo>
                  <a:pt y="187" x="71"/>
                </a:moveTo>
                <a:lnTo>
                  <a:pt y="959" x="71"/>
                </a:lnTo>
                <a:lnTo>
                  <a:pt y="959" x="199"/>
                </a:lnTo>
                <a:lnTo>
                  <a:pt y="620" x="199"/>
                </a:lnTo>
                <a:lnTo>
                  <a:pt y="620" x="557"/>
                </a:lnTo>
                <a:lnTo>
                  <a:pt y="959" x="557"/>
                </a:lnTo>
                <a:lnTo>
                  <a:pt y="959" x="685"/>
                </a:lnTo>
                <a:lnTo>
                  <a:pt y="187" x="685"/>
                </a:lnTo>
                <a:lnTo>
                  <a:pt y="187" x="557"/>
                </a:lnTo>
                <a:lnTo>
                  <a:pt y="504" x="557"/>
                </a:lnTo>
                <a:lnTo>
                  <a:pt y="504" x="199"/>
                </a:lnTo>
                <a:lnTo>
                  <a:pt y="187" x="199"/>
                </a:lnTo>
                <a:close/>
                <a:moveTo>
                  <a:pt y="382" x="1839"/>
                </a:moveTo>
                <a:cubicBezTo>
                  <a:pt y="409" x="1839"/>
                  <a:pt y="436" x="1840"/>
                  <a:pt y="464" x="1840"/>
                </a:cubicBezTo>
                <a:cubicBezTo>
                  <a:pt y="491" x="1841"/>
                  <a:pt y="512" x="1841"/>
                  <a:pt y="526" x="1841"/>
                </a:cubicBezTo>
                <a:lnTo>
                  <a:pt y="959" x="1841"/>
                </a:lnTo>
                <a:lnTo>
                  <a:pt y="959" x="1965"/>
                </a:lnTo>
                <a:lnTo>
                  <a:pt y="624" x="1965"/>
                </a:lnTo>
                <a:cubicBezTo>
                  <a:pt y="587" x="1965"/>
                  <a:pt y="557" x="1976"/>
                  <a:pt y="534" x="1998"/>
                </a:cubicBezTo>
                <a:cubicBezTo>
                  <a:pt y="510" x="2020"/>
                  <a:pt y="498" x="2052"/>
                  <a:pt y="498" x="2094"/>
                </a:cubicBezTo>
                <a:lnTo>
                  <a:pt y="498" x="2136"/>
                </a:lnTo>
                <a:lnTo>
                  <a:pt y="382" x="2127"/>
                </a:lnTo>
                <a:lnTo>
                  <a:pt y="382" x="2092"/>
                </a:lnTo>
                <a:cubicBezTo>
                  <a:pt y="382" x="2014"/>
                  <a:pt y="395" x="1967"/>
                  <a:pt y="423" x="1952"/>
                </a:cubicBezTo>
                <a:lnTo>
                  <a:pt y="382" x="1949"/>
                </a:lnTo>
                <a:close/>
                <a:moveTo>
                  <a:pt y="369" x="1010"/>
                </a:moveTo>
                <a:cubicBezTo>
                  <a:pt y="371" x="934"/>
                  <a:pt y="401" x="872"/>
                  <a:pt y="457" x="824"/>
                </a:cubicBezTo>
                <a:cubicBezTo>
                  <a:pt y="514" x="777"/>
                  <a:pt y="584" x="753"/>
                  <a:pt y="670" x="753"/>
                </a:cubicBezTo>
                <a:cubicBezTo>
                  <a:pt y="761" x="753"/>
                  <a:pt y="835" x="777"/>
                  <a:pt y="890" x="825"/>
                </a:cubicBezTo>
                <a:cubicBezTo>
                  <a:pt y="944" x="872"/>
                  <a:pt y="972" x="937"/>
                  <a:pt y="972" x="1020"/>
                </a:cubicBezTo>
                <a:cubicBezTo>
                  <a:pt y="972" x="1107"/>
                  <a:pt y="945" x="1181"/>
                  <a:pt y="892" x="1243"/>
                </a:cubicBezTo>
                <a:lnTo>
                  <a:pt y="795" x="1201"/>
                </a:lnTo>
                <a:cubicBezTo>
                  <a:pt y="838" x="1138"/>
                  <a:pt y="860" x="1079"/>
                  <a:pt y="860" x="1022"/>
                </a:cubicBezTo>
                <a:cubicBezTo>
                  <a:pt y="860" x="981"/>
                  <a:pt y="844" x="946"/>
                  <a:pt y="813" x="919"/>
                </a:cubicBezTo>
                <a:cubicBezTo>
                  <a:pt y="782" x="892"/>
                  <a:pt y="746" x="879"/>
                  <a:pt y="706" x="879"/>
                </a:cubicBezTo>
                <a:lnTo>
                  <a:pt y="706" x="1245"/>
                </a:lnTo>
                <a:cubicBezTo>
                  <a:pt y="689" x="1245"/>
                  <a:pt y="676" x="1245"/>
                  <a:pt y="667" x="1246"/>
                </a:cubicBezTo>
                <a:cubicBezTo>
                  <a:pt y="658" x="1246"/>
                  <a:pt y="651" x="1246"/>
                  <a:pt y="649" x="1246"/>
                </a:cubicBezTo>
                <a:cubicBezTo>
                  <a:pt y="564" x="1246"/>
                  <a:pt y="497" x="1225"/>
                  <a:pt y="446" x="1183"/>
                </a:cubicBezTo>
                <a:cubicBezTo>
                  <a:pt y="395" x="1141"/>
                  <a:pt y="369" x="1083"/>
                  <a:pt y="369" x="1010"/>
                </a:cubicBezTo>
                <a:close/>
                <a:moveTo>
                  <a:pt y="382" x="1297"/>
                </a:moveTo>
                <a:lnTo>
                  <a:pt y="754" x="1297"/>
                </a:lnTo>
                <a:cubicBezTo>
                  <a:pt y="830" x="1297"/>
                  <a:pt y="885" x="1318"/>
                  <a:pt y="920" x="1358"/>
                </a:cubicBezTo>
                <a:cubicBezTo>
                  <a:pt y="954" x="1399"/>
                  <a:pt y="972" x="1458"/>
                  <a:pt y="972" x="1534"/>
                </a:cubicBezTo>
                <a:cubicBezTo>
                  <a:pt y="972" x="1610"/>
                  <a:pt y="955" x="1669"/>
                  <a:pt y="920" x="1709"/>
                </a:cubicBezTo>
                <a:cubicBezTo>
                  <a:pt y="886" x="1749"/>
                  <a:pt y="830" x="1769"/>
                  <a:pt y="754" x="1769"/>
                </a:cubicBezTo>
                <a:lnTo>
                  <a:pt y="382" x="1769"/>
                </a:lnTo>
                <a:lnTo>
                  <a:pt y="382" x="1645"/>
                </a:lnTo>
                <a:lnTo>
                  <a:pt y="755" x="1645"/>
                </a:lnTo>
                <a:cubicBezTo>
                  <a:pt y="797" x="1645"/>
                  <a:pt y="825" x="1637"/>
                  <a:pt y="840" x="1621"/>
                </a:cubicBezTo>
                <a:cubicBezTo>
                  <a:pt y="855" x="1605"/>
                  <a:pt y="863" x="1576"/>
                  <a:pt y="863" x="1534"/>
                </a:cubicBezTo>
                <a:cubicBezTo>
                  <a:pt y="863" x="1492"/>
                  <a:pt y="855" x="1462"/>
                  <a:pt y="841" x="1446"/>
                </a:cubicBezTo>
                <a:cubicBezTo>
                  <a:pt y="826" x="1429"/>
                  <a:pt y="797" x="1421"/>
                  <a:pt y="755" x="1421"/>
                </a:cubicBezTo>
                <a:lnTo>
                  <a:pt y="382" x="1421"/>
                </a:lnTo>
                <a:close/>
              </a:path>
              <a:path w="16015" extrusionOk="0" h="970"/>
              <a:path w="16015" extrusionOk="0" h="970">
                <a:moveTo>
                  <a:pt y="187" x="3182"/>
                </a:moveTo>
                <a:lnTo>
                  <a:pt y="326" x="3182"/>
                </a:lnTo>
                <a:lnTo>
                  <a:pt y="326" x="3306"/>
                </a:lnTo>
                <a:lnTo>
                  <a:pt y="187" x="3306"/>
                </a:lnTo>
                <a:close/>
                <a:moveTo>
                  <a:pt y="187" x="7686"/>
                </a:moveTo>
                <a:lnTo>
                  <a:pt y="326" x="7686"/>
                </a:lnTo>
                <a:lnTo>
                  <a:pt y="326" x="7809"/>
                </a:lnTo>
                <a:lnTo>
                  <a:pt y="187" x="7809"/>
                </a:lnTo>
                <a:close/>
                <a:moveTo>
                  <a:pt y="128" x="2282"/>
                </a:moveTo>
                <a:lnTo>
                  <a:pt y="360" x="2171"/>
                </a:lnTo>
                <a:lnTo>
                  <a:pt y="360" x="2270"/>
                </a:lnTo>
                <a:lnTo>
                  <a:pt y="128" x="2463"/>
                </a:lnTo>
                <a:close/>
                <a:moveTo>
                  <a:pt y="477" x="5392"/>
                </a:moveTo>
                <a:cubicBezTo>
                  <a:pt y="477" x="5427"/>
                  <a:pt y="490" x="5454"/>
                  <a:pt y="515" x="5476"/>
                </a:cubicBezTo>
                <a:cubicBezTo>
                  <a:pt y="541" x="5497"/>
                  <a:pt y="571" x="5508"/>
                  <a:pt y="608" x="5508"/>
                </a:cubicBezTo>
                <a:lnTo>
                  <a:pt y="608" x="5266"/>
                </a:lnTo>
                <a:cubicBezTo>
                  <a:pt y="575" x="5269"/>
                  <a:pt y="545" x="5282"/>
                  <a:pt y="518" x="5305"/>
                </a:cubicBezTo>
                <a:cubicBezTo>
                  <a:pt y="491" x="5329"/>
                  <a:pt y="477" x="5358"/>
                  <a:pt y="477" x="5392"/>
                </a:cubicBezTo>
                <a:close/>
                <a:moveTo>
                  <a:pt y="477" x="6908"/>
                </a:moveTo>
                <a:cubicBezTo>
                  <a:pt y="477" x="6942"/>
                  <a:pt y="490" x="6970"/>
                  <a:pt y="515" x="6991"/>
                </a:cubicBezTo>
                <a:cubicBezTo>
                  <a:pt y="541" x="7013"/>
                  <a:pt y="571" x="7023"/>
                  <a:pt y="608" x="7023"/>
                </a:cubicBezTo>
                <a:lnTo>
                  <a:pt y="608" x="6781"/>
                </a:lnTo>
                <a:cubicBezTo>
                  <a:pt y="575" x="6784"/>
                  <a:pt y="545" x="6797"/>
                  <a:pt y="518" x="6821"/>
                </a:cubicBezTo>
                <a:cubicBezTo>
                  <a:pt y="491" x="6844"/>
                  <a:pt y="477" x="6873"/>
                  <a:pt y="477" x="6908"/>
                </a:cubicBezTo>
                <a:close/>
                <a:moveTo>
                  <a:pt y="482" x="4816"/>
                </a:moveTo>
                <a:cubicBezTo>
                  <a:pt y="482" x="4841"/>
                  <a:pt y="487" x="4862"/>
                  <a:pt y="496" x="4880"/>
                </a:cubicBezTo>
                <a:cubicBezTo>
                  <a:pt y="505" x="4898"/>
                  <a:pt y="518" x="4912"/>
                  <a:pt y="535" x="4923"/>
                </a:cubicBezTo>
                <a:cubicBezTo>
                  <a:pt y="552" x="4934"/>
                  <a:pt y="571" x="4943"/>
                  <a:pt y="594" x="4949"/>
                </a:cubicBezTo>
                <a:cubicBezTo>
                  <a:pt y="617" x="4955"/>
                  <a:pt y="642" x="4958"/>
                  <a:pt y="670" x="4958"/>
                </a:cubicBezTo>
                <a:cubicBezTo>
                  <a:pt y="726" x="4958"/>
                  <a:pt y="772" x="4945"/>
                  <a:pt y="806" x="4921"/>
                </a:cubicBezTo>
                <a:cubicBezTo>
                  <a:pt y="840" x="4897"/>
                  <a:pt y="857" x="4862"/>
                  <a:pt y="857" x="4817"/>
                </a:cubicBezTo>
                <a:cubicBezTo>
                  <a:pt y="857" x="4794"/>
                  <a:pt y="852" x="4775"/>
                  <a:pt y="842" x="4758"/>
                </a:cubicBezTo>
                <a:cubicBezTo>
                  <a:pt y="832" x="4741"/>
                  <a:pt y="818" x="4728"/>
                  <a:pt y="801" x="4718"/>
                </a:cubicBezTo>
                <a:cubicBezTo>
                  <a:pt y="783" x="4708"/>
                  <a:pt y="763" x="4701"/>
                  <a:pt y="740" x="4696"/>
                </a:cubicBezTo>
                <a:cubicBezTo>
                  <a:pt y="718" x="4691"/>
                  <a:pt y="693" x="4688"/>
                  <a:pt y="667" x="4688"/>
                </a:cubicBezTo>
                <a:cubicBezTo>
                  <a:pt y="643" x="4688"/>
                  <a:pt y="620" x="4691"/>
                  <a:pt y="598" x="4696"/>
                </a:cubicBezTo>
                <a:cubicBezTo>
                  <a:pt y="577" x="4701"/>
                  <a:pt y="557" x="4708"/>
                  <a:pt y="539" x="4718"/>
                </a:cubicBezTo>
                <a:cubicBezTo>
                  <a:pt y="522" x="4728"/>
                  <a:pt y="508" x="4741"/>
                  <a:pt y="498" x="4758"/>
                </a:cubicBezTo>
                <a:cubicBezTo>
                  <a:pt y="487" x="4775"/>
                  <a:pt y="482" x="4794"/>
                  <a:pt y="482" x="4816"/>
                </a:cubicBezTo>
                <a:close/>
                <a:moveTo>
                  <a:pt y="478" x="8694"/>
                </a:moveTo>
                <a:cubicBezTo>
                  <a:pt y="478" x="8720"/>
                  <a:pt y="483" x="8742"/>
                  <a:pt y="493" x="8760"/>
                </a:cubicBezTo>
                <a:cubicBezTo>
                  <a:pt y="502" x="8779"/>
                  <a:pt y="516" x="8793"/>
                  <a:pt y="534" x="8804"/>
                </a:cubicBezTo>
                <a:cubicBezTo>
                  <a:pt y="552" x="8815"/>
                  <a:pt y="572" x="8823"/>
                  <a:pt y="595" x="8828"/>
                </a:cubicBezTo>
                <a:cubicBezTo>
                  <a:pt y="618" x="8834"/>
                  <a:pt y="644" x="8836"/>
                  <a:pt y="672" x="8836"/>
                </a:cubicBezTo>
                <a:cubicBezTo>
                  <a:pt y="698" x="8836"/>
                  <a:pt y="723" x="8834"/>
                  <a:pt y="746" x="8828"/>
                </a:cubicBezTo>
                <a:cubicBezTo>
                  <a:pt y="769" x="8822"/>
                  <a:pt y="789" x="8814"/>
                  <a:pt y="806" x="8803"/>
                </a:cubicBezTo>
                <a:cubicBezTo>
                  <a:pt y="824" x="8792"/>
                  <a:pt y="838" x="8778"/>
                  <a:pt y="848" x="8759"/>
                </a:cubicBezTo>
                <a:cubicBezTo>
                  <a:pt y="858" x="8741"/>
                  <a:pt y="863" x="8720"/>
                  <a:pt y="863" x="8696"/>
                </a:cubicBezTo>
                <a:cubicBezTo>
                  <a:pt y="863" x="8671"/>
                  <a:pt y="858" x="8649"/>
                  <a:pt y="848" x="8630"/>
                </a:cubicBezTo>
                <a:cubicBezTo>
                  <a:pt y="837" x="8611"/>
                  <a:pt y="824" x="8595"/>
                  <a:pt y="806" x="8583"/>
                </a:cubicBezTo>
                <a:cubicBezTo>
                  <a:pt y="789" x="8572"/>
                  <a:pt y="769" x="8563"/>
                  <a:pt y="746" x="8556"/>
                </a:cubicBezTo>
                <a:cubicBezTo>
                  <a:pt y="723" x="8550"/>
                  <a:pt y="699" x="8547"/>
                  <a:pt y="673" x="8547"/>
                </a:cubicBezTo>
                <a:cubicBezTo>
                  <a:pt y="647" x="8547"/>
                  <a:pt y="622" x="8550"/>
                  <a:pt y="599" x="8556"/>
                </a:cubicBezTo>
                <a:cubicBezTo>
                  <a:pt y="575" x="8563"/>
                  <a:pt y="554" x="8572"/>
                  <a:pt y="536" x="8584"/>
                </a:cubicBezTo>
                <a:cubicBezTo>
                  <a:pt y="518" x="8595"/>
                  <a:pt y="504" x="8611"/>
                  <a:pt y="494" x="8630"/>
                </a:cubicBezTo>
                <a:cubicBezTo>
                  <a:pt y="483" x="8649"/>
                  <a:pt y="478" x="8670"/>
                  <a:pt y="478" x="8694"/>
                </a:cubicBezTo>
                <a:close/>
                <a:moveTo>
                  <a:pt y="697" x="4189"/>
                </a:moveTo>
                <a:lnTo>
                  <a:pt y="801" x="4172"/>
                </a:lnTo>
                <a:cubicBezTo>
                  <a:pt y="818" x="4160"/>
                  <a:pt y="833" x="4140"/>
                  <a:pt y="846" x="4113"/>
                </a:cubicBezTo>
                <a:cubicBezTo>
                  <a:pt y="859" x="4085"/>
                  <a:pt y="866" x="4060"/>
                  <a:pt y="866" x="4036"/>
                </a:cubicBezTo>
                <a:cubicBezTo>
                  <a:pt y="866" x="4014"/>
                  <a:pt y="861" x="3997"/>
                  <a:pt y="850" x="3986"/>
                </a:cubicBezTo>
                <a:cubicBezTo>
                  <a:pt y="840" x="3974"/>
                  <a:pt y="824" x="3968"/>
                  <a:pt y="802" x="3968"/>
                </a:cubicBezTo>
                <a:cubicBezTo>
                  <a:pt y="789" x="3968"/>
                  <a:pt y="779" x="3969"/>
                  <a:pt y="770" x="3972"/>
                </a:cubicBezTo>
                <a:cubicBezTo>
                  <a:pt y="762" x="3976"/>
                  <a:pt y="754" x="3980"/>
                  <a:pt y="748" x="3987"/>
                </a:cubicBezTo>
                <a:cubicBezTo>
                  <a:pt y="742" x="3993"/>
                  <a:pt y="736" x="4004"/>
                  <a:pt y="730" x="4018"/>
                </a:cubicBezTo>
                <a:cubicBezTo>
                  <a:pt y="725" x="4032"/>
                  <a:pt y="720" x="4049"/>
                  <a:pt y="716" x="4069"/>
                </a:cubicBezTo>
                <a:cubicBezTo>
                  <a:pt y="711" x="4090"/>
                  <a:pt y="707" x="4115"/>
                  <a:pt y="703" x="4145"/>
                </a:cubicBezTo>
                <a:cubicBezTo>
                  <a:pt y="703" x="4146"/>
                  <a:pt y="702" x="4158"/>
                  <a:pt y="699" x="4180"/>
                </a:cubicBezTo>
                <a:cubicBezTo>
                  <a:pt y="698" x="4184"/>
                  <a:pt y="698" x="4187"/>
                  <a:pt y="697" x="4189"/>
                </a:cubicBezTo>
                <a:close/>
                <a:moveTo>
                  <a:pt y="382" x="2166"/>
                </a:moveTo>
                <a:lnTo>
                  <a:pt y="959" x="2166"/>
                </a:lnTo>
                <a:lnTo>
                  <a:pt y="959" x="2290"/>
                </a:lnTo>
                <a:lnTo>
                  <a:pt y="382" x="2290"/>
                </a:lnTo>
                <a:close/>
                <a:moveTo>
                  <a:pt y="382" x="3182"/>
                </a:moveTo>
                <a:lnTo>
                  <a:pt y="959" x="3182"/>
                </a:lnTo>
                <a:lnTo>
                  <a:pt y="959" x="3306"/>
                </a:lnTo>
                <a:lnTo>
                  <a:pt y="382" x="3306"/>
                </a:lnTo>
                <a:close/>
                <a:moveTo>
                  <a:pt y="382" x="6097"/>
                </a:moveTo>
                <a:lnTo>
                  <a:pt y="959" x="6325"/>
                </a:lnTo>
                <a:lnTo>
                  <a:pt y="959" x="6436"/>
                </a:lnTo>
                <a:lnTo>
                  <a:pt y="382" x="6662"/>
                </a:lnTo>
                <a:lnTo>
                  <a:pt y="382" x="6529"/>
                </a:lnTo>
                <a:lnTo>
                  <a:pt y="788" x="6384"/>
                </a:lnTo>
                <a:lnTo>
                  <a:pt y="382" x="6230"/>
                </a:lnTo>
                <a:close/>
                <a:moveTo>
                  <a:pt y="382" x="7686"/>
                </a:moveTo>
                <a:lnTo>
                  <a:pt y="959" x="7686"/>
                </a:lnTo>
                <a:lnTo>
                  <a:pt y="959" x="7809"/>
                </a:lnTo>
                <a:lnTo>
                  <a:pt y="382" x="7809"/>
                </a:lnTo>
                <a:close/>
                <a:moveTo>
                  <a:pt y="369" x="8184"/>
                </a:moveTo>
                <a:cubicBezTo>
                  <a:pt y="369" x="8142"/>
                  <a:pt y="376" x="8102"/>
                  <a:pt y="391" x="8065"/>
                </a:cubicBezTo>
                <a:cubicBezTo>
                  <a:pt y="406" x="8028"/>
                  <a:pt y="415" x="8009"/>
                  <a:pt y="416" x="8008"/>
                </a:cubicBezTo>
                <a:lnTo>
                  <a:pt y="382" x="8004"/>
                </a:lnTo>
                <a:lnTo>
                  <a:pt y="382" x="7894"/>
                </a:lnTo>
                <a:lnTo>
                  <a:pt y="533" x="7896"/>
                </a:lnTo>
                <a:lnTo>
                  <a:pt y="959" x="7896"/>
                </a:lnTo>
                <a:lnTo>
                  <a:pt y="959" x="8020"/>
                </a:lnTo>
                <a:lnTo>
                  <a:pt y="565" x="8020"/>
                </a:lnTo>
                <a:cubicBezTo>
                  <a:pt y="545" x="8025"/>
                  <a:pt y="527" x="8041"/>
                  <a:pt y="508" x="8068"/>
                </a:cubicBezTo>
                <a:cubicBezTo>
                  <a:pt y="490" x="8096"/>
                  <a:pt y="481" x="8128"/>
                  <a:pt y="481" x="8166"/>
                </a:cubicBezTo>
                <a:cubicBezTo>
                  <a:pt y="481" x="8178"/>
                  <a:pt y="482" x="8189"/>
                  <a:pt y="485" x="8197"/>
                </a:cubicBezTo>
                <a:cubicBezTo>
                  <a:pt y="487" x="8206"/>
                  <a:pt y="490" x="8213"/>
                  <a:pt y="494" x="8218"/>
                </a:cubicBezTo>
                <a:cubicBezTo>
                  <a:pt y="497" x="8223"/>
                  <a:pt y="503" x="8227"/>
                  <a:pt y="510" x="8231"/>
                </a:cubicBezTo>
                <a:cubicBezTo>
                  <a:pt y="518" x="8235"/>
                  <a:pt y="526" x="8239"/>
                  <a:pt y="534" x="8241"/>
                </a:cubicBezTo>
                <a:cubicBezTo>
                  <a:pt y="543" x="8244"/>
                  <a:pt y="555" x="8245"/>
                  <a:pt y="570" x="8247"/>
                </a:cubicBezTo>
                <a:cubicBezTo>
                  <a:pt y="586" x="8248"/>
                  <a:pt y="601" x="8249"/>
                  <a:pt y="614" x="8250"/>
                </a:cubicBezTo>
                <a:cubicBezTo>
                  <a:pt y="628" x="8250"/>
                  <a:pt y="647" x="8250"/>
                  <a:pt y="670" x="8250"/>
                </a:cubicBezTo>
                <a:lnTo>
                  <a:pt y="959" x="8250"/>
                </a:lnTo>
                <a:lnTo>
                  <a:pt y="959" x="8374"/>
                </a:lnTo>
                <a:lnTo>
                  <a:pt y="618" x="8374"/>
                </a:lnTo>
                <a:cubicBezTo>
                  <a:pt y="537" x="8374"/>
                  <a:pt y="476" x="8358"/>
                  <a:pt y="433" x="8328"/>
                </a:cubicBezTo>
                <a:cubicBezTo>
                  <a:pt y="390" x="8297"/>
                  <a:pt y="369" x="8249"/>
                  <a:pt y="369" x="8184"/>
                </a:cubicBezTo>
                <a:close/>
                <a:moveTo>
                  <a:pt y="369" x="9501"/>
                </a:moveTo>
                <a:cubicBezTo>
                  <a:pt y="369" x="9464"/>
                  <a:pt y="376" x="9428"/>
                  <a:pt y="391" x="9394"/>
                </a:cubicBezTo>
                <a:cubicBezTo>
                  <a:pt y="406" x="9360"/>
                  <a:pt y="415" x="9341"/>
                  <a:pt y="418" x="9339"/>
                </a:cubicBezTo>
                <a:lnTo>
                  <a:pt y="382" x="9334"/>
                </a:lnTo>
                <a:lnTo>
                  <a:pt y="382" x="9224"/>
                </a:lnTo>
                <a:cubicBezTo>
                  <a:pt y="456" x="9225"/>
                  <a:pt y="508" x="9226"/>
                  <a:pt y="538" x="9226"/>
                </a:cubicBezTo>
                <a:lnTo>
                  <a:pt y="959" x="9226"/>
                </a:lnTo>
                <a:lnTo>
                  <a:pt y="959" x="9350"/>
                </a:lnTo>
                <a:lnTo>
                  <a:pt y="566" x="9350"/>
                </a:lnTo>
                <a:cubicBezTo>
                  <a:pt y="544" x="9357"/>
                  <a:pt y="524" x="9373"/>
                  <a:pt y="507" x="9399"/>
                </a:cubicBezTo>
                <a:cubicBezTo>
                  <a:pt y="490" x="9424"/>
                  <a:pt y="481" x="9457"/>
                  <a:pt y="481" x="9497"/>
                </a:cubicBezTo>
                <a:cubicBezTo>
                  <a:pt y="481" x="9526"/>
                  <a:pt y="492" x="9546"/>
                  <a:pt y="515" x="9557"/>
                </a:cubicBezTo>
                <a:cubicBezTo>
                  <a:pt y="536" x="9568"/>
                  <a:pt y="576" x="9573"/>
                  <a:pt y="632" x="9573"/>
                </a:cubicBezTo>
                <a:lnTo>
                  <a:pt y="959" x="9573"/>
                </a:lnTo>
                <a:lnTo>
                  <a:pt y="959" x="9697"/>
                </a:lnTo>
                <a:lnTo>
                  <a:pt y="571" x="9697"/>
                </a:lnTo>
                <a:cubicBezTo>
                  <a:pt y="544" x="9706"/>
                  <a:pt y="523" x="9722"/>
                  <a:pt y="507" x="9746"/>
                </a:cubicBezTo>
                <a:cubicBezTo>
                  <a:pt y="490" x="9770"/>
                  <a:pt y="481" x="9797"/>
                  <a:pt y="481" x="9827"/>
                </a:cubicBezTo>
                <a:cubicBezTo>
                  <a:pt y="481" x="9838"/>
                  <a:pt y="483" x="9847"/>
                  <a:pt y="485" x="9855"/>
                </a:cubicBezTo>
                <a:cubicBezTo>
                  <a:pt y="488" x="9862"/>
                  <a:pt y="491" x="9869"/>
                  <a:pt y="494" x="9873"/>
                </a:cubicBezTo>
                <a:cubicBezTo>
                  <a:pt y="498" x="9878"/>
                  <a:pt y="503" x="9882"/>
                  <a:pt y="511" x="9886"/>
                </a:cubicBezTo>
                <a:cubicBezTo>
                  <a:pt y="518" x="9890"/>
                  <a:pt y="525" x="9893"/>
                  <a:pt y="532" x="9895"/>
                </a:cubicBezTo>
                <a:cubicBezTo>
                  <a:pt y="539" x="9897"/>
                  <a:pt y="549" x="9898"/>
                  <a:pt y="561" x="9900"/>
                </a:cubicBezTo>
                <a:cubicBezTo>
                  <a:pt y="573" x="9901"/>
                  <a:pt y="584" x="9902"/>
                  <a:pt y="594" x="9902"/>
                </a:cubicBezTo>
                <a:cubicBezTo>
                  <a:pt y="604" x="9903"/>
                  <a:pt y="616" x="9903"/>
                  <a:pt y="631" x="9903"/>
                </a:cubicBezTo>
                <a:lnTo>
                  <a:pt y="959" x="9903"/>
                </a:lnTo>
                <a:lnTo>
                  <a:pt y="959" x="10027"/>
                </a:lnTo>
                <a:lnTo>
                  <a:pt y="613" x="10027"/>
                </a:lnTo>
                <a:cubicBezTo>
                  <a:pt y="450" x="10027"/>
                  <a:pt y="369" x="9966"/>
                  <a:pt y="369" x="9845"/>
                </a:cubicBezTo>
                <a:cubicBezTo>
                  <a:pt y="369" x="9757"/>
                  <a:pt y="393" x="9694"/>
                  <a:pt y="442" x="9655"/>
                </a:cubicBezTo>
                <a:cubicBezTo>
                  <a:pt y="393" x="9636"/>
                  <a:pt y="369" x="9585"/>
                  <a:pt y="369" x="9501"/>
                </a:cubicBezTo>
                <a:close/>
                <a:moveTo>
                  <a:pt y="202" x="2984"/>
                </a:moveTo>
                <a:lnTo>
                  <a:pt y="210" x="2884"/>
                </a:lnTo>
                <a:lnTo>
                  <a:pt y="382" x="2862"/>
                </a:lnTo>
                <a:lnTo>
                  <a:pt y="382" x="2787"/>
                </a:lnTo>
                <a:lnTo>
                  <a:pt y="481" x="2776"/>
                </a:lnTo>
                <a:lnTo>
                  <a:pt y="481" x="2860"/>
                </a:lnTo>
                <a:lnTo>
                  <a:pt y="721" x="2860"/>
                </a:lnTo>
                <a:cubicBezTo>
                  <a:pt y="742" x="2860"/>
                  <a:pt y="759" x="2860"/>
                  <a:pt y="773" x="2860"/>
                </a:cubicBezTo>
                <a:cubicBezTo>
                  <a:pt y="787" x="2861"/>
                  <a:pt y="802" x="2861"/>
                  <a:pt y="818" x="2863"/>
                </a:cubicBezTo>
                <a:cubicBezTo>
                  <a:pt y="833" x="2864"/>
                  <a:pt y="846" x="2866"/>
                  <a:pt y="857" x="2868"/>
                </a:cubicBezTo>
                <a:cubicBezTo>
                  <a:pt y="868" x="2870"/>
                  <a:pt y="879" x="2873"/>
                  <a:pt y="891" x="2877"/>
                </a:cubicBezTo>
                <a:cubicBezTo>
                  <a:pt y="902" x="2881"/>
                  <a:pt y="912" x="2886"/>
                  <a:pt y="920" x="2892"/>
                </a:cubicBezTo>
                <a:cubicBezTo>
                  <a:pt y="928" x="2899"/>
                  <a:pt y="935" x="2906"/>
                  <a:pt y="942" x="2914"/>
                </a:cubicBezTo>
                <a:cubicBezTo>
                  <a:pt y="949" x="2923"/>
                  <a:pt y="955" x="2933"/>
                  <a:pt y="958" x="2944"/>
                </a:cubicBezTo>
                <a:cubicBezTo>
                  <a:pt y="962" x="2954"/>
                  <a:pt y="964" x="2966"/>
                  <a:pt y="966" x="2979"/>
                </a:cubicBezTo>
                <a:cubicBezTo>
                  <a:pt y="968" x="2991"/>
                  <a:pt y="969" x="3006"/>
                  <a:pt y="969" x="3021"/>
                </a:cubicBezTo>
                <a:cubicBezTo>
                  <a:pt y="969" x="3036"/>
                  <a:pt y="966" x="3074"/>
                  <a:pt y="961" x="3137"/>
                </a:cubicBezTo>
                <a:lnTo>
                  <a:pt y="854" x="3125"/>
                </a:lnTo>
                <a:cubicBezTo>
                  <a:pt y="855" x="3102"/>
                  <a:pt y="856" x="3085"/>
                  <a:pt y="857" x="3074"/>
                </a:cubicBezTo>
                <a:cubicBezTo>
                  <a:pt y="858" x="3063"/>
                  <a:pt y="859" x="3055"/>
                  <a:pt y="860" x="3051"/>
                </a:cubicBezTo>
                <a:cubicBezTo>
                  <a:pt y="860" x="3046"/>
                  <a:pt y="860" x="3042"/>
                  <a:pt y="860" x="3040"/>
                </a:cubicBezTo>
                <a:cubicBezTo>
                  <a:pt y="860" x="3016"/>
                  <a:pt y="855" x="3000"/>
                  <a:pt y="845" x="2993"/>
                </a:cubicBezTo>
                <a:cubicBezTo>
                  <a:pt y="834" x="2987"/>
                  <a:pt y="806" x="2984"/>
                  <a:pt y="759" x="2984"/>
                </a:cubicBezTo>
                <a:lnTo>
                  <a:pt y="481" x="2984"/>
                </a:lnTo>
                <a:lnTo>
                  <a:pt y="481" x="3126"/>
                </a:lnTo>
                <a:lnTo>
                  <a:pt y="382" x="3126"/>
                </a:lnTo>
                <a:lnTo>
                  <a:pt y="382" x="2984"/>
                </a:lnTo>
                <a:lnTo>
                  <a:pt y="202" x="2984"/>
                </a:lnTo>
                <a:close/>
                <a:moveTo>
                  <a:pt y="178" x="5820"/>
                </a:moveTo>
                <a:lnTo>
                  <a:pt y="193" x="5697"/>
                </a:lnTo>
                <a:lnTo>
                  <a:pt y="710" x="5697"/>
                </a:lnTo>
                <a:cubicBezTo>
                  <a:pt y="741" x="5697"/>
                  <a:pt y="764" x="5697"/>
                  <a:pt y="781" x="5697"/>
                </a:cubicBezTo>
                <a:cubicBezTo>
                  <a:pt y="797" x="5698"/>
                  <a:pt y="816" x="5699"/>
                  <a:pt y="837" x="5700"/>
                </a:cubicBezTo>
                <a:cubicBezTo>
                  <a:pt y="859" x="5702"/>
                  <a:pt y="875" x="5705"/>
                  <a:pt y="886" x="5709"/>
                </a:cubicBezTo>
                <a:cubicBezTo>
                  <a:pt y="897" x="5714"/>
                  <a:pt y="909" x="5720"/>
                  <a:pt y="923" x="5727"/>
                </a:cubicBezTo>
                <a:cubicBezTo>
                  <a:pt y="936" x="5735"/>
                  <a:pt y="946" x="5745"/>
                  <a:pt y="952" x="5757"/>
                </a:cubicBezTo>
                <a:cubicBezTo>
                  <a:pt y="957" x="5770"/>
                  <a:pt y="961" x="5784"/>
                  <a:pt y="965" x="5799"/>
                </a:cubicBezTo>
                <a:cubicBezTo>
                  <a:pt y="968" x="5814"/>
                  <a:pt y="970" x="5832"/>
                  <a:pt y="970" x="5852"/>
                </a:cubicBezTo>
                <a:cubicBezTo>
                  <a:pt y="970" x="5867"/>
                  <a:pt y="966" x="5893"/>
                  <a:pt y="960" x="5930"/>
                </a:cubicBezTo>
                <a:lnTo>
                  <a:pt y="856" x="5922"/>
                </a:lnTo>
                <a:cubicBezTo>
                  <a:pt y="859" x="5883"/>
                  <a:pt y="861" x="5862"/>
                  <a:pt y="861" x="5859"/>
                </a:cubicBezTo>
                <a:cubicBezTo>
                  <a:pt y="861" x="5851"/>
                  <a:pt y="860" x="5846"/>
                  <a:pt y="859" x="5843"/>
                </a:cubicBezTo>
                <a:cubicBezTo>
                  <a:pt y="858" x="5839"/>
                  <a:pt y="856" x="5836"/>
                  <a:pt y="853" x="5834"/>
                </a:cubicBezTo>
                <a:cubicBezTo>
                  <a:pt y="850" x="5831"/>
                  <a:pt y="846" x="5829"/>
                  <a:pt y="841" x="5828"/>
                </a:cubicBezTo>
                <a:cubicBezTo>
                  <a:pt y="837" x="5826"/>
                  <a:pt y="828" x="5824"/>
                  <a:pt y="816" x="5823"/>
                </a:cubicBezTo>
                <a:cubicBezTo>
                  <a:pt y="804" x="5822"/>
                  <a:pt y="792" x="5821"/>
                  <a:pt y="780" x="5821"/>
                </a:cubicBezTo>
                <a:cubicBezTo>
                  <a:pt y="767" x="5821"/>
                  <a:pt y="750" x="5820"/>
                  <a:pt y="728" x="5820"/>
                </a:cubicBezTo>
                <a:lnTo>
                  <a:pt y="178" x="5820"/>
                </a:lnTo>
                <a:close/>
                <a:moveTo>
                  <a:pt y="178" x="5081"/>
                </a:moveTo>
                <a:lnTo>
                  <a:pt y="193" x="4957"/>
                </a:lnTo>
                <a:lnTo>
                  <a:pt y="481" x="4978"/>
                </a:lnTo>
                <a:cubicBezTo>
                  <a:pt y="443" x="4975"/>
                  <a:pt y="415" x="4956"/>
                  <a:pt y="396" x="4921"/>
                </a:cubicBezTo>
                <a:cubicBezTo>
                  <a:pt y="378" x="4886"/>
                  <a:pt y="369" x="4849"/>
                  <a:pt y="369" x="4809"/>
                </a:cubicBezTo>
                <a:cubicBezTo>
                  <a:pt y="369" x="4760"/>
                  <a:pt y="382" x="4717"/>
                  <a:pt y="409" x="4679"/>
                </a:cubicBezTo>
                <a:cubicBezTo>
                  <a:pt y="436" x="4641"/>
                  <a:pt y="472" x="4612"/>
                  <a:pt y="517" x="4592"/>
                </a:cubicBezTo>
                <a:cubicBezTo>
                  <a:pt y="562" x="4572"/>
                  <a:pt y="611" x="4562"/>
                  <a:pt y="664" x="4562"/>
                </a:cubicBezTo>
                <a:cubicBezTo>
                  <a:pt y="754" x="4562"/>
                  <a:pt y="828" x="4584"/>
                  <a:pt y="885" x="4629"/>
                </a:cubicBezTo>
                <a:cubicBezTo>
                  <a:pt y="943" x="4673"/>
                  <a:pt y="971" x="4734"/>
                  <a:pt y="971" x="4812"/>
                </a:cubicBezTo>
                <a:cubicBezTo>
                  <a:pt y="971" x="4852"/>
                  <a:pt y="961" x="4888"/>
                  <a:pt y="942" x="4920"/>
                </a:cubicBezTo>
                <a:cubicBezTo>
                  <a:pt y="927" x="4945"/>
                  <a:pt y="919" x="4960"/>
                  <a:pt y="919" x="4963"/>
                </a:cubicBezTo>
                <a:cubicBezTo>
                  <a:pt y="919" x="4964"/>
                  <a:pt y="919" x="4965"/>
                  <a:pt y="921" x="4964"/>
                </a:cubicBezTo>
                <a:lnTo>
                  <a:pt y="959" x="4969"/>
                </a:lnTo>
                <a:lnTo>
                  <a:pt y="959" x="5081"/>
                </a:lnTo>
                <a:lnTo>
                  <a:pt y="178" x="5081"/>
                </a:lnTo>
                <a:close/>
                <a:moveTo>
                  <a:pt y="369" x="2559"/>
                </a:moveTo>
                <a:cubicBezTo>
                  <a:pt y="369" x="2527"/>
                  <a:pt y="374" x="2499"/>
                  <a:pt y="384" x="2473"/>
                </a:cubicBezTo>
                <a:cubicBezTo>
                  <a:pt y="394" x="2447"/>
                  <a:pt y="406" x="2426"/>
                  <a:pt y="423" x="2410"/>
                </a:cubicBezTo>
                <a:cubicBezTo>
                  <a:pt y="439" x="2393"/>
                  <a:pt y="457" x="2381"/>
                  <a:pt y="477" x="2372"/>
                </a:cubicBezTo>
                <a:cubicBezTo>
                  <a:pt y="497" x="2363"/>
                  <a:pt y="518" x="2359"/>
                  <a:pt y="540" x="2359"/>
                </a:cubicBezTo>
                <a:cubicBezTo>
                  <a:pt y="581" x="2360"/>
                  <a:pt y="615" x="2372"/>
                  <a:pt y="644" x="2395"/>
                </a:cubicBezTo>
                <a:cubicBezTo>
                  <a:pt y="672" x="2419"/>
                  <a:pt y="694" x="2458"/>
                  <a:pt y="709" x="2513"/>
                </a:cubicBezTo>
                <a:lnTo>
                  <a:pt y="729" x="2585"/>
                </a:lnTo>
                <a:cubicBezTo>
                  <a:pt y="741" x="2628"/>
                  <a:pt y="762" x="2650"/>
                  <a:pt y="791" x="2650"/>
                </a:cubicBezTo>
                <a:lnTo>
                  <a:pt y="796" x="2650"/>
                </a:lnTo>
                <a:cubicBezTo>
                  <a:pt y="817" x="2649"/>
                  <a:pt y="834" x="2641"/>
                  <a:pt y="845" x="2626"/>
                </a:cubicBezTo>
                <a:cubicBezTo>
                  <a:pt y="856" x="2612"/>
                  <a:pt y="862" x="2592"/>
                  <a:pt y="862" x="2566"/>
                </a:cubicBezTo>
                <a:lnTo>
                  <a:pt y="862" x="2558"/>
                </a:lnTo>
                <a:cubicBezTo>
                  <a:pt y="862" x="2538"/>
                  <a:pt y="859" x="2517"/>
                  <a:pt y="854" x="2496"/>
                </a:cubicBezTo>
                <a:cubicBezTo>
                  <a:pt y="848" x="2474"/>
                  <a:pt y="842" x="2458"/>
                  <a:pt y="837" x="2447"/>
                </a:cubicBezTo>
                <a:cubicBezTo>
                  <a:pt y="832" x="2436"/>
                  <a:pt y="821" x="2419"/>
                  <a:pt y="806" x="2395"/>
                </a:cubicBezTo>
                <a:lnTo>
                  <a:pt y="908" x="2361"/>
                </a:lnTo>
                <a:cubicBezTo>
                  <a:pt y="929" x="2388"/>
                  <a:pt y="945" x="2420"/>
                  <a:pt y="956" x="2456"/>
                </a:cubicBezTo>
                <a:cubicBezTo>
                  <a:pt y="966" x="2492"/>
                  <a:pt y="972" x="2530"/>
                  <a:pt y="972" x="2571"/>
                </a:cubicBezTo>
                <a:cubicBezTo>
                  <a:pt y="972" x="2628"/>
                  <a:pt y="956" x="2675"/>
                  <a:pt y="925" x="2711"/>
                </a:cubicBezTo>
                <a:cubicBezTo>
                  <a:pt y="894" x="2748"/>
                  <a:pt y="851" x="2767"/>
                  <a:pt y="795" x="2769"/>
                </a:cubicBezTo>
                <a:lnTo>
                  <a:pt y="793" x="2769"/>
                </a:lnTo>
                <a:cubicBezTo>
                  <a:pt y="744" x="2769"/>
                  <a:pt y="706" x="2756"/>
                  <a:pt y="677" x="2730"/>
                </a:cubicBezTo>
                <a:cubicBezTo>
                  <a:pt y="649" x="2704"/>
                  <a:pt y="628" x="2667"/>
                  <a:pt y="615" x="2618"/>
                </a:cubicBezTo>
                <a:lnTo>
                  <a:pt y="595" x="2544"/>
                </a:lnTo>
                <a:cubicBezTo>
                  <a:pt y="589" x="2521"/>
                  <a:pt y="581" x="2505"/>
                  <a:pt y="572" x="2496"/>
                </a:cubicBezTo>
                <a:cubicBezTo>
                  <a:pt y="563" x="2488"/>
                  <a:pt y="553" x="2483"/>
                  <a:pt y="541" x="2483"/>
                </a:cubicBezTo>
                <a:cubicBezTo>
                  <a:pt y="520" x="2483"/>
                  <a:pt y="505" x="2490"/>
                  <a:pt y="493" x="2505"/>
                </a:cubicBezTo>
                <a:cubicBezTo>
                  <a:pt y="482" x="2519"/>
                  <a:pt y="476" x="2539"/>
                  <a:pt y="476" x="2565"/>
                </a:cubicBezTo>
                <a:cubicBezTo>
                  <a:pt y="476" x="2605"/>
                  <a:pt y="487" x="2655"/>
                  <a:pt y="511" x="2714"/>
                </a:cubicBezTo>
                <a:lnTo>
                  <a:pt y="414" x="2746"/>
                </a:lnTo>
                <a:cubicBezTo>
                  <a:pt y="384" x="2688"/>
                  <a:pt y="369" x="2625"/>
                  <a:pt y="369" x="2559"/>
                </a:cubicBezTo>
                <a:close/>
                <a:moveTo>
                  <a:pt y="369" x="3653"/>
                </a:moveTo>
                <a:cubicBezTo>
                  <a:pt y="369" x="3611"/>
                  <a:pt y="377" x="3572"/>
                  <a:pt y="394" x="3537"/>
                </a:cubicBezTo>
                <a:cubicBezTo>
                  <a:pt y="411" x="3501"/>
                  <a:pt y="433" x="3472"/>
                  <a:pt y="461" x="3448"/>
                </a:cubicBezTo>
                <a:cubicBezTo>
                  <a:pt y="489" x="3425"/>
                  <a:pt y="521" x="3407"/>
                  <a:pt y="557" x="3394"/>
                </a:cubicBezTo>
                <a:cubicBezTo>
                  <a:pt y="593" x="3381"/>
                  <a:pt y="631" x="3375"/>
                  <a:pt y="670" x="3375"/>
                </a:cubicBezTo>
                <a:cubicBezTo>
                  <a:pt y="711" x="3375"/>
                  <a:pt y="749" x="3381"/>
                  <a:pt y="785" x="3393"/>
                </a:cubicBezTo>
                <a:cubicBezTo>
                  <a:pt y="820" x="3405"/>
                  <a:pt y="852" x="3423"/>
                  <a:pt y="880" x="3446"/>
                </a:cubicBezTo>
                <a:cubicBezTo>
                  <a:pt y="908" x="3469"/>
                  <a:pt y="931" x="3499"/>
                  <a:pt y="947" x="3535"/>
                </a:cubicBezTo>
                <a:cubicBezTo>
                  <a:pt y="964" x="3571"/>
                  <a:pt y="972" x="3611"/>
                  <a:pt y="972" x="3654"/>
                </a:cubicBezTo>
                <a:cubicBezTo>
                  <a:pt y="972" x="3684"/>
                  <a:pt y="967" x="3713"/>
                  <a:pt y="958" x="3742"/>
                </a:cubicBezTo>
                <a:cubicBezTo>
                  <a:pt y="949" x="3770"/>
                  <a:pt y="932" x="3797"/>
                  <a:pt y="908" x="3823"/>
                </a:cubicBezTo>
                <a:lnTo>
                  <a:pt y="810" x="3789"/>
                </a:lnTo>
                <a:cubicBezTo>
                  <a:pt y="845" x="3740"/>
                  <a:pt y="863" x="3696"/>
                  <a:pt y="863" x="3658"/>
                </a:cubicBezTo>
                <a:cubicBezTo>
                  <a:pt y="863" x="3611"/>
                  <a:pt y="845" x="3573"/>
                  <a:pt y="810" x="3544"/>
                </a:cubicBezTo>
                <a:cubicBezTo>
                  <a:pt y="775" x="3514"/>
                  <a:pt y="729" x="3500"/>
                  <a:pt y="672" x="3500"/>
                </a:cubicBezTo>
                <a:cubicBezTo>
                  <a:pt y="616" x="3500"/>
                  <a:pt y="569" x="3514"/>
                  <a:pt y="533" x="3544"/>
                </a:cubicBezTo>
                <a:cubicBezTo>
                  <a:pt y="496" x="3573"/>
                  <a:pt y="478" x="3609"/>
                  <a:pt y="478" x="3652"/>
                </a:cubicBezTo>
                <a:cubicBezTo>
                  <a:pt y="478" x="3695"/>
                  <a:pt y="494" x="3740"/>
                  <a:pt y="526" x="3789"/>
                </a:cubicBezTo>
                <a:lnTo>
                  <a:pt y="431" x="3823"/>
                </a:lnTo>
                <a:cubicBezTo>
                  <a:pt y="407" x="3799"/>
                  <a:pt y="391" x="3773"/>
                  <a:pt y="383" x="3744"/>
                </a:cubicBezTo>
                <a:cubicBezTo>
                  <a:pt y="374" x="3716"/>
                  <a:pt y="369" x="3686"/>
                  <a:pt y="369" x="3653"/>
                </a:cubicBezTo>
                <a:close/>
                <a:moveTo>
                  <a:pt y="369" x="4085"/>
                </a:moveTo>
                <a:cubicBezTo>
                  <a:pt y="369" x="4047"/>
                  <a:pt y="373" x="4011"/>
                  <a:pt y="381" x="3975"/>
                </a:cubicBezTo>
                <a:cubicBezTo>
                  <a:pt y="389" x="3939"/>
                  <a:pt y="402" x="3905"/>
                  <a:pt y="421" x="3872"/>
                </a:cubicBezTo>
                <a:lnTo>
                  <a:pt y="524" x="3908"/>
                </a:lnTo>
                <a:cubicBezTo>
                  <a:pt y="507" x="3943"/>
                  <a:pt y="495" x="3975"/>
                  <a:pt y="489" x="4003"/>
                </a:cubicBezTo>
                <a:cubicBezTo>
                  <a:pt y="483" x="4032"/>
                  <a:pt y="480" x="4060"/>
                  <a:pt y="480" x="4087"/>
                </a:cubicBezTo>
                <a:cubicBezTo>
                  <a:pt y="480" x="4118"/>
                  <a:pt y="486" x="4140"/>
                  <a:pt y="498" x="4153"/>
                </a:cubicBezTo>
                <a:cubicBezTo>
                  <a:pt y="511" x="4165"/>
                  <a:pt y="530" x="4172"/>
                  <a:pt y="557" x="4172"/>
                </a:cubicBezTo>
                <a:lnTo>
                  <a:pt y="600" x="4172"/>
                </a:lnTo>
                <a:lnTo>
                  <a:pt y="604" x="4136"/>
                </a:lnTo>
                <a:cubicBezTo>
                  <a:pt y="606" x="4122"/>
                  <a:pt y="607" x="4111"/>
                  <a:pt y="608" x="4104"/>
                </a:cubicBezTo>
                <a:cubicBezTo>
                  <a:pt y="620" x="4029"/>
                  <a:pt y="634" x="3974"/>
                  <a:pt y="651" x="3940"/>
                </a:cubicBezTo>
                <a:cubicBezTo>
                  <a:pt y="683" x="3876"/>
                  <a:pt y="734" x="3844"/>
                  <a:pt y="804" x="3844"/>
                </a:cubicBezTo>
                <a:cubicBezTo>
                  <a:pt y="832" x="3844"/>
                  <a:pt y="856" x="3849"/>
                  <a:pt y="878" x="3859"/>
                </a:cubicBezTo>
                <a:cubicBezTo>
                  <a:pt y="900" x="3869"/>
                  <a:pt y="918" x="3883"/>
                  <a:pt y="931" x="3900"/>
                </a:cubicBezTo>
                <a:cubicBezTo>
                  <a:pt y="945" x="3917"/>
                  <a:pt y="955" x="3937"/>
                  <a:pt y="962" x="3958"/>
                </a:cubicBezTo>
                <a:cubicBezTo>
                  <a:pt y="968" x="3980"/>
                  <a:pt y="972" x="4003"/>
                  <a:pt y="972" x="4028"/>
                </a:cubicBezTo>
                <a:cubicBezTo>
                  <a:pt y="972" x="4104"/>
                  <a:pt y="956" x="4155"/>
                  <a:pt y="925" x="4183"/>
                </a:cubicBezTo>
                <a:lnTo>
                  <a:pt y="959" x="4190"/>
                </a:lnTo>
                <a:lnTo>
                  <a:pt y="959" x="4295"/>
                </a:lnTo>
                <a:lnTo>
                  <a:pt y="545" x="4295"/>
                </a:lnTo>
                <a:cubicBezTo>
                  <a:pt y="428" x="4295"/>
                  <a:pt y="369" x="4225"/>
                  <a:pt y="369" x="4085"/>
                </a:cubicBezTo>
                <a:close/>
                <a:moveTo>
                  <a:pt y="369" x="5392"/>
                </a:moveTo>
                <a:cubicBezTo>
                  <a:pt y="371" x="5316"/>
                  <a:pt y="401" x="5254"/>
                  <a:pt y="457" x="5207"/>
                </a:cubicBezTo>
                <a:cubicBezTo>
                  <a:pt y="514" x="5159"/>
                  <a:pt y="584" x="5135"/>
                  <a:pt y="670" x="5135"/>
                </a:cubicBezTo>
                <a:cubicBezTo>
                  <a:pt y="761" x="5135"/>
                  <a:pt y="835" x="5159"/>
                  <a:pt y="890" x="5207"/>
                </a:cubicBezTo>
                <a:cubicBezTo>
                  <a:pt y="944" x="5255"/>
                  <a:pt y="972" x="5320"/>
                  <a:pt y="972" x="5402"/>
                </a:cubicBezTo>
                <a:cubicBezTo>
                  <a:pt y="972" x="5489"/>
                  <a:pt y="945" x="5563"/>
                  <a:pt y="892" x="5625"/>
                </a:cubicBezTo>
                <a:lnTo>
                  <a:pt y="795" x="5584"/>
                </a:lnTo>
                <a:cubicBezTo>
                  <a:pt y="838" x="5521"/>
                  <a:pt y="860" x="5461"/>
                  <a:pt y="860" x="5405"/>
                </a:cubicBezTo>
                <a:cubicBezTo>
                  <a:pt y="860" x="5363"/>
                  <a:pt y="844" x="5329"/>
                  <a:pt y="813" x="5302"/>
                </a:cubicBezTo>
                <a:cubicBezTo>
                  <a:pt y="782" x="5274"/>
                  <a:pt y="746" x="5261"/>
                  <a:pt y="706" x="5261"/>
                </a:cubicBezTo>
                <a:lnTo>
                  <a:pt y="706" x="5628"/>
                </a:lnTo>
                <a:cubicBezTo>
                  <a:pt y="689" x="5628"/>
                  <a:pt y="676" x="5628"/>
                  <a:pt y="667" x="5628"/>
                </a:cubicBezTo>
                <a:cubicBezTo>
                  <a:pt y="658" x="5628"/>
                  <a:pt y="651" x="5629"/>
                  <a:pt y="649" x="5629"/>
                </a:cubicBezTo>
                <a:cubicBezTo>
                  <a:pt y="564" x="5629"/>
                  <a:pt y="497" x="5607"/>
                  <a:pt y="446" x="5565"/>
                </a:cubicBezTo>
                <a:cubicBezTo>
                  <a:pt y="395" x="5523"/>
                  <a:pt y="369" x="5465"/>
                  <a:pt y="369" x="5392"/>
                </a:cubicBezTo>
                <a:close/>
                <a:moveTo>
                  <a:pt y="369" x="6908"/>
                </a:moveTo>
                <a:cubicBezTo>
                  <a:pt y="371" x="6832"/>
                  <a:pt y="401" x="6770"/>
                  <a:pt y="457" x="6722"/>
                </a:cubicBezTo>
                <a:cubicBezTo>
                  <a:pt y="514" x="6675"/>
                  <a:pt y="584" x="6651"/>
                  <a:pt y="670" x="6651"/>
                </a:cubicBezTo>
                <a:cubicBezTo>
                  <a:pt y="761" x="6651"/>
                  <a:pt y="835" x="6675"/>
                  <a:pt y="890" x="6722"/>
                </a:cubicBezTo>
                <a:cubicBezTo>
                  <a:pt y="944" x="6770"/>
                  <a:pt y="972" x="6835"/>
                  <a:pt y="972" x="6918"/>
                </a:cubicBezTo>
                <a:cubicBezTo>
                  <a:pt y="972" x="7005"/>
                  <a:pt y="945" x="7079"/>
                  <a:pt y="892" x="7141"/>
                </a:cubicBezTo>
                <a:lnTo>
                  <a:pt y="795" x="7099"/>
                </a:lnTo>
                <a:cubicBezTo>
                  <a:pt y="838" x="7036"/>
                  <a:pt y="860" x="6977"/>
                  <a:pt y="860" x="6920"/>
                </a:cubicBezTo>
                <a:cubicBezTo>
                  <a:pt y="860" x="6879"/>
                  <a:pt y="844" x="6844"/>
                  <a:pt y="813" x="6817"/>
                </a:cubicBezTo>
                <a:cubicBezTo>
                  <a:pt y="782" x="6790"/>
                  <a:pt y="746" x="6777"/>
                  <a:pt y="706" x="6777"/>
                </a:cubicBezTo>
                <a:lnTo>
                  <a:pt y="706" x="7143"/>
                </a:lnTo>
                <a:cubicBezTo>
                  <a:pt y="689" x="7143"/>
                  <a:pt y="676" x="7143"/>
                  <a:pt y="667" x="7144"/>
                </a:cubicBezTo>
                <a:cubicBezTo>
                  <a:pt y="658" x="7144"/>
                  <a:pt y="651" x="7144"/>
                  <a:pt y="649" x="7144"/>
                </a:cubicBezTo>
                <a:cubicBezTo>
                  <a:pt y="564" x="7144"/>
                  <a:pt y="497" x="7123"/>
                  <a:pt y="446" x="7081"/>
                </a:cubicBezTo>
                <a:cubicBezTo>
                  <a:pt y="395" x="7039"/>
                  <a:pt y="369" x="6981"/>
                  <a:pt y="369" x="6908"/>
                </a:cubicBezTo>
                <a:close/>
                <a:moveTo>
                  <a:pt y="369" x="7458"/>
                </a:moveTo>
                <a:cubicBezTo>
                  <a:pt y="369" x="7417"/>
                  <a:pt y="377" x="7378"/>
                  <a:pt y="394" x="7342"/>
                </a:cubicBezTo>
                <a:cubicBezTo>
                  <a:pt y="411" x="7307"/>
                  <a:pt y="433" x="7277"/>
                  <a:pt y="461" x="7254"/>
                </a:cubicBezTo>
                <a:cubicBezTo>
                  <a:pt y="489" x="7231"/>
                  <a:pt y="521" x="7213"/>
                  <a:pt y="557" x="7200"/>
                </a:cubicBezTo>
                <a:cubicBezTo>
                  <a:pt y="593" x="7187"/>
                  <a:pt y="631" x="7180"/>
                  <a:pt y="670" x="7180"/>
                </a:cubicBezTo>
                <a:cubicBezTo>
                  <a:pt y="711" x="7180"/>
                  <a:pt y="749" x="7186"/>
                  <a:pt y="785" x="7199"/>
                </a:cubicBezTo>
                <a:cubicBezTo>
                  <a:pt y="820" x="7211"/>
                  <a:pt y="852" x="7229"/>
                  <a:pt y="880" x="7252"/>
                </a:cubicBezTo>
                <a:cubicBezTo>
                  <a:pt y="908" x="7275"/>
                  <a:pt y="931" x="7305"/>
                  <a:pt y="947" x="7341"/>
                </a:cubicBezTo>
                <a:cubicBezTo>
                  <a:pt y="964" x="7377"/>
                  <a:pt y="972" x="7416"/>
                  <a:pt y="972" x="7460"/>
                </a:cubicBezTo>
                <a:cubicBezTo>
                  <a:pt y="972" x="7490"/>
                  <a:pt y="967" x="7519"/>
                  <a:pt y="958" x="7547"/>
                </a:cubicBezTo>
                <a:cubicBezTo>
                  <a:pt y="949" x="7576"/>
                  <a:pt y="932" x="7603"/>
                  <a:pt y="908" x="7629"/>
                </a:cubicBezTo>
                <a:lnTo>
                  <a:pt y="810" x="7595"/>
                </a:lnTo>
                <a:cubicBezTo>
                  <a:pt y="845" x="7546"/>
                  <a:pt y="863" x="7502"/>
                  <a:pt y="863" x="7464"/>
                </a:cubicBezTo>
                <a:cubicBezTo>
                  <a:pt y="863" x="7417"/>
                  <a:pt y="845" x="7379"/>
                  <a:pt y="810" x="7349"/>
                </a:cubicBezTo>
                <a:cubicBezTo>
                  <a:pt y="775" x="7320"/>
                  <a:pt y="729" x="7305"/>
                  <a:pt y="672" x="7305"/>
                </a:cubicBezTo>
                <a:cubicBezTo>
                  <a:pt y="616" x="7305"/>
                  <a:pt y="569" x="7320"/>
                  <a:pt y="533" x="7349"/>
                </a:cubicBezTo>
                <a:cubicBezTo>
                  <a:pt y="496" x="7379"/>
                  <a:pt y="478" x="7415"/>
                  <a:pt y="478" x="7457"/>
                </a:cubicBezTo>
                <a:cubicBezTo>
                  <a:pt y="478" x="7500"/>
                  <a:pt y="494" x="7546"/>
                  <a:pt y="526" x="7595"/>
                </a:cubicBezTo>
                <a:lnTo>
                  <a:pt y="431" x="7628"/>
                </a:lnTo>
                <a:cubicBezTo>
                  <a:pt y="407" x="7604"/>
                  <a:pt y="391" x="7578"/>
                  <a:pt y="383" x="7550"/>
                </a:cubicBezTo>
                <a:cubicBezTo>
                  <a:pt y="374" x="7522"/>
                  <a:pt y="369" x="7491"/>
                  <a:pt y="369" x="7458"/>
                </a:cubicBezTo>
                <a:close/>
                <a:moveTo>
                  <a:pt y="369" x="8696"/>
                </a:moveTo>
                <a:cubicBezTo>
                  <a:pt y="369" x="8639"/>
                  <a:pt y="383" x="8589"/>
                  <a:pt y="411" x="8547"/>
                </a:cubicBezTo>
                <a:cubicBezTo>
                  <a:pt y="439" x="8505"/>
                  <a:pt y="476" x="8473"/>
                  <a:pt y="521" x="8452"/>
                </a:cubicBezTo>
                <a:cubicBezTo>
                  <a:pt y="567" x="8431"/>
                  <a:pt y="617" x="8421"/>
                  <a:pt y="672" x="8421"/>
                </a:cubicBezTo>
                <a:cubicBezTo>
                  <a:pt y="727" x="8421"/>
                  <a:pt y="777" x="8431"/>
                  <a:pt y="822" x="8452"/>
                </a:cubicBezTo>
                <a:cubicBezTo>
                  <a:pt y="866" x="8473"/>
                  <a:pt y="903" x="8504"/>
                  <a:pt y="930" x="8546"/>
                </a:cubicBezTo>
                <a:cubicBezTo>
                  <a:pt y="958" x="8588"/>
                  <a:pt y="972" x="8638"/>
                  <a:pt y="972" x="8694"/>
                </a:cubicBezTo>
                <a:cubicBezTo>
                  <a:pt y="972" x="8736"/>
                  <a:pt y="963" x="8775"/>
                  <a:pt y="947" x="8809"/>
                </a:cubicBezTo>
                <a:cubicBezTo>
                  <a:pt y="930" x="8844"/>
                  <a:pt y="908" x="8872"/>
                  <a:pt y="880" x="8895"/>
                </a:cubicBezTo>
                <a:cubicBezTo>
                  <a:pt y="851" x="8917"/>
                  <a:pt y="819" x="8934"/>
                  <a:pt y="784" x="8946"/>
                </a:cubicBezTo>
                <a:cubicBezTo>
                  <a:pt y="748" x="8957"/>
                  <a:pt y="710" x="8963"/>
                  <a:pt y="671" x="8963"/>
                </a:cubicBezTo>
                <a:cubicBezTo>
                  <a:pt y="638" x="8963"/>
                  <a:pt y="607" x="8960"/>
                  <a:pt y="577" x="8953"/>
                </a:cubicBezTo>
                <a:cubicBezTo>
                  <a:pt y="547" x="8946"/>
                  <a:pt y="520" x="8935"/>
                  <a:pt y="495" x="8920"/>
                </a:cubicBezTo>
                <a:cubicBezTo>
                  <a:pt y="469" x="8906"/>
                  <a:pt y="447" x="8888"/>
                  <a:pt y="429" x="8867"/>
                </a:cubicBezTo>
                <a:cubicBezTo>
                  <a:pt y="410" x="8846"/>
                  <a:pt y="395" x="8821"/>
                  <a:pt y="385" x="8791"/>
                </a:cubicBezTo>
                <a:cubicBezTo>
                  <a:pt y="374" x="8762"/>
                  <a:pt y="369" x="8730"/>
                  <a:pt y="369" x="8696"/>
                </a:cubicBezTo>
                <a:close/>
              </a:path>
              <a:path w="16015" extrusionOk="0" h="970"/>
              <a:path w="16015" extrusionOk="0" h="970">
                <a:moveTo>
                  <a:pt y="477" x="11975"/>
                </a:moveTo>
                <a:cubicBezTo>
                  <a:pt y="477" x="12010"/>
                  <a:pt y="490" x="12038"/>
                  <a:pt y="515" x="12059"/>
                </a:cubicBezTo>
                <a:cubicBezTo>
                  <a:pt y="541" x="12081"/>
                  <a:pt y="571" x="12091"/>
                  <a:pt y="608" x="12091"/>
                </a:cubicBezTo>
                <a:lnTo>
                  <a:pt y="608" x="11849"/>
                </a:lnTo>
                <a:cubicBezTo>
                  <a:pt y="575" x="11852"/>
                  <a:pt y="545" x="11865"/>
                  <a:pt y="518" x="11889"/>
                </a:cubicBezTo>
                <a:cubicBezTo>
                  <a:pt y="491" x="11912"/>
                  <a:pt y="477" x="11941"/>
                  <a:pt y="477" x="11975"/>
                </a:cubicBezTo>
                <a:close/>
                <a:moveTo>
                  <a:pt y="478" x="14360"/>
                </a:moveTo>
                <a:cubicBezTo>
                  <a:pt y="478" x="14385"/>
                  <a:pt y="483" x="14407"/>
                  <a:pt y="493" x="14426"/>
                </a:cubicBezTo>
                <a:cubicBezTo>
                  <a:pt y="502" x="14444"/>
                  <a:pt y="516" x="14459"/>
                  <a:pt y="534" x="14469"/>
                </a:cubicBezTo>
                <a:cubicBezTo>
                  <a:pt y="552" x="14480"/>
                  <a:pt y="572" x="14488"/>
                  <a:pt y="595" x="14494"/>
                </a:cubicBezTo>
                <a:cubicBezTo>
                  <a:pt y="618" x="14499"/>
                  <a:pt y="644" x="14502"/>
                  <a:pt y="672" x="14502"/>
                </a:cubicBezTo>
                <a:cubicBezTo>
                  <a:pt y="698" x="14502"/>
                  <a:pt y="723" x="14499"/>
                  <a:pt y="746" x="14493"/>
                </a:cubicBezTo>
                <a:cubicBezTo>
                  <a:pt y="769" x="14488"/>
                  <a:pt y="789" x="14479"/>
                  <a:pt y="806" x="14468"/>
                </a:cubicBezTo>
                <a:cubicBezTo>
                  <a:pt y="824" x="14458"/>
                  <a:pt y="838" x="14443"/>
                  <a:pt y="848" x="14425"/>
                </a:cubicBezTo>
                <a:cubicBezTo>
                  <a:pt y="858" x="14407"/>
                  <a:pt y="863" x="14386"/>
                  <a:pt y="863" x="14361"/>
                </a:cubicBezTo>
                <a:cubicBezTo>
                  <a:pt y="863" x="14336"/>
                  <a:pt y="858" x="14314"/>
                  <a:pt y="848" x="14295"/>
                </a:cubicBezTo>
                <a:cubicBezTo>
                  <a:pt y="837" x="14276"/>
                  <a:pt y="824" x="14261"/>
                  <a:pt y="806" x="14249"/>
                </a:cubicBezTo>
                <a:cubicBezTo>
                  <a:pt y="789" x="14237"/>
                  <a:pt y="769" x="14228"/>
                  <a:pt y="746" x="14222"/>
                </a:cubicBezTo>
                <a:cubicBezTo>
                  <a:pt y="723" x="14216"/>
                  <a:pt y="699" x="14213"/>
                  <a:pt y="673" x="14213"/>
                </a:cubicBezTo>
                <a:cubicBezTo>
                  <a:pt y="647" x="14213"/>
                  <a:pt y="622" x="14216"/>
                  <a:pt y="599" x="14222"/>
                </a:cubicBezTo>
                <a:cubicBezTo>
                  <a:pt y="575" x="14228"/>
                  <a:pt y="554" x="14237"/>
                  <a:pt y="536" x="14249"/>
                </a:cubicBezTo>
                <a:cubicBezTo>
                  <a:pt y="518" x="14261"/>
                  <a:pt y="504" x="14276"/>
                  <a:pt y="494" x="14295"/>
                </a:cubicBezTo>
                <a:cubicBezTo>
                  <a:pt y="483" x="14314"/>
                  <a:pt y="478" x="14336"/>
                  <a:pt y="478" x="14360"/>
                </a:cubicBezTo>
                <a:close/>
                <a:moveTo>
                  <a:pt y="697" x="10423"/>
                </a:moveTo>
                <a:lnTo>
                  <a:pt y="801" x="10406"/>
                </a:lnTo>
                <a:cubicBezTo>
                  <a:pt y="818" x="10394"/>
                  <a:pt y="833" x="10374"/>
                  <a:pt y="846" x="10347"/>
                </a:cubicBezTo>
                <a:cubicBezTo>
                  <a:pt y="859" x="10319"/>
                  <a:pt y="866" x="10294"/>
                  <a:pt y="866" x="10270"/>
                </a:cubicBezTo>
                <a:cubicBezTo>
                  <a:pt y="866" x="10248"/>
                  <a:pt y="861" x="10231"/>
                  <a:pt y="850" x="10219"/>
                </a:cubicBezTo>
                <a:cubicBezTo>
                  <a:pt y="840" x="10208"/>
                  <a:pt y="824" x="10202"/>
                  <a:pt y="802" x="10202"/>
                </a:cubicBezTo>
                <a:cubicBezTo>
                  <a:pt y="789" x="10202"/>
                  <a:pt y="779" x="10203"/>
                  <a:pt y="770" x="10206"/>
                </a:cubicBezTo>
                <a:cubicBezTo>
                  <a:pt y="762" x="10210"/>
                  <a:pt y="754" x="10214"/>
                  <a:pt y="748" x="10221"/>
                </a:cubicBezTo>
                <a:cubicBezTo>
                  <a:pt y="742" x="10227"/>
                  <a:pt y="736" x="10238"/>
                  <a:pt y="730" x="10252"/>
                </a:cubicBezTo>
                <a:cubicBezTo>
                  <a:pt y="725" x="10266"/>
                  <a:pt y="720" x="10283"/>
                  <a:pt y="716" x="10303"/>
                </a:cubicBezTo>
                <a:cubicBezTo>
                  <a:pt y="711" x="10324"/>
                  <a:pt y="707" x="10349"/>
                  <a:pt y="703" x="10379"/>
                </a:cubicBezTo>
                <a:cubicBezTo>
                  <a:pt y="703" x="10380"/>
                  <a:pt y="702" x="10392"/>
                  <a:pt y="699" x="10414"/>
                </a:cubicBezTo>
                <a:cubicBezTo>
                  <a:pt y="698" x="10417"/>
                  <a:pt y="698" x="10420"/>
                  <a:pt y="697" x="10423"/>
                </a:cubicBezTo>
                <a:close/>
                <a:moveTo>
                  <a:pt y="697" x="13382"/>
                </a:moveTo>
                <a:lnTo>
                  <a:pt y="801" x="13365"/>
                </a:lnTo>
                <a:cubicBezTo>
                  <a:pt y="818" x="13353"/>
                  <a:pt y="833" x="13333"/>
                  <a:pt y="846" x="13306"/>
                </a:cubicBezTo>
                <a:cubicBezTo>
                  <a:pt y="859" x="13278"/>
                  <a:pt y="866" x="13253"/>
                  <a:pt y="866" x="13229"/>
                </a:cubicBezTo>
                <a:cubicBezTo>
                  <a:pt y="866" x="13207"/>
                  <a:pt y="861" x="13190"/>
                  <a:pt y="850" x="13178"/>
                </a:cubicBezTo>
                <a:cubicBezTo>
                  <a:pt y="840" x="13167"/>
                  <a:pt y="824" x="13161"/>
                  <a:pt y="802" x="13161"/>
                </a:cubicBezTo>
                <a:cubicBezTo>
                  <a:pt y="789" x="13161"/>
                  <a:pt y="779" x="13162"/>
                  <a:pt y="770" x="13165"/>
                </a:cubicBezTo>
                <a:cubicBezTo>
                  <a:pt y="762" x="13169"/>
                  <a:pt y="754" x="13173"/>
                  <a:pt y="748" x="13180"/>
                </a:cubicBezTo>
                <a:cubicBezTo>
                  <a:pt y="742" x="13186"/>
                  <a:pt y="736" x="13197"/>
                  <a:pt y="730" x="13211"/>
                </a:cubicBezTo>
                <a:cubicBezTo>
                  <a:pt y="725" x="13225"/>
                  <a:pt y="720" x="13242"/>
                  <a:pt y="716" x="13262"/>
                </a:cubicBezTo>
                <a:cubicBezTo>
                  <a:pt y="711" x="13283"/>
                  <a:pt y="707" x="13308"/>
                  <a:pt y="703" x="13338"/>
                </a:cubicBezTo>
                <a:cubicBezTo>
                  <a:pt y="703" x="13339"/>
                  <a:pt y="702" x="13351"/>
                  <a:pt y="699" x="13373"/>
                </a:cubicBezTo>
                <a:cubicBezTo>
                  <a:pt y="698" x="13376"/>
                  <a:pt y="698" x="13379"/>
                  <a:pt y="697" x="13382"/>
                </a:cubicBezTo>
                <a:close/>
                <a:moveTo>
                  <a:pt y="382" x="12269"/>
                </a:moveTo>
                <a:cubicBezTo>
                  <a:pt y="409" x="12269"/>
                  <a:pt y="436" x="12269"/>
                  <a:pt y="464" x="12270"/>
                </a:cubicBezTo>
                <a:cubicBezTo>
                  <a:pt y="491" x="12270"/>
                  <a:pt y="512" x="12270"/>
                  <a:pt y="526" x="12270"/>
                </a:cubicBezTo>
                <a:lnTo>
                  <a:pt y="959" x="12270"/>
                </a:lnTo>
                <a:lnTo>
                  <a:pt y="959" x="12394"/>
                </a:lnTo>
                <a:lnTo>
                  <a:pt y="624" x="12394"/>
                </a:lnTo>
                <a:cubicBezTo>
                  <a:pt y="587" x="12394"/>
                  <a:pt y="557" x="12405"/>
                  <a:pt y="534" x="12428"/>
                </a:cubicBezTo>
                <a:cubicBezTo>
                  <a:pt y="510" x="12450"/>
                  <a:pt y="498" x="12482"/>
                  <a:pt y="498" x="12524"/>
                </a:cubicBezTo>
                <a:lnTo>
                  <a:pt y="498" x="12566"/>
                </a:lnTo>
                <a:lnTo>
                  <a:pt y="382" x="12557"/>
                </a:lnTo>
                <a:lnTo>
                  <a:pt y="382" x="12522"/>
                </a:lnTo>
                <a:cubicBezTo>
                  <a:pt y="382" x="12443"/>
                  <a:pt y="395" x="12396"/>
                  <a:pt y="423" x="12381"/>
                </a:cubicBezTo>
                <a:lnTo>
                  <a:pt y="382" x="12379"/>
                </a:lnTo>
                <a:close/>
                <a:moveTo>
                  <a:pt y="369" x="13849"/>
                </a:moveTo>
                <a:cubicBezTo>
                  <a:pt y="369" x="13807"/>
                  <a:pt y="376" x="13768"/>
                  <a:pt y="391" x="13731"/>
                </a:cubicBezTo>
                <a:cubicBezTo>
                  <a:pt y="406" x="13694"/>
                  <a:pt y="415" x="13675"/>
                  <a:pt y="416" x="13674"/>
                </a:cubicBezTo>
                <a:lnTo>
                  <a:pt y="382" x="13670"/>
                </a:lnTo>
                <a:lnTo>
                  <a:pt y="382" x="13560"/>
                </a:lnTo>
                <a:lnTo>
                  <a:pt y="533" x="13562"/>
                </a:lnTo>
                <a:lnTo>
                  <a:pt y="959" x="13562"/>
                </a:lnTo>
                <a:lnTo>
                  <a:pt y="959" x="13685"/>
                </a:lnTo>
                <a:lnTo>
                  <a:pt y="565" x="13685"/>
                </a:lnTo>
                <a:cubicBezTo>
                  <a:pt y="545" x="13691"/>
                  <a:pt y="527" x="13707"/>
                  <a:pt y="508" x="13734"/>
                </a:cubicBezTo>
                <a:cubicBezTo>
                  <a:pt y="490" x="13761"/>
                  <a:pt y="481" x="13794"/>
                  <a:pt y="481" x="13832"/>
                </a:cubicBezTo>
                <a:cubicBezTo>
                  <a:pt y="481" x="13844"/>
                  <a:pt y="482" x="13854"/>
                  <a:pt y="485" x="13863"/>
                </a:cubicBezTo>
                <a:cubicBezTo>
                  <a:pt y="487" x="13871"/>
                  <a:pt y="490" x="13878"/>
                  <a:pt y="494" x="13883"/>
                </a:cubicBezTo>
                <a:cubicBezTo>
                  <a:pt y="497" x="13888"/>
                  <a:pt y="503" x="13893"/>
                  <a:pt y="510" x="13897"/>
                </a:cubicBezTo>
                <a:cubicBezTo>
                  <a:pt y="518" x="13901"/>
                  <a:pt y="526" x="13904"/>
                  <a:pt y="534" x="13907"/>
                </a:cubicBezTo>
                <a:cubicBezTo>
                  <a:pt y="543" x="13909"/>
                  <a:pt y="555" x="13911"/>
                  <a:pt y="570" x="13912"/>
                </a:cubicBezTo>
                <a:cubicBezTo>
                  <a:pt y="586" x="13914"/>
                  <a:pt y="601" x="13915"/>
                  <a:pt y="614" x="13915"/>
                </a:cubicBezTo>
                <a:cubicBezTo>
                  <a:pt y="628" x="13915"/>
                  <a:pt y="647" x="13916"/>
                  <a:pt y="670" x="13916"/>
                </a:cubicBezTo>
                <a:lnTo>
                  <a:pt y="959" x="13916"/>
                </a:lnTo>
                <a:lnTo>
                  <a:pt y="959" x="14039"/>
                </a:lnTo>
                <a:lnTo>
                  <a:pt y="618" x="14039"/>
                </a:lnTo>
                <a:cubicBezTo>
                  <a:pt y="537" x="14039"/>
                  <a:pt y="476" x="14024"/>
                  <a:pt y="433" x="13993"/>
                </a:cubicBezTo>
                <a:cubicBezTo>
                  <a:pt y="390" x="13962"/>
                  <a:pt y="369" x="13915"/>
                  <a:pt y="369" x="13849"/>
                </a:cubicBezTo>
                <a:close/>
                <a:moveTo>
                  <a:pt y="369" x="10319"/>
                </a:moveTo>
                <a:cubicBezTo>
                  <a:pt y="369" x="10281"/>
                  <a:pt y="373" x="10244"/>
                  <a:pt y="381" x="10209"/>
                </a:cubicBezTo>
                <a:cubicBezTo>
                  <a:pt y="389" x="10173"/>
                  <a:pt y="402" x="10139"/>
                  <a:pt y="421" x="10106"/>
                </a:cubicBezTo>
                <a:lnTo>
                  <a:pt y="524" x="10142"/>
                </a:lnTo>
                <a:cubicBezTo>
                  <a:pt y="507" x="10177"/>
                  <a:pt y="495" x="10208"/>
                  <a:pt y="489" x="10237"/>
                </a:cubicBezTo>
                <a:cubicBezTo>
                  <a:pt y="483" x="10266"/>
                  <a:pt y="480" x="10294"/>
                  <a:pt y="480" x="10321"/>
                </a:cubicBezTo>
                <a:cubicBezTo>
                  <a:pt y="480" x="10352"/>
                  <a:pt y="486" x="10374"/>
                  <a:pt y="498" x="10387"/>
                </a:cubicBezTo>
                <a:cubicBezTo>
                  <a:pt y="511" x="10399"/>
                  <a:pt y="530" x="10406"/>
                  <a:pt y="557" x="10406"/>
                </a:cubicBezTo>
                <a:lnTo>
                  <a:pt y="600" x="10406"/>
                </a:lnTo>
                <a:lnTo>
                  <a:pt y="604" x="10370"/>
                </a:lnTo>
                <a:cubicBezTo>
                  <a:pt y="606" x="10355"/>
                  <a:pt y="607" x="10345"/>
                  <a:pt y="608" x="10338"/>
                </a:cubicBezTo>
                <a:cubicBezTo>
                  <a:pt y="620" x="10263"/>
                  <a:pt y="634" x="10208"/>
                  <a:pt y="651" x="10174"/>
                </a:cubicBezTo>
                <a:cubicBezTo>
                  <a:pt y="683" x="10110"/>
                  <a:pt y="734" x="10078"/>
                  <a:pt y="804" x="10078"/>
                </a:cubicBezTo>
                <a:cubicBezTo>
                  <a:pt y="832" x="10078"/>
                  <a:pt y="856" x="10083"/>
                  <a:pt y="878" x="10093"/>
                </a:cubicBezTo>
                <a:cubicBezTo>
                  <a:pt y="900" x="10103"/>
                  <a:pt y="918" x="10117"/>
                  <a:pt y="931" x="10134"/>
                </a:cubicBezTo>
                <a:cubicBezTo>
                  <a:pt y="945" x="10151"/>
                  <a:pt y="955" x="10171"/>
                  <a:pt y="962" x="10192"/>
                </a:cubicBezTo>
                <a:cubicBezTo>
                  <a:pt y="968" x="10214"/>
                  <a:pt y="972" x="10237"/>
                  <a:pt y="972" x="10262"/>
                </a:cubicBezTo>
                <a:cubicBezTo>
                  <a:pt y="972" x="10337"/>
                  <a:pt y="956" x="10389"/>
                  <a:pt y="925" x="10417"/>
                </a:cubicBezTo>
                <a:lnTo>
                  <a:pt y="959" x="10424"/>
                </a:lnTo>
                <a:lnTo>
                  <a:pt y="959" x="10529"/>
                </a:lnTo>
                <a:lnTo>
                  <a:pt y="545" x="10529"/>
                </a:lnTo>
                <a:cubicBezTo>
                  <a:pt y="428" x="10529"/>
                  <a:pt y="369" x="10459"/>
                  <a:pt y="369" x="10319"/>
                </a:cubicBezTo>
                <a:close/>
                <a:moveTo>
                  <a:pt y="369" x="10796"/>
                </a:moveTo>
                <a:cubicBezTo>
                  <a:pt y="369" x="10764"/>
                  <a:pt y="374" x="10735"/>
                  <a:pt y="384" x="10710"/>
                </a:cubicBezTo>
                <a:cubicBezTo>
                  <a:pt y="394" x="10684"/>
                  <a:pt y="406" x="10663"/>
                  <a:pt y="423" x="10646"/>
                </a:cubicBezTo>
                <a:cubicBezTo>
                  <a:pt y="439" x="10630"/>
                  <a:pt y="457" x="10618"/>
                  <a:pt y="477" x="10609"/>
                </a:cubicBezTo>
                <a:cubicBezTo>
                  <a:pt y="497" x="10600"/>
                  <a:pt y="518" x="10596"/>
                  <a:pt y="540" x="10596"/>
                </a:cubicBezTo>
                <a:cubicBezTo>
                  <a:pt y="581" x="10596"/>
                  <a:pt y="615" x="10609"/>
                  <a:pt y="644" x="10632"/>
                </a:cubicBezTo>
                <a:cubicBezTo>
                  <a:pt y="672" x="10656"/>
                  <a:pt y="694" x="10695"/>
                  <a:pt y="709" x="10750"/>
                </a:cubicBezTo>
                <a:lnTo>
                  <a:pt y="729" x="10821"/>
                </a:lnTo>
                <a:cubicBezTo>
                  <a:pt y="741" x="10865"/>
                  <a:pt y="762" x="10887"/>
                  <a:pt y="791" x="10887"/>
                </a:cubicBezTo>
                <a:lnTo>
                  <a:pt y="796" x="10887"/>
                </a:lnTo>
                <a:cubicBezTo>
                  <a:pt y="817" x="10885"/>
                  <a:pt y="834" x="10877"/>
                  <a:pt y="845" x="10863"/>
                </a:cubicBezTo>
                <a:cubicBezTo>
                  <a:pt y="856" x="10849"/>
                  <a:pt y="862" x="10829"/>
                  <a:pt y="862" x="10803"/>
                </a:cubicBezTo>
                <a:lnTo>
                  <a:pt y="862" x="10795"/>
                </a:lnTo>
                <a:cubicBezTo>
                  <a:pt y="862" x="10774"/>
                  <a:pt y="859" x="10754"/>
                  <a:pt y="854" x="10732"/>
                </a:cubicBezTo>
                <a:cubicBezTo>
                  <a:pt y="848" x="10711"/>
                  <a:pt y="842" x="10695"/>
                  <a:pt y="837" x="10684"/>
                </a:cubicBezTo>
                <a:cubicBezTo>
                  <a:pt y="832" x="10673"/>
                  <a:pt y="821" x="10655"/>
                  <a:pt y="806" x="10632"/>
                </a:cubicBezTo>
                <a:lnTo>
                  <a:pt y="908" x="10597"/>
                </a:lnTo>
                <a:cubicBezTo>
                  <a:pt y="929" x="10625"/>
                  <a:pt y="945" x="10657"/>
                  <a:pt y="956" x="10693"/>
                </a:cubicBezTo>
                <a:cubicBezTo>
                  <a:pt y="966" x="10729"/>
                  <a:pt y="972" x="10767"/>
                  <a:pt y="972" x="10807"/>
                </a:cubicBezTo>
                <a:cubicBezTo>
                  <a:pt y="972" x="10865"/>
                  <a:pt y="956" x="10911"/>
                  <a:pt y="925" x="10948"/>
                </a:cubicBezTo>
                <a:cubicBezTo>
                  <a:pt y="894" x="10984"/>
                  <a:pt y="851" x="11004"/>
                  <a:pt y="795" x="11006"/>
                </a:cubicBezTo>
                <a:lnTo>
                  <a:pt y="793" x="11006"/>
                </a:lnTo>
                <a:cubicBezTo>
                  <a:pt y="744" x="11006"/>
                  <a:pt y="706" x="10993"/>
                  <a:pt y="677" x="10967"/>
                </a:cubicBezTo>
                <a:cubicBezTo>
                  <a:pt y="649" x="10941"/>
                  <a:pt y="628" x="10904"/>
                  <a:pt y="615" x="10855"/>
                </a:cubicBezTo>
                <a:lnTo>
                  <a:pt y="595" x="10781"/>
                </a:lnTo>
                <a:cubicBezTo>
                  <a:pt y="589" x="10758"/>
                  <a:pt y="581" x="10741"/>
                  <a:pt y="572" x="10733"/>
                </a:cubicBezTo>
                <a:cubicBezTo>
                  <a:pt y="563" x="10724"/>
                  <a:pt y="553" x="10720"/>
                  <a:pt y="541" x="10720"/>
                </a:cubicBezTo>
                <a:cubicBezTo>
                  <a:pt y="520" x="10720"/>
                  <a:pt y="505" x="10727"/>
                  <a:pt y="493" x="10741"/>
                </a:cubicBezTo>
                <a:cubicBezTo>
                  <a:pt y="482" x="10756"/>
                  <a:pt y="476" x="10776"/>
                  <a:pt y="476" x="10802"/>
                </a:cubicBezTo>
                <a:cubicBezTo>
                  <a:pt y="476" x="10842"/>
                  <a:pt y="487" x="10892"/>
                  <a:pt y="511" x="10951"/>
                </a:cubicBezTo>
                <a:lnTo>
                  <a:pt y="414" x="10983"/>
                </a:lnTo>
                <a:cubicBezTo>
                  <a:pt y="384" x="10924"/>
                  <a:pt y="369" x="10862"/>
                  <a:pt y="369" x="10796"/>
                </a:cubicBezTo>
                <a:close/>
                <a:moveTo>
                  <a:pt y="369" x="11531"/>
                </a:moveTo>
                <a:cubicBezTo>
                  <a:pt y="369" x="11489"/>
                  <a:pt y="377" x="11451"/>
                  <a:pt y="394" x="11415"/>
                </a:cubicBezTo>
                <a:cubicBezTo>
                  <a:pt y="411" x="11380"/>
                  <a:pt y="433" x="11350"/>
                  <a:pt y="461" x="11327"/>
                </a:cubicBezTo>
                <a:cubicBezTo>
                  <a:pt y="489" x="11304"/>
                  <a:pt y="521" x="11286"/>
                  <a:pt y="557" x="11273"/>
                </a:cubicBezTo>
                <a:cubicBezTo>
                  <a:pt y="593" x="11260"/>
                  <a:pt y="631" x="11253"/>
                  <a:pt y="670" x="11253"/>
                </a:cubicBezTo>
                <a:cubicBezTo>
                  <a:pt y="711" x="11253"/>
                  <a:pt y="749" x="11259"/>
                  <a:pt y="785" x="11271"/>
                </a:cubicBezTo>
                <a:cubicBezTo>
                  <a:pt y="820" x="11284"/>
                  <a:pt y="852" x="11302"/>
                  <a:pt y="880" x="11325"/>
                </a:cubicBezTo>
                <a:cubicBezTo>
                  <a:pt y="908" x="11348"/>
                  <a:pt y="931" x="11377"/>
                  <a:pt y="947" x="11413"/>
                </a:cubicBezTo>
                <a:cubicBezTo>
                  <a:pt y="964" x="11449"/>
                  <a:pt y="972" x="11489"/>
                  <a:pt y="972" x="11533"/>
                </a:cubicBezTo>
                <a:cubicBezTo>
                  <a:pt y="972" x="11562"/>
                  <a:pt y="967" x="11592"/>
                  <a:pt y="958" x="11620"/>
                </a:cubicBezTo>
                <a:cubicBezTo>
                  <a:pt y="949" x="11649"/>
                  <a:pt y="932" x="11676"/>
                  <a:pt y="908" x="11702"/>
                </a:cubicBezTo>
                <a:lnTo>
                  <a:pt y="810" x="11668"/>
                </a:lnTo>
                <a:cubicBezTo>
                  <a:pt y="845" x="11618"/>
                  <a:pt y="863" x="11575"/>
                  <a:pt y="863" x="11536"/>
                </a:cubicBezTo>
                <a:cubicBezTo>
                  <a:pt y="863" x="11490"/>
                  <a:pt y="845" x="11451"/>
                  <a:pt y="810" x="11422"/>
                </a:cubicBezTo>
                <a:cubicBezTo>
                  <a:pt y="775" x="11393"/>
                  <a:pt y="729" x="11378"/>
                  <a:pt y="672" x="11378"/>
                </a:cubicBezTo>
                <a:cubicBezTo>
                  <a:pt y="616" x="11378"/>
                  <a:pt y="569" x="11393"/>
                  <a:pt y="533" x="11422"/>
                </a:cubicBezTo>
                <a:cubicBezTo>
                  <a:pt y="496" x="11452"/>
                  <a:pt y="478" x="11488"/>
                  <a:pt y="478" x="11530"/>
                </a:cubicBezTo>
                <a:cubicBezTo>
                  <a:pt y="478" x="11573"/>
                  <a:pt y="494" x="11619"/>
                  <a:pt y="526" x="11667"/>
                </a:cubicBezTo>
                <a:lnTo>
                  <a:pt y="431" x="11701"/>
                </a:lnTo>
                <a:cubicBezTo>
                  <a:pt y="407" x="11677"/>
                  <a:pt y="391" x="11651"/>
                  <a:pt y="383" x="11623"/>
                </a:cubicBezTo>
                <a:cubicBezTo>
                  <a:pt y="374" x="11595"/>
                  <a:pt y="369" x="11564"/>
                  <a:pt y="369" x="11531"/>
                </a:cubicBezTo>
                <a:close/>
                <a:moveTo>
                  <a:pt y="369" x="11976"/>
                </a:moveTo>
                <a:cubicBezTo>
                  <a:pt y="371" x="11900"/>
                  <a:pt y="401" x="11838"/>
                  <a:pt y="457" x="11790"/>
                </a:cubicBezTo>
                <a:cubicBezTo>
                  <a:pt y="514" x="11743"/>
                  <a:pt y="584" x="11719"/>
                  <a:pt y="670" x="11719"/>
                </a:cubicBezTo>
                <a:cubicBezTo>
                  <a:pt y="761" x="11719"/>
                  <a:pt y="835" x="11743"/>
                  <a:pt y="890" x="11790"/>
                </a:cubicBezTo>
                <a:cubicBezTo>
                  <a:pt y="944" x="11838"/>
                  <a:pt y="972" x="11903"/>
                  <a:pt y="972" x="11986"/>
                </a:cubicBezTo>
                <a:cubicBezTo>
                  <a:pt y="972" x="12072"/>
                  <a:pt y="945" x="12147"/>
                  <a:pt y="892" x="12209"/>
                </a:cubicBezTo>
                <a:lnTo>
                  <a:pt y="795" x="12167"/>
                </a:lnTo>
                <a:cubicBezTo>
                  <a:pt y="838" x="12104"/>
                  <a:pt y="860" x="12044"/>
                  <a:pt y="860" x="11988"/>
                </a:cubicBezTo>
                <a:cubicBezTo>
                  <a:pt y="860" x="11947"/>
                  <a:pt y="844" x="11912"/>
                  <a:pt y="813" x="11885"/>
                </a:cubicBezTo>
                <a:cubicBezTo>
                  <a:pt y="782" x="11858"/>
                  <a:pt y="746" x="11844"/>
                  <a:pt y="706" x="11844"/>
                </a:cubicBezTo>
                <a:lnTo>
                  <a:pt y="706" x="12211"/>
                </a:lnTo>
                <a:cubicBezTo>
                  <a:pt y="689" x="12211"/>
                  <a:pt y="676" x="12211"/>
                  <a:pt y="667" x="12212"/>
                </a:cubicBezTo>
                <a:cubicBezTo>
                  <a:pt y="658" x="12212"/>
                  <a:pt y="651" x="12212"/>
                  <a:pt y="649" x="12212"/>
                </a:cubicBezTo>
                <a:cubicBezTo>
                  <a:pt y="564" x="12212"/>
                  <a:pt y="497" x="12191"/>
                  <a:pt y="446" x="12149"/>
                </a:cubicBezTo>
                <a:cubicBezTo>
                  <a:pt y="395" x="12106"/>
                  <a:pt y="369" x="12049"/>
                  <a:pt y="369" x="11976"/>
                </a:cubicBezTo>
                <a:close/>
                <a:moveTo>
                  <a:pt y="369" x="12846"/>
                </a:moveTo>
                <a:cubicBezTo>
                  <a:pt y="369" x="12804"/>
                  <a:pt y="377" x="12765"/>
                  <a:pt y="394" x="12729"/>
                </a:cubicBezTo>
                <a:cubicBezTo>
                  <a:pt y="411" x="12694"/>
                  <a:pt y="433" x="12665"/>
                  <a:pt y="461" x="12641"/>
                </a:cubicBezTo>
                <a:cubicBezTo>
                  <a:pt y="489" x="12618"/>
                  <a:pt y="521" x="12600"/>
                  <a:pt y="557" x="12587"/>
                </a:cubicBezTo>
                <a:cubicBezTo>
                  <a:pt y="593" x="12574"/>
                  <a:pt y="631" x="12568"/>
                  <a:pt y="670" x="12567"/>
                </a:cubicBezTo>
                <a:cubicBezTo>
                  <a:pt y="711" x="12567"/>
                  <a:pt y="749" x="12574"/>
                  <a:pt y="785" x="12586"/>
                </a:cubicBezTo>
                <a:cubicBezTo>
                  <a:pt y="820" x="12598"/>
                  <a:pt y="852" x="12616"/>
                  <a:pt y="880" x="12639"/>
                </a:cubicBezTo>
                <a:cubicBezTo>
                  <a:pt y="908" x="12662"/>
                  <a:pt y="931" x="12692"/>
                  <a:pt y="947" x="12728"/>
                </a:cubicBezTo>
                <a:cubicBezTo>
                  <a:pt y="964" x="12764"/>
                  <a:pt y="972" x="12804"/>
                  <a:pt y="972" x="12847"/>
                </a:cubicBezTo>
                <a:cubicBezTo>
                  <a:pt y="972" x="12877"/>
                  <a:pt y="967" x="12906"/>
                  <a:pt y="958" x="12935"/>
                </a:cubicBezTo>
                <a:cubicBezTo>
                  <a:pt y="949" x="12963"/>
                  <a:pt y="932" x="12990"/>
                  <a:pt y="908" x="13016"/>
                </a:cubicBezTo>
                <a:lnTo>
                  <a:pt y="810" x="12982"/>
                </a:lnTo>
                <a:cubicBezTo>
                  <a:pt y="845" x="12933"/>
                  <a:pt y="863" x="12889"/>
                  <a:pt y="863" x="12851"/>
                </a:cubicBezTo>
                <a:cubicBezTo>
                  <a:pt y="863" x="12804"/>
                  <a:pt y="845" x="12766"/>
                  <a:pt y="810" x="12736"/>
                </a:cubicBezTo>
                <a:cubicBezTo>
                  <a:pt y="775" x="12707"/>
                  <a:pt y="729" x="12693"/>
                  <a:pt y="672" x="12693"/>
                </a:cubicBezTo>
                <a:cubicBezTo>
                  <a:pt y="616" x="12693"/>
                  <a:pt y="569" x="12707"/>
                  <a:pt y="533" x="12737"/>
                </a:cubicBezTo>
                <a:cubicBezTo>
                  <a:pt y="496" x="12766"/>
                  <a:pt y="478" x="12802"/>
                  <a:pt y="478" x="12845"/>
                </a:cubicBezTo>
                <a:cubicBezTo>
                  <a:pt y="478" x="12888"/>
                  <a:pt y="494" x="12933"/>
                  <a:pt y="526" x="12982"/>
                </a:cubicBezTo>
                <a:lnTo>
                  <a:pt y="431" x="13016"/>
                </a:lnTo>
                <a:cubicBezTo>
                  <a:pt y="407" x="12992"/>
                  <a:pt y="391" x="12965"/>
                  <a:pt y="383" x="12937"/>
                </a:cubicBezTo>
                <a:cubicBezTo>
                  <a:pt y="374" x="12909"/>
                  <a:pt y="369" x="12879"/>
                  <a:pt y="369" x="12846"/>
                </a:cubicBezTo>
                <a:close/>
                <a:moveTo>
                  <a:pt y="369" x="13278"/>
                </a:moveTo>
                <a:cubicBezTo>
                  <a:pt y="369" x="13240"/>
                  <a:pt y="373" x="13203"/>
                  <a:pt y="381" x="13168"/>
                </a:cubicBezTo>
                <a:cubicBezTo>
                  <a:pt y="389" x="13132"/>
                  <a:pt y="402" x="13098"/>
                  <a:pt y="421" x="13065"/>
                </a:cubicBezTo>
                <a:lnTo>
                  <a:pt y="524" x="13101"/>
                </a:lnTo>
                <a:cubicBezTo>
                  <a:pt y="507" x="13136"/>
                  <a:pt y="495" x="13167"/>
                  <a:pt y="489" x="13196"/>
                </a:cubicBezTo>
                <a:cubicBezTo>
                  <a:pt y="483" x="13225"/>
                  <a:pt y="480" x="13253"/>
                  <a:pt y="480" x="13280"/>
                </a:cubicBezTo>
                <a:cubicBezTo>
                  <a:pt y="480" x="13311"/>
                  <a:pt y="486" x="13333"/>
                  <a:pt y="498" x="13346"/>
                </a:cubicBezTo>
                <a:cubicBezTo>
                  <a:pt y="511" x="13358"/>
                  <a:pt y="530" x="13365"/>
                  <a:pt y="557" x="13365"/>
                </a:cubicBezTo>
                <a:lnTo>
                  <a:pt y="600" x="13365"/>
                </a:lnTo>
                <a:lnTo>
                  <a:pt y="604" x="13329"/>
                </a:lnTo>
                <a:cubicBezTo>
                  <a:pt y="606" x="13314"/>
                  <a:pt y="607" x="13304"/>
                  <a:pt y="608" x="13297"/>
                </a:cubicBezTo>
                <a:cubicBezTo>
                  <a:pt y="620" x="13222"/>
                  <a:pt y="634" x="13167"/>
                  <a:pt y="651" x="13133"/>
                </a:cubicBezTo>
                <a:cubicBezTo>
                  <a:pt y="683" x="13069"/>
                  <a:pt y="734" x="13037"/>
                  <a:pt y="804" x="13037"/>
                </a:cubicBezTo>
                <a:cubicBezTo>
                  <a:pt y="832" x="13037"/>
                  <a:pt y="856" x="13042"/>
                  <a:pt y="878" x="13052"/>
                </a:cubicBezTo>
                <a:cubicBezTo>
                  <a:pt y="900" x="13062"/>
                  <a:pt y="918" x="13076"/>
                  <a:pt y="931" x="13093"/>
                </a:cubicBezTo>
                <a:cubicBezTo>
                  <a:pt y="945" x="13110"/>
                  <a:pt y="955" x="13130"/>
                  <a:pt y="962" x="13151"/>
                </a:cubicBezTo>
                <a:cubicBezTo>
                  <a:pt y="968" x="13173"/>
                  <a:pt y="972" x="13196"/>
                  <a:pt y="972" x="13221"/>
                </a:cubicBezTo>
                <a:cubicBezTo>
                  <a:pt y="972" x="13296"/>
                  <a:pt y="956" x="13348"/>
                  <a:pt y="925" x="13376"/>
                </a:cubicBezTo>
                <a:lnTo>
                  <a:pt y="959" x="13383"/>
                </a:lnTo>
                <a:lnTo>
                  <a:pt y="959" x="13488"/>
                </a:lnTo>
                <a:lnTo>
                  <a:pt y="545" x="13488"/>
                </a:lnTo>
                <a:cubicBezTo>
                  <a:pt y="428" x="13488"/>
                  <a:pt y="369" x="13418"/>
                  <a:pt y="369" x="13278"/>
                </a:cubicBezTo>
                <a:close/>
                <a:moveTo>
                  <a:pt y="369" x="14361"/>
                </a:moveTo>
                <a:cubicBezTo>
                  <a:pt y="369" x="14305"/>
                  <a:pt y="383" x="14255"/>
                  <a:pt y="411" x="14213"/>
                </a:cubicBezTo>
                <a:cubicBezTo>
                  <a:pt y="439" x="14170"/>
                  <a:pt y="476" x="14138"/>
                  <a:pt y="521" x="14118"/>
                </a:cubicBezTo>
                <a:cubicBezTo>
                  <a:pt y="567" x="14097"/>
                  <a:pt y="617" x="14086"/>
                  <a:pt y="672" x="14086"/>
                </a:cubicBezTo>
                <a:cubicBezTo>
                  <a:pt y="727" x="14086"/>
                  <a:pt y="777" x="14097"/>
                  <a:pt y="822" x="14117"/>
                </a:cubicBezTo>
                <a:cubicBezTo>
                  <a:pt y="866" x="14138"/>
                  <a:pt y="903" x="14169"/>
                  <a:pt y="930" x="14212"/>
                </a:cubicBezTo>
                <a:cubicBezTo>
                  <a:pt y="958" x="14254"/>
                  <a:pt y="972" x="14303"/>
                  <a:pt y="972" x="14360"/>
                </a:cubicBezTo>
                <a:cubicBezTo>
                  <a:pt y="972" x="14402"/>
                  <a:pt y="963" x="14440"/>
                  <a:pt y="947" x="14475"/>
                </a:cubicBezTo>
                <a:cubicBezTo>
                  <a:pt y="930" x="14510"/>
                  <a:pt y="908" x="14538"/>
                  <a:pt y="880" x="14560"/>
                </a:cubicBezTo>
                <a:cubicBezTo>
                  <a:pt y="851" x="14583"/>
                  <a:pt y="819" x="14600"/>
                  <a:pt y="784" x="14611"/>
                </a:cubicBezTo>
                <a:cubicBezTo>
                  <a:pt y="748" x="14623"/>
                  <a:pt y="710" x="14629"/>
                  <a:pt y="671" x="14629"/>
                </a:cubicBezTo>
                <a:cubicBezTo>
                  <a:pt y="638" x="14629"/>
                  <a:pt y="607" x="14625"/>
                  <a:pt y="577" x="14618"/>
                </a:cubicBezTo>
                <a:cubicBezTo>
                  <a:pt y="547" x="14611"/>
                  <a:pt y="520" x="14600"/>
                  <a:pt y="495" x="14586"/>
                </a:cubicBezTo>
                <a:cubicBezTo>
                  <a:pt y="469" x="14571"/>
                  <a:pt y="447" x="14554"/>
                  <a:pt y="429" x="14532"/>
                </a:cubicBezTo>
                <a:cubicBezTo>
                  <a:pt y="410" x="14511"/>
                  <a:pt y="395" x="14486"/>
                  <a:pt y="385" x="14457"/>
                </a:cubicBezTo>
                <a:cubicBezTo>
                  <a:pt y="374" x="14428"/>
                  <a:pt y="369" x="14396"/>
                  <a:pt y="369" x="14361"/>
                </a:cubicBezTo>
                <a:close/>
              </a:path>
            </a:pathLst>
          </a:custGeom>
          <a:solidFill>
            <a:srgbClr val="FFFFFF"/>
          </a:solidFill>
          <a:ln>
            <a:noFill/>
          </a:ln>
        </p:spPr>
      </p:sp>
      <p:sp>
        <p:nvSpPr>
          <p:cNvPr id="217" name="Shape 217"/>
          <p:cNvSpPr/>
          <p:nvPr/>
        </p:nvSpPr>
        <p:spPr>
          <a:xfrm rot="10800000" flipH="1">
            <a:off y="858249" x="4341225"/>
            <a:ext cy="345000" cx="2901000"/>
          </a:xfrm>
          <a:prstGeom prst="snip2DiagRect">
            <a:avLst>
              <a:gd fmla="val 0" name="adj1"/>
              <a:gd fmla="val 31086" name="adj2"/>
            </a:avLst>
          </a:prstGeom>
          <a:solidFill>
            <a:srgbClr val="BF9000"/>
          </a:solidFill>
          <a:ln w="19050" cap="flat">
            <a:solidFill>
              <a:srgbClr val="D9D9D9"/>
            </a:solidFill>
            <a:prstDash val="solid"/>
            <a:round/>
            <a:headEnd w="med" len="med" type="none"/>
            <a:tailEnd w="med" len="med" type="none"/>
          </a:ln>
        </p:spPr>
        <p:txBody>
          <a:bodyPr bIns="91425" rIns="91425" lIns="91425" tIns="91425" anchor="ctr" anchorCtr="0">
            <a:noAutofit/>
          </a:bodyPr>
          <a:lstStyle/>
          <a:p/>
        </p:txBody>
      </p:sp>
      <p:sp>
        <p:nvSpPr>
          <p:cNvPr id="218" name="Shape 218"/>
          <p:cNvSpPr/>
          <p:nvPr/>
        </p:nvSpPr>
        <p:spPr>
          <a:xfrm>
            <a:off y="905162" x="4555250"/>
            <a:ext cy="251163" cx="2475345"/>
          </a:xfrm>
          <a:custGeom>
            <a:pathLst>
              <a:path w="10675" extrusionOk="0" h="1017">
                <a:moveTo>
                  <a:pt y="58" x="1913"/>
                </a:moveTo>
                <a:lnTo>
                  <a:pt y="197" x="1913"/>
                </a:lnTo>
                <a:lnTo>
                  <a:pt y="197" x="2037"/>
                </a:lnTo>
                <a:lnTo>
                  <a:pt y="58" x="2037"/>
                </a:lnTo>
                <a:close/>
                <a:moveTo>
                  <a:pt y="58" x="3587"/>
                </a:moveTo>
                <a:lnTo>
                  <a:pt y="197" x="3587"/>
                </a:lnTo>
                <a:lnTo>
                  <a:pt y="197" x="3711"/>
                </a:lnTo>
                <a:lnTo>
                  <a:pt y="58" x="3711"/>
                </a:lnTo>
                <a:close/>
                <a:moveTo>
                  <a:pt y="58" x="6386"/>
                </a:moveTo>
                <a:lnTo>
                  <a:pt y="197" x="6386"/>
                </a:lnTo>
                <a:lnTo>
                  <a:pt y="197" x="6510"/>
                </a:lnTo>
                <a:lnTo>
                  <a:pt y="58" x="6510"/>
                </a:lnTo>
                <a:close/>
                <a:moveTo>
                  <a:pt y="0" x="4101"/>
                </a:moveTo>
                <a:lnTo>
                  <a:pt y="231" x="3990"/>
                </a:lnTo>
                <a:lnTo>
                  <a:pt y="231" x="4088"/>
                </a:lnTo>
                <a:lnTo>
                  <a:pt y="0" x="4282"/>
                </a:lnTo>
                <a:close/>
                <a:moveTo>
                  <a:pt y="348" x="6072"/>
                </a:moveTo>
                <a:cubicBezTo>
                  <a:pt y="348" x="6107"/>
                  <a:pt y="361" x="6135"/>
                  <a:pt y="386" x="6156"/>
                </a:cubicBezTo>
                <a:cubicBezTo>
                  <a:pt y="412" x="6177"/>
                  <a:pt y="442" x="6188"/>
                  <a:pt y="479" x="6188"/>
                </a:cubicBezTo>
                <a:lnTo>
                  <a:pt y="479" x="5946"/>
                </a:lnTo>
                <a:cubicBezTo>
                  <a:pt y="446" x="5949"/>
                  <a:pt y="416" x="5962"/>
                  <a:pt y="389" x="5985"/>
                </a:cubicBezTo>
                <a:cubicBezTo>
                  <a:pt y="362" x="6009"/>
                  <a:pt y="348" x="6038"/>
                  <a:pt y="348" x="6072"/>
                </a:cubicBezTo>
                <a:close/>
                <a:moveTo>
                  <a:pt y="348" x="6819"/>
                </a:moveTo>
                <a:cubicBezTo>
                  <a:pt y="348" x="6854"/>
                  <a:pt y="361" x="6882"/>
                  <a:pt y="386" x="6903"/>
                </a:cubicBezTo>
                <a:cubicBezTo>
                  <a:pt y="412" x="6924"/>
                  <a:pt y="442" x="6935"/>
                  <a:pt y="479" x="6935"/>
                </a:cubicBezTo>
                <a:lnTo>
                  <a:pt y="479" x="6693"/>
                </a:lnTo>
                <a:cubicBezTo>
                  <a:pt y="446" x="6696"/>
                  <a:pt y="416" x="6709"/>
                  <a:pt y="389" x="6732"/>
                </a:cubicBezTo>
                <a:cubicBezTo>
                  <a:pt y="362" x="6756"/>
                  <a:pt y="348" x="6785"/>
                  <a:pt y="348" x="6819"/>
                </a:cubicBezTo>
                <a:close/>
                <a:moveTo>
                  <a:pt y="351" x="1313"/>
                </a:moveTo>
                <a:cubicBezTo>
                  <a:pt y="351" x="1332"/>
                  <a:pt y="355" x="1348"/>
                  <a:pt y="362" x="1363"/>
                </a:cubicBezTo>
                <a:cubicBezTo>
                  <a:pt y="369" x="1378"/>
                  <a:pt y="378" x="1390"/>
                  <a:pt y="390" x="1400"/>
                </a:cubicBezTo>
                <a:cubicBezTo>
                  <a:pt y="402" x="1409"/>
                  <a:pt y="417" x="1418"/>
                  <a:pt y="434" x="1425"/>
                </a:cubicBezTo>
                <a:cubicBezTo>
                  <a:pt y="451" x="1432"/>
                  <a:pt y="469" x="1437"/>
                  <a:pt y="487" x="1440"/>
                </a:cubicBezTo>
                <a:cubicBezTo>
                  <a:pt y="505" x="1443"/>
                  <a:pt y="523" x="1445"/>
                  <a:pt y="542" x="1445"/>
                </a:cubicBezTo>
                <a:cubicBezTo>
                  <a:pt y="566" x="1445"/>
                  <a:pt y="589" x="1442"/>
                  <a:pt y="611" x="1437"/>
                </a:cubicBezTo>
                <a:cubicBezTo>
                  <a:pt y="634" x="1432"/>
                  <a:pt y="654" x="1424"/>
                  <a:pt y="672" x="1414"/>
                </a:cubicBezTo>
                <a:cubicBezTo>
                  <a:pt y="691" x="1404"/>
                  <a:pt y="705" x="1391"/>
                  <a:pt y="715" x="1373"/>
                </a:cubicBezTo>
                <a:cubicBezTo>
                  <a:pt y="726" x="1356"/>
                  <a:pt y="731" x="1336"/>
                  <a:pt y="731" x="1313"/>
                </a:cubicBezTo>
                <a:cubicBezTo>
                  <a:pt y="731" x="1290"/>
                  <a:pt y="727" x="1269"/>
                  <a:pt y="717" x="1252"/>
                </a:cubicBezTo>
                <a:cubicBezTo>
                  <a:pt y="708" x="1235"/>
                  <a:pt y="695" x="1221"/>
                  <a:pt y="678" x="1211"/>
                </a:cubicBezTo>
                <a:cubicBezTo>
                  <a:pt y="661" x="1201"/>
                  <a:pt y="641" x="1193"/>
                  <a:pt y="618" x="1187"/>
                </a:cubicBezTo>
                <a:cubicBezTo>
                  <a:pt y="596" x="1182"/>
                  <a:pt y="570" x="1179"/>
                  <a:pt y="542" x="1179"/>
                </a:cubicBezTo>
                <a:cubicBezTo>
                  <a:pt y="514" x="1179"/>
                  <a:pt y="488" x="1182"/>
                  <a:pt y="465" x="1187"/>
                </a:cubicBezTo>
                <a:cubicBezTo>
                  <a:pt y="442" x="1193"/>
                  <a:pt y="422" x="1201"/>
                  <a:pt y="405" x="1211"/>
                </a:cubicBezTo>
                <a:cubicBezTo>
                  <a:pt y="388" x="1222"/>
                  <a:pt y="374" x="1235"/>
                  <a:pt y="365" x="1252"/>
                </a:cubicBezTo>
                <a:cubicBezTo>
                  <a:pt y="356" x="1270"/>
                  <a:pt y="351" x="1290"/>
                  <a:pt y="351" x="1313"/>
                </a:cubicBezTo>
                <a:close/>
                <a:moveTo>
                  <a:pt y="351" x="8236"/>
                </a:moveTo>
                <a:cubicBezTo>
                  <a:pt y="351" x="8254"/>
                  <a:pt y="355" x="8271"/>
                  <a:pt y="362" x="8286"/>
                </a:cubicBezTo>
                <a:cubicBezTo>
                  <a:pt y="369" x="8301"/>
                  <a:pt y="378" x="8313"/>
                  <a:pt y="390" x="8323"/>
                </a:cubicBezTo>
                <a:cubicBezTo>
                  <a:pt y="402" x="8332"/>
                  <a:pt y="417" x="8341"/>
                  <a:pt y="434" x="8348"/>
                </a:cubicBezTo>
                <a:cubicBezTo>
                  <a:pt y="451" x="8355"/>
                  <a:pt y="469" x="8360"/>
                  <a:pt y="487" x="8363"/>
                </a:cubicBezTo>
                <a:cubicBezTo>
                  <a:pt y="505" x="8366"/>
                  <a:pt y="523" x="8368"/>
                  <a:pt y="542" x="8368"/>
                </a:cubicBezTo>
                <a:cubicBezTo>
                  <a:pt y="566" x="8368"/>
                  <a:pt y="589" x="8365"/>
                  <a:pt y="611" x="8360"/>
                </a:cubicBezTo>
                <a:cubicBezTo>
                  <a:pt y="634" x="8355"/>
                  <a:pt y="654" x="8347"/>
                  <a:pt y="672" x="8337"/>
                </a:cubicBezTo>
                <a:cubicBezTo>
                  <a:pt y="691" x="8327"/>
                  <a:pt y="705" x="8313"/>
                  <a:pt y="715" x="8296"/>
                </a:cubicBezTo>
                <a:cubicBezTo>
                  <a:pt y="726" x="8279"/>
                  <a:pt y="731" x="8259"/>
                  <a:pt y="731" x="8236"/>
                </a:cubicBezTo>
                <a:cubicBezTo>
                  <a:pt y="731" x="8213"/>
                  <a:pt y="727" x="8192"/>
                  <a:pt y="717" x="8175"/>
                </a:cubicBezTo>
                <a:cubicBezTo>
                  <a:pt y="708" x="8158"/>
                  <a:pt y="695" x="8144"/>
                  <a:pt y="678" x="8134"/>
                </a:cubicBezTo>
                <a:cubicBezTo>
                  <a:pt y="661" x="8124"/>
                  <a:pt y="641" x="8116"/>
                  <a:pt y="618" x="8110"/>
                </a:cubicBezTo>
                <a:cubicBezTo>
                  <a:pt y="596" x="8105"/>
                  <a:pt y="570" x="8102"/>
                  <a:pt y="542" x="8102"/>
                </a:cubicBezTo>
                <a:cubicBezTo>
                  <a:pt y="514" x="8102"/>
                  <a:pt y="488" x="8105"/>
                  <a:pt y="465" x="8110"/>
                </a:cubicBezTo>
                <a:cubicBezTo>
                  <a:pt y="442" x="8116"/>
                  <a:pt y="422" x="8124"/>
                  <a:pt y="405" x="8134"/>
                </a:cubicBezTo>
                <a:cubicBezTo>
                  <a:pt y="388" x="8144"/>
                  <a:pt y="374" x="8158"/>
                  <a:pt y="365" x="8175"/>
                </a:cubicBezTo>
                <a:cubicBezTo>
                  <a:pt y="356" x="8192"/>
                  <a:pt y="351" x="8213"/>
                  <a:pt y="351" x="8236"/>
                </a:cubicBezTo>
                <a:close/>
                <a:moveTo>
                  <a:pt y="349" x="4053"/>
                </a:moveTo>
                <a:cubicBezTo>
                  <a:pt y="349" x="4078"/>
                  <a:pt y="354" x="4100"/>
                  <a:pt y="364" x="4118"/>
                </a:cubicBezTo>
                <a:cubicBezTo>
                  <a:pt y="373" x="4137"/>
                  <a:pt y="387" x="4152"/>
                  <a:pt y="405" x="4162"/>
                </a:cubicBezTo>
                <a:cubicBezTo>
                  <a:pt y="423" x="4173"/>
                  <a:pt y="443" x="4181"/>
                  <a:pt y="466" x="4187"/>
                </a:cubicBezTo>
                <a:cubicBezTo>
                  <a:pt y="489" x="4192"/>
                  <a:pt y="515" x="4195"/>
                  <a:pt y="543" x="4195"/>
                </a:cubicBezTo>
                <a:cubicBezTo>
                  <a:pt y="569" x="4195"/>
                  <a:pt y="594" x="4192"/>
                  <a:pt y="617" x="4186"/>
                </a:cubicBezTo>
                <a:cubicBezTo>
                  <a:pt y="640" x="4180"/>
                  <a:pt y="660" x="4172"/>
                  <a:pt y="677" x="4161"/>
                </a:cubicBezTo>
                <a:cubicBezTo>
                  <a:pt y="695" x="4151"/>
                  <a:pt y="709" x="4136"/>
                  <a:pt y="719" x="4118"/>
                </a:cubicBezTo>
                <a:cubicBezTo>
                  <a:pt y="729" x="4100"/>
                  <a:pt y="734" x="4078"/>
                  <a:pt y="734" x="4054"/>
                </a:cubicBezTo>
                <a:cubicBezTo>
                  <a:pt y="734" x="4029"/>
                  <a:pt y="729" x="4007"/>
                  <a:pt y="719" x="3988"/>
                </a:cubicBezTo>
                <a:cubicBezTo>
                  <a:pt y="708" x="3969"/>
                  <a:pt y="695" x="3954"/>
                  <a:pt y="677" x="3942"/>
                </a:cubicBezTo>
                <a:cubicBezTo>
                  <a:pt y="660" x="3930"/>
                  <a:pt y="640" x="3921"/>
                  <a:pt y="617" x="3915"/>
                </a:cubicBezTo>
                <a:cubicBezTo>
                  <a:pt y="594" x="3909"/>
                  <a:pt y="570" x="3905"/>
                  <a:pt y="544" x="3905"/>
                </a:cubicBezTo>
                <a:cubicBezTo>
                  <a:pt y="518" x="3905"/>
                  <a:pt y="493" x="3909"/>
                  <a:pt y="470" x="3915"/>
                </a:cubicBezTo>
                <a:cubicBezTo>
                  <a:pt y="446" x="3921"/>
                  <a:pt y="425" x="3930"/>
                  <a:pt y="407" x="3942"/>
                </a:cubicBezTo>
                <a:cubicBezTo>
                  <a:pt y="389" x="3954"/>
                  <a:pt y="375" x="3969"/>
                  <a:pt y="365" x="3988"/>
                </a:cubicBezTo>
                <a:cubicBezTo>
                  <a:pt y="354" x="4007"/>
                  <a:pt y="349" x="4028"/>
                  <a:pt y="349" x="4053"/>
                </a:cubicBezTo>
                <a:close/>
                <a:moveTo>
                  <a:pt y="349" x="9069"/>
                </a:moveTo>
                <a:cubicBezTo>
                  <a:pt y="349" x="9095"/>
                  <a:pt y="354" x="9117"/>
                  <a:pt y="364" x="9135"/>
                </a:cubicBezTo>
                <a:cubicBezTo>
                  <a:pt y="373" x="9154"/>
                  <a:pt y="387" x="9168"/>
                  <a:pt y="405" x="9179"/>
                </a:cubicBezTo>
                <a:cubicBezTo>
                  <a:pt y="423" x="9190"/>
                  <a:pt y="443" x="9198"/>
                  <a:pt y="466" x="9203"/>
                </a:cubicBezTo>
                <a:cubicBezTo>
                  <a:pt y="489" x="9209"/>
                  <a:pt y="515" x="9211"/>
                  <a:pt y="543" x="9211"/>
                </a:cubicBezTo>
                <a:cubicBezTo>
                  <a:pt y="569" x="9211"/>
                  <a:pt y="594" x="9209"/>
                  <a:pt y="617" x="9203"/>
                </a:cubicBezTo>
                <a:cubicBezTo>
                  <a:pt y="640" x="9197"/>
                  <a:pt y="660" x="9189"/>
                  <a:pt y="677" x="9178"/>
                </a:cubicBezTo>
                <a:cubicBezTo>
                  <a:pt y="695" x="9167"/>
                  <a:pt y="709" x="9153"/>
                  <a:pt y="719" x="9134"/>
                </a:cubicBezTo>
                <a:cubicBezTo>
                  <a:pt y="729" x="9116"/>
                  <a:pt y="734" x="9095"/>
                  <a:pt y="734" x="9071"/>
                </a:cubicBezTo>
                <a:cubicBezTo>
                  <a:pt y="734" x="9046"/>
                  <a:pt y="729" x="9024"/>
                  <a:pt y="719" x="9005"/>
                </a:cubicBezTo>
                <a:cubicBezTo>
                  <a:pt y="708" x="8986"/>
                  <a:pt y="695" x="8970"/>
                  <a:pt y="677" x="8958"/>
                </a:cubicBezTo>
                <a:cubicBezTo>
                  <a:pt y="660" x="8947"/>
                  <a:pt y="640" x="8938"/>
                  <a:pt y="617" x="8931"/>
                </a:cubicBezTo>
                <a:cubicBezTo>
                  <a:pt y="594" x="8925"/>
                  <a:pt y="570" x="8922"/>
                  <a:pt y="544" x="8922"/>
                </a:cubicBezTo>
                <a:cubicBezTo>
                  <a:pt y="518" x="8922"/>
                  <a:pt y="493" x="8925"/>
                  <a:pt y="470" x="8931"/>
                </a:cubicBezTo>
                <a:cubicBezTo>
                  <a:pt y="446" x="8938"/>
                  <a:pt y="425" x="8947"/>
                  <a:pt y="407" x="8959"/>
                </a:cubicBezTo>
                <a:cubicBezTo>
                  <a:pt y="389" x="8970"/>
                  <a:pt y="375" x="8986"/>
                  <a:pt y="365" x="9005"/>
                </a:cubicBezTo>
                <a:cubicBezTo>
                  <a:pt y="354" x="9024"/>
                  <a:pt y="349" x="9045"/>
                  <a:pt y="349" x="9069"/>
                </a:cubicBezTo>
                <a:close/>
                <a:moveTo>
                  <a:pt y="568" x="2920"/>
                </a:moveTo>
                <a:lnTo>
                  <a:pt y="672" x="2903"/>
                </a:lnTo>
                <a:cubicBezTo>
                  <a:pt y="689" x="2891"/>
                  <a:pt y="704" x="2871"/>
                  <a:pt y="717" x="2844"/>
                </a:cubicBezTo>
                <a:cubicBezTo>
                  <a:pt y="730" x="2816"/>
                  <a:pt y="737" x="2791"/>
                  <a:pt y="737" x="2767"/>
                </a:cubicBezTo>
                <a:cubicBezTo>
                  <a:pt y="737" x="2745"/>
                  <a:pt y="732" x="2728"/>
                  <a:pt y="722" x="2716"/>
                </a:cubicBezTo>
                <a:cubicBezTo>
                  <a:pt y="711" x="2705"/>
                  <a:pt y="695" x="2699"/>
                  <a:pt y="673" x="2699"/>
                </a:cubicBezTo>
                <a:cubicBezTo>
                  <a:pt y="660" x="2699"/>
                  <a:pt y="650" x="2700"/>
                  <a:pt y="641" x="2703"/>
                </a:cubicBezTo>
                <a:cubicBezTo>
                  <a:pt y="633" x="2707"/>
                  <a:pt y="625" x="2711"/>
                  <a:pt y="619" x="2718"/>
                </a:cubicBezTo>
                <a:cubicBezTo>
                  <a:pt y="613" x="2724"/>
                  <a:pt y="607" x="2735"/>
                  <a:pt y="601" x="2749"/>
                </a:cubicBezTo>
                <a:cubicBezTo>
                  <a:pt y="596" x="2763"/>
                  <a:pt y="591" x="2780"/>
                  <a:pt y="587" x="2800"/>
                </a:cubicBezTo>
                <a:cubicBezTo>
                  <a:pt y="582" x="2821"/>
                  <a:pt y="578" x="2846"/>
                  <a:pt y="574" x="2876"/>
                </a:cubicBezTo>
                <a:cubicBezTo>
                  <a:pt y="574" x="2877"/>
                  <a:pt y="573" x="2889"/>
                  <a:pt y="570" x="2911"/>
                </a:cubicBezTo>
                <a:cubicBezTo>
                  <a:pt y="569" x="2915"/>
                  <a:pt y="569" x="2918"/>
                  <a:pt y="568" x="2920"/>
                </a:cubicBezTo>
                <a:close/>
                <a:moveTo>
                  <a:pt y="58" x="0"/>
                </a:moveTo>
                <a:lnTo>
                  <a:pt y="831" x="0"/>
                </a:lnTo>
                <a:lnTo>
                  <a:pt y="831" x="477"/>
                </a:lnTo>
                <a:lnTo>
                  <a:pt y="713" x="488"/>
                </a:lnTo>
                <a:lnTo>
                  <a:pt y="713" x="128"/>
                </a:lnTo>
                <a:lnTo>
                  <a:pt y="493" x="128"/>
                </a:lnTo>
                <a:lnTo>
                  <a:pt y="493" x="451"/>
                </a:lnTo>
                <a:lnTo>
                  <a:pt y="376" x="451"/>
                </a:lnTo>
                <a:lnTo>
                  <a:pt y="376" x="128"/>
                </a:lnTo>
                <a:lnTo>
                  <a:pt y="176" x="128"/>
                </a:lnTo>
                <a:lnTo>
                  <a:pt y="176" x="463"/>
                </a:lnTo>
                <a:lnTo>
                  <a:pt y="58" x="474"/>
                </a:lnTo>
                <a:close/>
                <a:moveTo>
                  <a:pt y="253" x="485"/>
                </a:moveTo>
                <a:lnTo>
                  <a:pt y="538" x="691"/>
                </a:lnTo>
                <a:lnTo>
                  <a:pt y="831" x="480"/>
                </a:lnTo>
                <a:lnTo>
                  <a:pt y="831" x="626"/>
                </a:lnTo>
                <a:lnTo>
                  <a:pt y="631" x="766"/>
                </a:lnTo>
                <a:lnTo>
                  <a:pt y="831" x="907"/>
                </a:lnTo>
                <a:lnTo>
                  <a:pt y="831" x="1047"/>
                </a:lnTo>
                <a:lnTo>
                  <a:pt y="540" x="840"/>
                </a:lnTo>
                <a:lnTo>
                  <a:pt y="253" x="1047"/>
                </a:lnTo>
                <a:lnTo>
                  <a:pt y="253" x="900"/>
                </a:lnTo>
                <a:lnTo>
                  <a:pt y="441" x="765"/>
                </a:lnTo>
                <a:lnTo>
                  <a:pt y="253" x="631"/>
                </a:lnTo>
                <a:close/>
                <a:moveTo>
                  <a:pt y="253" x="1913"/>
                </a:moveTo>
                <a:lnTo>
                  <a:pt y="831" x="1913"/>
                </a:lnTo>
                <a:lnTo>
                  <a:pt y="831" x="2037"/>
                </a:lnTo>
                <a:lnTo>
                  <a:pt y="253" x="2037"/>
                </a:lnTo>
                <a:close/>
                <a:moveTo>
                  <a:pt y="253" x="3587"/>
                </a:moveTo>
                <a:lnTo>
                  <a:pt y="831" x="3587"/>
                </a:lnTo>
                <a:lnTo>
                  <a:pt y="831" x="3711"/>
                </a:lnTo>
                <a:lnTo>
                  <a:pt y="253" x="3711"/>
                </a:lnTo>
                <a:close/>
                <a:moveTo>
                  <a:pt y="240" x="4661"/>
                </a:moveTo>
                <a:cubicBezTo>
                  <a:pt y="240" x="4619"/>
                  <a:pt y="248" x="4579"/>
                  <a:pt y="263" x="4542"/>
                </a:cubicBezTo>
                <a:cubicBezTo>
                  <a:pt y="277" x="4505"/>
                  <a:pt y="286" x="4486"/>
                  <a:pt y="287" x="4485"/>
                </a:cubicBezTo>
                <a:lnTo>
                  <a:pt y="253" x="4481"/>
                </a:lnTo>
                <a:lnTo>
                  <a:pt y="253" x="4371"/>
                </a:lnTo>
                <a:lnTo>
                  <a:pt y="404" x="4373"/>
                </a:lnTo>
                <a:lnTo>
                  <a:pt y="831" x="4373"/>
                </a:lnTo>
                <a:lnTo>
                  <a:pt y="831" x="4497"/>
                </a:lnTo>
                <a:lnTo>
                  <a:pt y="436" x="4497"/>
                </a:lnTo>
                <a:cubicBezTo>
                  <a:pt y="416" x="4502"/>
                  <a:pt y="398" x="4518"/>
                  <a:pt y="379" x="4545"/>
                </a:cubicBezTo>
                <a:cubicBezTo>
                  <a:pt y="361" x="4573"/>
                  <a:pt y="352" x="4605"/>
                  <a:pt y="352" x="4643"/>
                </a:cubicBezTo>
                <a:cubicBezTo>
                  <a:pt y="352" x="4655"/>
                  <a:pt y="353" x="4666"/>
                  <a:pt y="356" x="4674"/>
                </a:cubicBezTo>
                <a:cubicBezTo>
                  <a:pt y="358" x="4683"/>
                  <a:pt y="361" x="4690"/>
                  <a:pt y="365" x="4695"/>
                </a:cubicBezTo>
                <a:cubicBezTo>
                  <a:pt y="368" x="4700"/>
                  <a:pt y="374" x="4704"/>
                  <a:pt y="381" x="4708"/>
                </a:cubicBezTo>
                <a:cubicBezTo>
                  <a:pt y="389" x="4712"/>
                  <a:pt y="397" x="4716"/>
                  <a:pt y="405" x="4718"/>
                </a:cubicBezTo>
                <a:cubicBezTo>
                  <a:pt y="414" x="4721"/>
                  <a:pt y="426" x="4723"/>
                  <a:pt y="441" x="4724"/>
                </a:cubicBezTo>
                <a:cubicBezTo>
                  <a:pt y="457" x="4725"/>
                  <a:pt y="472" x="4726"/>
                  <a:pt y="486" x="4727"/>
                </a:cubicBezTo>
                <a:cubicBezTo>
                  <a:pt y="499" x="4727"/>
                  <a:pt y="518" x="4727"/>
                  <a:pt y="541" x="4727"/>
                </a:cubicBezTo>
                <a:lnTo>
                  <a:pt y="831" x="4727"/>
                </a:lnTo>
                <a:lnTo>
                  <a:pt y="831" x="4851"/>
                </a:lnTo>
                <a:lnTo>
                  <a:pt y="489" x="4851"/>
                </a:lnTo>
                <a:cubicBezTo>
                  <a:pt y="408" x="4851"/>
                  <a:pt y="347" x="4835"/>
                  <a:pt y="304" x="4805"/>
                </a:cubicBezTo>
                <a:cubicBezTo>
                  <a:pt y="261" x="4774"/>
                  <a:pt y="240" x="4726"/>
                  <a:pt y="240" x="4661"/>
                </a:cubicBezTo>
                <a:close/>
                <a:moveTo>
                  <a:pt y="240" x="7385"/>
                </a:moveTo>
                <a:cubicBezTo>
                  <a:pt y="240" x="7348"/>
                  <a:pt y="247" x="7312"/>
                  <a:pt y="262" x="7278"/>
                </a:cubicBezTo>
                <a:cubicBezTo>
                  <a:pt y="277" x="7243"/>
                  <a:pt y="286" x="7225"/>
                  <a:pt y="289" x="7222"/>
                </a:cubicBezTo>
                <a:lnTo>
                  <a:pt y="253" x="7218"/>
                </a:lnTo>
                <a:lnTo>
                  <a:pt y="253" x="7108"/>
                </a:lnTo>
                <a:cubicBezTo>
                  <a:pt y="327" x="7109"/>
                  <a:pt y="379" x="7110"/>
                  <a:pt y="409" x="7110"/>
                </a:cubicBezTo>
                <a:lnTo>
                  <a:pt y="831" x="7110"/>
                </a:lnTo>
                <a:lnTo>
                  <a:pt y="831" x="7234"/>
                </a:lnTo>
                <a:lnTo>
                  <a:pt y="437" x="7234"/>
                </a:lnTo>
                <a:cubicBezTo>
                  <a:pt y="415" x="7241"/>
                  <a:pt y="395" x="7257"/>
                  <a:pt y="378" x="7283"/>
                </a:cubicBezTo>
                <a:cubicBezTo>
                  <a:pt y="361" x="7308"/>
                  <a:pt y="353" x="7341"/>
                  <a:pt y="353" x="7381"/>
                </a:cubicBezTo>
                <a:cubicBezTo>
                  <a:pt y="353" x="7410"/>
                  <a:pt y="364" x="7430"/>
                  <a:pt y="386" x="7441"/>
                </a:cubicBezTo>
                <a:cubicBezTo>
                  <a:pt y="407" x="7452"/>
                  <a:pt y="447" x="7457"/>
                  <a:pt y="503" x="7457"/>
                </a:cubicBezTo>
                <a:lnTo>
                  <a:pt y="831" x="7457"/>
                </a:lnTo>
                <a:lnTo>
                  <a:pt y="831" x="7581"/>
                </a:lnTo>
                <a:lnTo>
                  <a:pt y="442" x="7581"/>
                </a:lnTo>
                <a:cubicBezTo>
                  <a:pt y="416" x="7589"/>
                  <a:pt y="394" x="7606"/>
                  <a:pt y="378" x="7630"/>
                </a:cubicBezTo>
                <a:cubicBezTo>
                  <a:pt y="361" x="7654"/>
                  <a:pt y="353" x="7681"/>
                  <a:pt y="353" x="7711"/>
                </a:cubicBezTo>
                <a:cubicBezTo>
                  <a:pt y="353" x="7722"/>
                  <a:pt y="354" x="7731"/>
                  <a:pt y="356" x="7738"/>
                </a:cubicBezTo>
                <a:cubicBezTo>
                  <a:pt y="359" x="7746"/>
                  <a:pt y="362" x="7752"/>
                  <a:pt y="366" x="7757"/>
                </a:cubicBezTo>
                <a:cubicBezTo>
                  <a:pt y="369" x="7762"/>
                  <a:pt y="374" x="7766"/>
                  <a:pt y="382" x="7770"/>
                </a:cubicBezTo>
                <a:cubicBezTo>
                  <a:pt y="389" x="7773"/>
                  <a:pt y="396" x="7776"/>
                  <a:pt y="403" x="7778"/>
                </a:cubicBezTo>
                <a:cubicBezTo>
                  <a:pt y="410" x="7781"/>
                  <a:pt y="420" x="7782"/>
                  <a:pt y="432" x="7784"/>
                </a:cubicBezTo>
                <a:cubicBezTo>
                  <a:pt y="444" x="7785"/>
                  <a:pt y="455" x="7786"/>
                  <a:pt y="465" x="7786"/>
                </a:cubicBezTo>
                <a:cubicBezTo>
                  <a:pt y="475" x="7786"/>
                  <a:pt y="487" x="7787"/>
                  <a:pt y="502" x="7787"/>
                </a:cubicBezTo>
                <a:lnTo>
                  <a:pt y="831" x="7787"/>
                </a:lnTo>
                <a:lnTo>
                  <a:pt y="831" x="7910"/>
                </a:lnTo>
                <a:lnTo>
                  <a:pt y="484" x="7910"/>
                </a:lnTo>
                <a:cubicBezTo>
                  <a:pt y="321" x="7910"/>
                  <a:pt y="240" x="7850"/>
                  <a:pt y="240" x="7728"/>
                </a:cubicBezTo>
                <a:cubicBezTo>
                  <a:pt y="240" x="7641"/>
                  <a:pt y="265" x="7578"/>
                  <a:pt y="313" x="7539"/>
                </a:cubicBezTo>
                <a:cubicBezTo>
                  <a:pt y="265" x="7520"/>
                  <a:pt y="240" x="7469"/>
                  <a:pt y="240" x="7385"/>
                </a:cubicBezTo>
                <a:close/>
                <a:moveTo>
                  <a:pt y="49" x="1760"/>
                </a:moveTo>
                <a:lnTo>
                  <a:pt y="64" x="1637"/>
                </a:lnTo>
                <a:lnTo>
                  <a:pt y="581" x="1637"/>
                </a:lnTo>
                <a:cubicBezTo>
                  <a:pt y="612" x="1637"/>
                  <a:pt y="635" x="1637"/>
                  <a:pt y="652" x="1637"/>
                </a:cubicBezTo>
                <a:cubicBezTo>
                  <a:pt y="668" x="1638"/>
                  <a:pt y="687" x="1639"/>
                  <a:pt y="708" x="1640"/>
                </a:cubicBezTo>
                <a:cubicBezTo>
                  <a:pt y="730" x="1642"/>
                  <a:pt y="746" x="1645"/>
                  <a:pt y="757" x="1649"/>
                </a:cubicBezTo>
                <a:cubicBezTo>
                  <a:pt y="768" x="1654"/>
                  <a:pt y="781" x="1660"/>
                  <a:pt y="794" x="1667"/>
                </a:cubicBezTo>
                <a:cubicBezTo>
                  <a:pt y="808" x="1675"/>
                  <a:pt y="817" x="1685"/>
                  <a:pt y="823" x="1697"/>
                </a:cubicBezTo>
                <a:cubicBezTo>
                  <a:pt y="828" x="1710"/>
                  <a:pt y="832" x="1724"/>
                  <a:pt y="836" x="1739"/>
                </a:cubicBezTo>
                <a:cubicBezTo>
                  <a:pt y="839" x="1754"/>
                  <a:pt y="841" x="1772"/>
                  <a:pt y="841" x="1792"/>
                </a:cubicBezTo>
                <a:cubicBezTo>
                  <a:pt y="841" x="1807"/>
                  <a:pt y="837" x="1833"/>
                  <a:pt y="831" x="1870"/>
                </a:cubicBezTo>
                <a:lnTo>
                  <a:pt y="727" x="1862"/>
                </a:lnTo>
                <a:cubicBezTo>
                  <a:pt y="730" x="1823"/>
                  <a:pt y="732" x="1802"/>
                  <a:pt y="732" x="1799"/>
                </a:cubicBezTo>
                <a:cubicBezTo>
                  <a:pt y="732" x="1791"/>
                  <a:pt y="731" x="1786"/>
                  <a:pt y="730" x="1783"/>
                </a:cubicBezTo>
                <a:cubicBezTo>
                  <a:pt y="729" x="1779"/>
                  <a:pt y="727" x="1776"/>
                  <a:pt y="724" x="1774"/>
                </a:cubicBezTo>
                <a:cubicBezTo>
                  <a:pt y="721" x="1771"/>
                  <a:pt y="717" x="1769"/>
                  <a:pt y="712" x="1768"/>
                </a:cubicBezTo>
                <a:cubicBezTo>
                  <a:pt y="708" x="1766"/>
                  <a:pt y="699" x="1764"/>
                  <a:pt y="687" x="1763"/>
                </a:cubicBezTo>
                <a:cubicBezTo>
                  <a:pt y="675" x="1762"/>
                  <a:pt y="663" x="1761"/>
                  <a:pt y="651" x="1761"/>
                </a:cubicBezTo>
                <a:cubicBezTo>
                  <a:pt y="638" x="1761"/>
                  <a:pt y="621" x="1760"/>
                  <a:pt y="599" x="1760"/>
                </a:cubicBezTo>
                <a:lnTo>
                  <a:pt y="49" x="1760"/>
                </a:lnTo>
                <a:close/>
                <a:moveTo>
                  <a:pt y="49" x="8683"/>
                </a:moveTo>
                <a:lnTo>
                  <a:pt y="64" x="8560"/>
                </a:lnTo>
                <a:lnTo>
                  <a:pt y="581" x="8560"/>
                </a:lnTo>
                <a:cubicBezTo>
                  <a:pt y="612" x="8560"/>
                  <a:pt y="635" x="8560"/>
                  <a:pt y="652" x="8560"/>
                </a:cubicBezTo>
                <a:cubicBezTo>
                  <a:pt y="668" x="8560"/>
                  <a:pt y="687" x="8561"/>
                  <a:pt y="708" x="8563"/>
                </a:cubicBezTo>
                <a:cubicBezTo>
                  <a:pt y="730" x="8565"/>
                  <a:pt y="746" x="8568"/>
                  <a:pt y="757" x="8572"/>
                </a:cubicBezTo>
                <a:cubicBezTo>
                  <a:pt y="768" x="8576"/>
                  <a:pt y="781" x="8582"/>
                  <a:pt y="794" x="8590"/>
                </a:cubicBezTo>
                <a:cubicBezTo>
                  <a:pt y="808" x="8598"/>
                  <a:pt y="817" x="8608"/>
                  <a:pt y="823" x="8620"/>
                </a:cubicBezTo>
                <a:cubicBezTo>
                  <a:pt y="828" x="8633"/>
                  <a:pt y="832" x="8647"/>
                  <a:pt y="836" x="8662"/>
                </a:cubicBezTo>
                <a:cubicBezTo>
                  <a:pt y="839" x="8677"/>
                  <a:pt y="841" x="8695"/>
                  <a:pt y="841" x="8715"/>
                </a:cubicBezTo>
                <a:cubicBezTo>
                  <a:pt y="841" x="8729"/>
                  <a:pt y="837" x="8755"/>
                  <a:pt y="831" x="8793"/>
                </a:cubicBezTo>
                <a:lnTo>
                  <a:pt y="727" x="8784"/>
                </a:lnTo>
                <a:cubicBezTo>
                  <a:pt y="730" x="8746"/>
                  <a:pt y="732" x="8725"/>
                  <a:pt y="732" x="8722"/>
                </a:cubicBezTo>
                <a:cubicBezTo>
                  <a:pt y="732" x="8714"/>
                  <a:pt y="731" x="8709"/>
                  <a:pt y="730" x="8705"/>
                </a:cubicBezTo>
                <a:cubicBezTo>
                  <a:pt y="729" x="8702"/>
                  <a:pt y="727" x="8699"/>
                  <a:pt y="724" x="8697"/>
                </a:cubicBezTo>
                <a:cubicBezTo>
                  <a:pt y="721" x="8694"/>
                  <a:pt y="717" x="8692"/>
                  <a:pt y="712" x="8690"/>
                </a:cubicBezTo>
                <a:cubicBezTo>
                  <a:pt y="708" x="8689"/>
                  <a:pt y="699" x="8687"/>
                  <a:pt y="687" x="8686"/>
                </a:cubicBezTo>
                <a:cubicBezTo>
                  <a:pt y="675" x="8685"/>
                  <a:pt y="663" x="8684"/>
                  <a:pt y="651" x="8684"/>
                </a:cubicBezTo>
                <a:cubicBezTo>
                  <a:pt y="638" x="8683"/>
                  <a:pt y="621" x="8683"/>
                  <a:pt y="599" x="8683"/>
                </a:cubicBezTo>
                <a:lnTo>
                  <a:pt y="49" x="8683"/>
                </a:lnTo>
                <a:close/>
                <a:moveTo>
                  <a:pt y="240" x="2384"/>
                </a:moveTo>
                <a:cubicBezTo>
                  <a:pt y="240" x="2342"/>
                  <a:pt y="248" x="2303"/>
                  <a:pt y="265" x="2268"/>
                </a:cubicBezTo>
                <a:cubicBezTo>
                  <a:pt y="282" x="2232"/>
                  <a:pt y="304" x="2203"/>
                  <a:pt y="332" x="2179"/>
                </a:cubicBezTo>
                <a:cubicBezTo>
                  <a:pt y="360" x="2156"/>
                  <a:pt y="392" x="2138"/>
                  <a:pt y="428" x="2125"/>
                </a:cubicBezTo>
                <a:cubicBezTo>
                  <a:pt y="464" x="2112"/>
                  <a:pt y="502" x="2106"/>
                  <a:pt y="541" x="2105"/>
                </a:cubicBezTo>
                <a:cubicBezTo>
                  <a:pt y="582" x="2105"/>
                  <a:pt y="620" x="2112"/>
                  <a:pt y="656" x="2124"/>
                </a:cubicBezTo>
                <a:cubicBezTo>
                  <a:pt y="691" x="2136"/>
                  <a:pt y="723" x="2154"/>
                  <a:pt y="751" x="2177"/>
                </a:cubicBezTo>
                <a:cubicBezTo>
                  <a:pt y="779" x="2200"/>
                  <a:pt y="802" x="2230"/>
                  <a:pt y="818" x="2266"/>
                </a:cubicBezTo>
                <a:cubicBezTo>
                  <a:pt y="835" x="2302"/>
                  <a:pt y="843" x="2342"/>
                  <a:pt y="843" x="2385"/>
                </a:cubicBezTo>
                <a:cubicBezTo>
                  <a:pt y="843" x="2415"/>
                  <a:pt y="838" x="2444"/>
                  <a:pt y="829" x="2473"/>
                </a:cubicBezTo>
                <a:cubicBezTo>
                  <a:pt y="820" x="2501"/>
                  <a:pt y="803" x="2528"/>
                  <a:pt y="779" x="2554"/>
                </a:cubicBezTo>
                <a:lnTo>
                  <a:pt y="681" x="2520"/>
                </a:lnTo>
                <a:cubicBezTo>
                  <a:pt y="716" x="2471"/>
                  <a:pt y="734" x="2427"/>
                  <a:pt y="734" x="2389"/>
                </a:cubicBezTo>
                <a:cubicBezTo>
                  <a:pt y="734" x="2342"/>
                  <a:pt y="716" x="2304"/>
                  <a:pt y="681" x="2275"/>
                </a:cubicBezTo>
                <a:cubicBezTo>
                  <a:pt y="646" x="2245"/>
                  <a:pt y="600" x="2231"/>
                  <a:pt y="543" x="2231"/>
                </a:cubicBezTo>
                <a:cubicBezTo>
                  <a:pt y="487" x="2231"/>
                  <a:pt y="440" x="2245"/>
                  <a:pt y="404" x="2275"/>
                </a:cubicBezTo>
                <a:cubicBezTo>
                  <a:pt y="367" x="2304"/>
                  <a:pt y="349" x="2340"/>
                  <a:pt y="349" x="2383"/>
                </a:cubicBezTo>
                <a:cubicBezTo>
                  <a:pt y="349" x="2426"/>
                  <a:pt y="365" x="2471"/>
                  <a:pt y="397" x="2520"/>
                </a:cubicBezTo>
                <a:lnTo>
                  <a:pt y="302" x="2554"/>
                </a:lnTo>
                <a:cubicBezTo>
                  <a:pt y="278" x="2530"/>
                  <a:pt y="262" x="2504"/>
                  <a:pt y="254" x="2475"/>
                </a:cubicBezTo>
                <a:cubicBezTo>
                  <a:pt y="245" x="2447"/>
                  <a:pt y="240" x="2417"/>
                  <a:pt y="240" x="2384"/>
                </a:cubicBezTo>
                <a:close/>
                <a:moveTo>
                  <a:pt y="240" x="2816"/>
                </a:moveTo>
                <a:cubicBezTo>
                  <a:pt y="240" x="2778"/>
                  <a:pt y="244" x="2741"/>
                  <a:pt y="252" x="2706"/>
                </a:cubicBezTo>
                <a:cubicBezTo>
                  <a:pt y="260" x="2670"/>
                  <a:pt y="273" x="2636"/>
                  <a:pt y="292" x="2603"/>
                </a:cubicBezTo>
                <a:lnTo>
                  <a:pt y="395" x="2639"/>
                </a:lnTo>
                <a:cubicBezTo>
                  <a:pt y="378" x="2674"/>
                  <a:pt y="366" x="2706"/>
                  <a:pt y="360" x="2734"/>
                </a:cubicBezTo>
                <a:cubicBezTo>
                  <a:pt y="354" x="2763"/>
                  <a:pt y="351" x="2791"/>
                  <a:pt y="351" x="2818"/>
                </a:cubicBezTo>
                <a:cubicBezTo>
                  <a:pt y="351" x="2849"/>
                  <a:pt y="357" x="2871"/>
                  <a:pt y="369" x="2884"/>
                </a:cubicBezTo>
                <a:cubicBezTo>
                  <a:pt y="382" x="2896"/>
                  <a:pt y="401" x="2903"/>
                  <a:pt y="428" x="2903"/>
                </a:cubicBezTo>
                <a:lnTo>
                  <a:pt y="471" x="2903"/>
                </a:lnTo>
                <a:lnTo>
                  <a:pt y="475" x="2867"/>
                </a:lnTo>
                <a:cubicBezTo>
                  <a:pt y="477" x="2852"/>
                  <a:pt y="479" x="2842"/>
                  <a:pt y="479" x="2835"/>
                </a:cubicBezTo>
                <a:cubicBezTo>
                  <a:pt y="491" x="2760"/>
                  <a:pt y="505" x="2705"/>
                  <a:pt y="522" x="2671"/>
                </a:cubicBezTo>
                <a:cubicBezTo>
                  <a:pt y="554" x="2607"/>
                  <a:pt y="605" x="2575"/>
                  <a:pt y="675" x="2575"/>
                </a:cubicBezTo>
                <a:cubicBezTo>
                  <a:pt y="703" x="2575"/>
                  <a:pt y="728" x="2580"/>
                  <a:pt y="749" x="2590"/>
                </a:cubicBezTo>
                <a:cubicBezTo>
                  <a:pt y="771" x="2600"/>
                  <a:pt y="789" x="2614"/>
                  <a:pt y="802" x="2631"/>
                </a:cubicBezTo>
                <a:cubicBezTo>
                  <a:pt y="816" x="2648"/>
                  <a:pt y="826" x="2668"/>
                  <a:pt y="833" x="2689"/>
                </a:cubicBezTo>
                <a:cubicBezTo>
                  <a:pt y="839" x="2711"/>
                  <a:pt y="843" x="2734"/>
                  <a:pt y="843" x="2759"/>
                </a:cubicBezTo>
                <a:cubicBezTo>
                  <a:pt y="843" x="2834"/>
                  <a:pt y="827" x="2886"/>
                  <a:pt y="796" x="2914"/>
                </a:cubicBezTo>
                <a:lnTo>
                  <a:pt y="831" x="2921"/>
                </a:lnTo>
                <a:lnTo>
                  <a:pt y="831" x="3026"/>
                </a:lnTo>
                <a:lnTo>
                  <a:pt y="416" x="3026"/>
                </a:lnTo>
                <a:cubicBezTo>
                  <a:pt y="299" x="3026"/>
                  <a:pt y="240" x="2956"/>
                  <a:pt y="240" x="2816"/>
                </a:cubicBezTo>
                <a:close/>
                <a:moveTo>
                  <a:pt y="240" x="3360"/>
                </a:moveTo>
                <a:cubicBezTo>
                  <a:pt y="240" x="3318"/>
                  <a:pt y="248" x="3279"/>
                  <a:pt y="265" x="3244"/>
                </a:cubicBezTo>
                <a:cubicBezTo>
                  <a:pt y="282" x="3208"/>
                  <a:pt y="304" x="3179"/>
                  <a:pt y="332" x="3155"/>
                </a:cubicBezTo>
                <a:cubicBezTo>
                  <a:pt y="360" x="3132"/>
                  <a:pt y="392" x="3114"/>
                  <a:pt y="428" x="3101"/>
                </a:cubicBezTo>
                <a:cubicBezTo>
                  <a:pt y="464" x="3088"/>
                  <a:pt y="502" x="3082"/>
                  <a:pt y="541" x="3082"/>
                </a:cubicBezTo>
                <a:cubicBezTo>
                  <a:pt y="582" x="3082"/>
                  <a:pt y="620" x="3088"/>
                  <a:pt y="656" x="3100"/>
                </a:cubicBezTo>
                <a:cubicBezTo>
                  <a:pt y="691" x="3112"/>
                  <a:pt y="723" x="3130"/>
                  <a:pt y="751" x="3153"/>
                </a:cubicBezTo>
                <a:cubicBezTo>
                  <a:pt y="779" x="3176"/>
                  <a:pt y="802" x="3206"/>
                  <a:pt y="818" x="3242"/>
                </a:cubicBezTo>
                <a:cubicBezTo>
                  <a:pt y="835" x="3278"/>
                  <a:pt y="843" x="3318"/>
                  <a:pt y="843" x="3361"/>
                </a:cubicBezTo>
                <a:cubicBezTo>
                  <a:pt y="843" x="3391"/>
                  <a:pt y="838" x="3420"/>
                  <a:pt y="829" x="3449"/>
                </a:cubicBezTo>
                <a:cubicBezTo>
                  <a:pt y="820" x="3477"/>
                  <a:pt y="803" x="3504"/>
                  <a:pt y="779" x="3530"/>
                </a:cubicBezTo>
                <a:lnTo>
                  <a:pt y="681" x="3496"/>
                </a:lnTo>
                <a:cubicBezTo>
                  <a:pt y="716" x="3447"/>
                  <a:pt y="734" x="3403"/>
                  <a:pt y="734" x="3365"/>
                </a:cubicBezTo>
                <a:cubicBezTo>
                  <a:pt y="734" x="3318"/>
                  <a:pt y="716" x="3280"/>
                  <a:pt y="681" x="3251"/>
                </a:cubicBezTo>
                <a:cubicBezTo>
                  <a:pt y="646" x="3221"/>
                  <a:pt y="600" x="3207"/>
                  <a:pt y="543" x="3207"/>
                </a:cubicBezTo>
                <a:cubicBezTo>
                  <a:pt y="487" x="3207"/>
                  <a:pt y="440" x="3221"/>
                  <a:pt y="404" x="3251"/>
                </a:cubicBezTo>
                <a:cubicBezTo>
                  <a:pt y="367" x="3280"/>
                  <a:pt y="349" x="3316"/>
                  <a:pt y="349" x="3359"/>
                </a:cubicBezTo>
                <a:cubicBezTo>
                  <a:pt y="349" x="3402"/>
                  <a:pt y="365" x="3447"/>
                  <a:pt y="397" x="3496"/>
                </a:cubicBezTo>
                <a:lnTo>
                  <a:pt y="302" x="3530"/>
                </a:lnTo>
                <a:cubicBezTo>
                  <a:pt y="278" x="3506"/>
                  <a:pt y="262" x="3480"/>
                  <a:pt y="254" x="3451"/>
                </a:cubicBezTo>
                <a:cubicBezTo>
                  <a:pt y="245" x="3423"/>
                  <a:pt y="240" x="3393"/>
                  <a:pt y="240" x="3360"/>
                </a:cubicBezTo>
                <a:close/>
                <a:moveTo>
                  <a:pt y="240" x="4054"/>
                </a:moveTo>
                <a:cubicBezTo>
                  <a:pt y="240" x="3997"/>
                  <a:pt y="254" x="3948"/>
                  <a:pt y="282" x="3905"/>
                </a:cubicBezTo>
                <a:cubicBezTo>
                  <a:pt y="310" x="3863"/>
                  <a:pt y="347" x="3831"/>
                  <a:pt y="392" x="3811"/>
                </a:cubicBezTo>
                <a:cubicBezTo>
                  <a:pt y="438" x="3790"/>
                  <a:pt y="488" x="3779"/>
                  <a:pt y="543" x="3779"/>
                </a:cubicBezTo>
                <a:cubicBezTo>
                  <a:pt y="598" x="3779"/>
                  <a:pt y="648" x="3790"/>
                  <a:pt y="693" x="3810"/>
                </a:cubicBezTo>
                <a:cubicBezTo>
                  <a:pt y="738" x="3831"/>
                  <a:pt y="774" x="3862"/>
                  <a:pt y="801" x="3904"/>
                </a:cubicBezTo>
                <a:cubicBezTo>
                  <a:pt y="829" x="3947"/>
                  <a:pt y="843" x="3996"/>
                  <a:pt y="843" x="4053"/>
                </a:cubicBezTo>
                <a:cubicBezTo>
                  <a:pt y="843" x="4095"/>
                  <a:pt y="835" x="4133"/>
                  <a:pt y="818" x="4168"/>
                </a:cubicBezTo>
                <a:cubicBezTo>
                  <a:pt y="801" x="4202"/>
                  <a:pt y="779" x="4231"/>
                  <a:pt y="751" x="4253"/>
                </a:cubicBezTo>
                <a:cubicBezTo>
                  <a:pt y="722" x="4275"/>
                  <a:pt y="690" x="4292"/>
                  <a:pt y="655" x="4304"/>
                </a:cubicBezTo>
                <a:cubicBezTo>
                  <a:pt y="619" x="4316"/>
                  <a:pt y="581" x="4321"/>
                  <a:pt y="542" x="4321"/>
                </a:cubicBezTo>
                <a:cubicBezTo>
                  <a:pt y="509" x="4321"/>
                  <a:pt y="478" x="4318"/>
                  <a:pt y="448" x="4311"/>
                </a:cubicBezTo>
                <a:cubicBezTo>
                  <a:pt y="418" x="4304"/>
                  <a:pt y="391" x="4293"/>
                  <a:pt y="366" x="4279"/>
                </a:cubicBezTo>
                <a:cubicBezTo>
                  <a:pt y="340" x="4264"/>
                  <a:pt y="318" x="4246"/>
                  <a:pt y="300" x="4225"/>
                </a:cubicBezTo>
                <a:cubicBezTo>
                  <a:pt y="281" x="4204"/>
                  <a:pt y="266" x="4179"/>
                  <a:pt y="256" x="4150"/>
                </a:cubicBezTo>
                <a:cubicBezTo>
                  <a:pt y="245" x="4121"/>
                  <a:pt y="240" x="4089"/>
                  <a:pt y="240" x="4054"/>
                </a:cubicBezTo>
                <a:close/>
                <a:moveTo>
                  <a:pt y="240" x="6072"/>
                </a:moveTo>
                <a:cubicBezTo>
                  <a:pt y="242" x="5996"/>
                  <a:pt y="272" x="5934"/>
                  <a:pt y="328" x="5887"/>
                </a:cubicBezTo>
                <a:cubicBezTo>
                  <a:pt y="385" x="5839"/>
                  <a:pt y="456" x="5815"/>
                  <a:pt y="541" x="5815"/>
                </a:cubicBezTo>
                <a:cubicBezTo>
                  <a:pt y="632" x="5815"/>
                  <a:pt y="706" x="5839"/>
                  <a:pt y="761" x="5887"/>
                </a:cubicBezTo>
                <a:cubicBezTo>
                  <a:pt y="815" x="5935"/>
                  <a:pt y="843" x="6000"/>
                  <a:pt y="843" x="6082"/>
                </a:cubicBezTo>
                <a:cubicBezTo>
                  <a:pt y="843" x="6169"/>
                  <a:pt y="816" x="6243"/>
                  <a:pt y="763" x="6305"/>
                </a:cubicBezTo>
                <a:lnTo>
                  <a:pt y="666" x="6264"/>
                </a:lnTo>
                <a:cubicBezTo>
                  <a:pt y="709" x="6201"/>
                  <a:pt y="731" x="6141"/>
                  <a:pt y="731" x="6085"/>
                </a:cubicBezTo>
                <a:cubicBezTo>
                  <a:pt y="731" x="6043"/>
                  <a:pt y="715" x="6009"/>
                  <a:pt y="684" x="5982"/>
                </a:cubicBezTo>
                <a:cubicBezTo>
                  <a:pt y="653" x="5955"/>
                  <a:pt y="617" x="5941"/>
                  <a:pt y="577" x="5941"/>
                </a:cubicBezTo>
                <a:lnTo>
                  <a:pt y="577" x="6308"/>
                </a:lnTo>
                <a:cubicBezTo>
                  <a:pt y="560" x="6308"/>
                  <a:pt y="547" x="6308"/>
                  <a:pt y="538" x="6308"/>
                </a:cubicBezTo>
                <a:cubicBezTo>
                  <a:pt y="529" x="6309"/>
                  <a:pt y="523" x="6309"/>
                  <a:pt y="520" x="6309"/>
                </a:cubicBezTo>
                <a:cubicBezTo>
                  <a:pt y="435" x="6309"/>
                  <a:pt y="368" x="6288"/>
                  <a:pt y="317" x="6245"/>
                </a:cubicBezTo>
                <a:cubicBezTo>
                  <a:pt y="266" x="6203"/>
                  <a:pt y="240" x="6145"/>
                  <a:pt y="240" x="6072"/>
                </a:cubicBezTo>
                <a:close/>
                <a:moveTo>
                  <a:pt y="240" x="6819"/>
                </a:moveTo>
                <a:cubicBezTo>
                  <a:pt y="242" x="6743"/>
                  <a:pt y="272" x="6681"/>
                  <a:pt y="328" x="6634"/>
                </a:cubicBezTo>
                <a:cubicBezTo>
                  <a:pt y="385" x="6586"/>
                  <a:pt y="456" x="6562"/>
                  <a:pt y="541" x="6562"/>
                </a:cubicBezTo>
                <a:cubicBezTo>
                  <a:pt y="632" x="6562"/>
                  <a:pt y="706" x="6586"/>
                  <a:pt y="761" x="6634"/>
                </a:cubicBezTo>
                <a:cubicBezTo>
                  <a:pt y="815" x="6682"/>
                  <a:pt y="843" x="6747"/>
                  <a:pt y="843" x="6829"/>
                </a:cubicBezTo>
                <a:cubicBezTo>
                  <a:pt y="843" x="6916"/>
                  <a:pt y="816" x="6991"/>
                  <a:pt y="763" x="7052"/>
                </a:cubicBezTo>
                <a:lnTo>
                  <a:pt y="666" x="7011"/>
                </a:lnTo>
                <a:cubicBezTo>
                  <a:pt y="709" x="6948"/>
                  <a:pt y="731" x="6888"/>
                  <a:pt y="731" x="6832"/>
                </a:cubicBezTo>
                <a:cubicBezTo>
                  <a:pt y="731" x="6790"/>
                  <a:pt y="715" x="6756"/>
                  <a:pt y="684" x="6729"/>
                </a:cubicBezTo>
                <a:cubicBezTo>
                  <a:pt y="653" x="6702"/>
                  <a:pt y="617" x="6688"/>
                  <a:pt y="577" x="6688"/>
                </a:cubicBezTo>
                <a:lnTo>
                  <a:pt y="577" x="7055"/>
                </a:lnTo>
                <a:cubicBezTo>
                  <a:pt y="560" x="7055"/>
                  <a:pt y="547" x="7055"/>
                  <a:pt y="538" x="7055"/>
                </a:cubicBezTo>
                <a:cubicBezTo>
                  <a:pt y="529" x="7056"/>
                  <a:pt y="523" x="7056"/>
                  <a:pt y="520" x="7056"/>
                </a:cubicBezTo>
                <a:cubicBezTo>
                  <a:pt y="435" x="7056"/>
                  <a:pt y="368" x="7035"/>
                  <a:pt y="317" x="6992"/>
                </a:cubicBezTo>
                <a:cubicBezTo>
                  <a:pt y="266" x="6950"/>
                  <a:pt y="240" x="6892"/>
                  <a:pt y="240" x="6819"/>
                </a:cubicBezTo>
                <a:close/>
                <a:moveTo>
                  <a:pt y="240" x="9071"/>
                </a:moveTo>
                <a:cubicBezTo>
                  <a:pt y="240" x="9014"/>
                  <a:pt y="254" x="8964"/>
                  <a:pt y="282" x="8922"/>
                </a:cubicBezTo>
                <a:cubicBezTo>
                  <a:pt y="310" x="8880"/>
                  <a:pt y="347" x="8848"/>
                  <a:pt y="392" x="8827"/>
                </a:cubicBezTo>
                <a:cubicBezTo>
                  <a:pt y="438" x="8806"/>
                  <a:pt y="488" x="8796"/>
                  <a:pt y="543" x="8796"/>
                </a:cubicBezTo>
                <a:cubicBezTo>
                  <a:pt y="598" x="8796"/>
                  <a:pt y="648" x="8806"/>
                  <a:pt y="693" x="8827"/>
                </a:cubicBezTo>
                <a:cubicBezTo>
                  <a:pt y="738" x="8848"/>
                  <a:pt y="774" x="8879"/>
                  <a:pt y="801" x="8921"/>
                </a:cubicBezTo>
                <a:cubicBezTo>
                  <a:pt y="829" x="8963"/>
                  <a:pt y="843" x="9013"/>
                  <a:pt y="843" x="9069"/>
                </a:cubicBezTo>
                <a:cubicBezTo>
                  <a:pt y="843" x="9111"/>
                  <a:pt y="835" x="9150"/>
                  <a:pt y="818" x="9184"/>
                </a:cubicBezTo>
                <a:cubicBezTo>
                  <a:pt y="801" x="9219"/>
                  <a:pt y="779" x="9247"/>
                  <a:pt y="751" x="9270"/>
                </a:cubicBezTo>
                <a:cubicBezTo>
                  <a:pt y="722" x="9292"/>
                  <a:pt y="690" x="9309"/>
                  <a:pt y="655" x="9321"/>
                </a:cubicBezTo>
                <a:cubicBezTo>
                  <a:pt y="619" x="9332"/>
                  <a:pt y="581" x="9338"/>
                  <a:pt y="542" x="9338"/>
                </a:cubicBezTo>
                <a:cubicBezTo>
                  <a:pt y="509" x="9338"/>
                  <a:pt y="478" x="9335"/>
                  <a:pt y="448" x="9328"/>
                </a:cubicBezTo>
                <a:cubicBezTo>
                  <a:pt y="418" x="9321"/>
                  <a:pt y="391" x="9310"/>
                  <a:pt y="366" x="9295"/>
                </a:cubicBezTo>
                <a:cubicBezTo>
                  <a:pt y="340" x="9281"/>
                  <a:pt y="318" x="9263"/>
                  <a:pt y="300" x="9242"/>
                </a:cubicBezTo>
                <a:cubicBezTo>
                  <a:pt y="281" x="9221"/>
                  <a:pt y="266" x="9196"/>
                  <a:pt y="256" x="9166"/>
                </a:cubicBezTo>
                <a:cubicBezTo>
                  <a:pt y="245" x="9137"/>
                  <a:pt y="240" x="9105"/>
                  <a:pt y="240" x="9071"/>
                </a:cubicBezTo>
                <a:close/>
                <a:moveTo>
                  <a:pt y="240" x="9583"/>
                </a:moveTo>
                <a:cubicBezTo>
                  <a:pt y="240" x="9551"/>
                  <a:pt y="245" x="9523"/>
                  <a:pt y="255" x="9497"/>
                </a:cubicBezTo>
                <a:cubicBezTo>
                  <a:pt y="265" x="9471"/>
                  <a:pt y="277" x="9450"/>
                  <a:pt y="294" x="9434"/>
                </a:cubicBezTo>
                <a:cubicBezTo>
                  <a:pt y="310" x="9417"/>
                  <a:pt y="328" x="9405"/>
                  <a:pt y="348" x="9396"/>
                </a:cubicBezTo>
                <a:cubicBezTo>
                  <a:pt y="368" x="9387"/>
                  <a:pt y="389" x="9383"/>
                  <a:pt y="411" x="9383"/>
                </a:cubicBezTo>
                <a:cubicBezTo>
                  <a:pt y="452" x="9384"/>
                  <a:pt y="486" x="9396"/>
                  <a:pt y="515" x="9419"/>
                </a:cubicBezTo>
                <a:cubicBezTo>
                  <a:pt y="543" x="9443"/>
                  <a:pt y="565" x="9482"/>
                  <a:pt y="580" x="9537"/>
                </a:cubicBezTo>
                <a:lnTo>
                  <a:pt y="600" x="9609"/>
                </a:lnTo>
                <a:cubicBezTo>
                  <a:pt y="612" x="9652"/>
                  <a:pt y="633" x="9674"/>
                  <a:pt y="662" x="9674"/>
                </a:cubicBezTo>
                <a:lnTo>
                  <a:pt y="667" x="9674"/>
                </a:lnTo>
                <a:cubicBezTo>
                  <a:pt y="688" x="9673"/>
                  <a:pt y="705" x="9665"/>
                  <a:pt y="716" x="9650"/>
                </a:cubicBezTo>
                <a:cubicBezTo>
                  <a:pt y="728" x="9636"/>
                  <a:pt y="733" x="9616"/>
                  <a:pt y="733" x="9590"/>
                </a:cubicBezTo>
                <a:lnTo>
                  <a:pt y="733" x="9582"/>
                </a:lnTo>
                <a:cubicBezTo>
                  <a:pt y="733" x="9562"/>
                  <a:pt y="730" x="9541"/>
                  <a:pt y="725" x="9520"/>
                </a:cubicBezTo>
                <a:cubicBezTo>
                  <a:pt y="719" x="9498"/>
                  <a:pt y="713" x="9482"/>
                  <a:pt y="708" x="9471"/>
                </a:cubicBezTo>
                <a:cubicBezTo>
                  <a:pt y="703" x="9460"/>
                  <a:pt y="692" x="9443"/>
                  <a:pt y="677" x="9419"/>
                </a:cubicBezTo>
                <a:lnTo>
                  <a:pt y="779" x="9384"/>
                </a:lnTo>
                <a:cubicBezTo>
                  <a:pt y="800" x="9412"/>
                  <a:pt y="816" x="9444"/>
                  <a:pt y="827" x="9480"/>
                </a:cubicBezTo>
                <a:cubicBezTo>
                  <a:pt y="837" x="9516"/>
                  <a:pt y="843" x="9554"/>
                  <a:pt y="843" x="9595"/>
                </a:cubicBezTo>
                <a:cubicBezTo>
                  <a:pt y="843" x="9652"/>
                  <a:pt y="827" x="9699"/>
                  <a:pt y="796" x="9735"/>
                </a:cubicBezTo>
                <a:cubicBezTo>
                  <a:pt y="765" x="9772"/>
                  <a:pt y="722" x="9791"/>
                  <a:pt y="666" x="9793"/>
                </a:cubicBezTo>
                <a:lnTo>
                  <a:pt y="664" x="9793"/>
                </a:lnTo>
                <a:cubicBezTo>
                  <a:pt y="615" x="9793"/>
                  <a:pt y="577" x="9780"/>
                  <a:pt y="548" x="9754"/>
                </a:cubicBezTo>
                <a:cubicBezTo>
                  <a:pt y="520" x="9728"/>
                  <a:pt y="499" x="9691"/>
                  <a:pt y="486" x="9642"/>
                </a:cubicBezTo>
                <a:lnTo>
                  <a:pt y="466" x="9568"/>
                </a:lnTo>
                <a:cubicBezTo>
                  <a:pt y="460" x="9545"/>
                  <a:pt y="452" x="9529"/>
                  <a:pt y="443" x="9520"/>
                </a:cubicBezTo>
                <a:cubicBezTo>
                  <a:pt y="434" x="9512"/>
                  <a:pt y="424" x="9507"/>
                  <a:pt y="412" x="9507"/>
                </a:cubicBezTo>
                <a:cubicBezTo>
                  <a:pt y="391" x="9507"/>
                  <a:pt y="376" x="9514"/>
                  <a:pt y="364" x="9528"/>
                </a:cubicBezTo>
                <a:cubicBezTo>
                  <a:pt y="353" x="9543"/>
                  <a:pt y="347" x="9563"/>
                  <a:pt y="347" x="9589"/>
                </a:cubicBezTo>
                <a:cubicBezTo>
                  <a:pt y="347" x="9629"/>
                  <a:pt y="358" x="9679"/>
                  <a:pt y="382" x="9738"/>
                </a:cubicBezTo>
                <a:lnTo>
                  <a:pt y="285" x="9770"/>
                </a:lnTo>
                <a:cubicBezTo>
                  <a:pt y="255" x="9712"/>
                  <a:pt y="240" x="9649"/>
                  <a:pt y="240" x="9583"/>
                </a:cubicBezTo>
                <a:close/>
                <a:moveTo>
                  <a:pt y="240" x="1326"/>
                </a:moveTo>
                <a:cubicBezTo>
                  <a:pt y="240" x="1250"/>
                  <a:pt y="256" x="1201"/>
                  <a:pt y="288" x="1177"/>
                </a:cubicBezTo>
                <a:lnTo>
                  <a:pt y="253" x="1174"/>
                </a:lnTo>
                <a:lnTo>
                  <a:pt y="253" x="1057"/>
                </a:lnTo>
                <a:lnTo>
                  <a:pt y="1058" x="1057"/>
                </a:lnTo>
                <a:lnTo>
                  <a:pt y="1041" x="1181"/>
                </a:lnTo>
                <a:lnTo>
                  <a:pt y="807" x="1181"/>
                </a:lnTo>
                <a:cubicBezTo>
                  <a:pt y="831" x="1195"/>
                  <a:pt y="843" x="1243"/>
                  <a:pt y="843" x="1326"/>
                </a:cubicBezTo>
                <a:cubicBezTo>
                  <a:pt y="843" x="1363"/>
                  <a:pt y="835" x="1397"/>
                  <a:pt y="818" x="1429"/>
                </a:cubicBezTo>
                <a:cubicBezTo>
                  <a:pt y="802" x="1460"/>
                  <a:pt y="780" x="1486"/>
                  <a:pt y="752" x="1507"/>
                </a:cubicBezTo>
                <a:cubicBezTo>
                  <a:pt y="725" x="1527"/>
                  <a:pt y="693" x="1543"/>
                  <a:pt y="658" x="1554"/>
                </a:cubicBezTo>
                <a:cubicBezTo>
                  <a:pt y="623" x="1565"/>
                  <a:pt y="586" x="1571"/>
                  <a:pt y="548" x="1571"/>
                </a:cubicBezTo>
                <a:cubicBezTo>
                  <a:pt y="506" x="1571"/>
                  <a:pt y="467" x="1566"/>
                  <a:pt y="432" x="1557"/>
                </a:cubicBezTo>
                <a:cubicBezTo>
                  <a:pt y="396" x="1548"/>
                  <a:pt y="363" x="1533"/>
                  <a:pt y="334" x="1514"/>
                </a:cubicBezTo>
                <a:cubicBezTo>
                  <a:pt y="305" x="1495"/>
                  <a:pt y="282" x="1469"/>
                  <a:pt y="265" x="1437"/>
                </a:cubicBezTo>
                <a:cubicBezTo>
                  <a:pt y="248" x="1404"/>
                  <a:pt y="240" x="1367"/>
                  <a:pt y="240" x="1326"/>
                </a:cubicBezTo>
                <a:close/>
                <a:moveTo>
                  <a:pt y="240" x="8248"/>
                </a:moveTo>
                <a:cubicBezTo>
                  <a:pt y="240" x="8173"/>
                  <a:pt y="256" x="8124"/>
                  <a:pt y="288" x="8100"/>
                </a:cubicBezTo>
                <a:lnTo>
                  <a:pt y="253" x="8097"/>
                </a:lnTo>
                <a:lnTo>
                  <a:pt y="253" x="7980"/>
                </a:lnTo>
                <a:lnTo>
                  <a:pt y="1058" x="7980"/>
                </a:lnTo>
                <a:lnTo>
                  <a:pt y="1041" x="8104"/>
                </a:lnTo>
                <a:lnTo>
                  <a:pt y="807" x="8104"/>
                </a:lnTo>
                <a:cubicBezTo>
                  <a:pt y="831" x="8118"/>
                  <a:pt y="843" x="8166"/>
                  <a:pt y="843" x="8248"/>
                </a:cubicBezTo>
                <a:cubicBezTo>
                  <a:pt y="843" x="8286"/>
                  <a:pt y="835" x="8320"/>
                  <a:pt y="818" x="8352"/>
                </a:cubicBezTo>
                <a:cubicBezTo>
                  <a:pt y="802" x="8383"/>
                  <a:pt y="780" x="8409"/>
                  <a:pt y="752" x="8430"/>
                </a:cubicBezTo>
                <a:cubicBezTo>
                  <a:pt y="725" x="8450"/>
                  <a:pt y="693" x="8466"/>
                  <a:pt y="658" x="8477"/>
                </a:cubicBezTo>
                <a:cubicBezTo>
                  <a:pt y="623" x="8488"/>
                  <a:pt y="586" x="8494"/>
                  <a:pt y="548" x="8494"/>
                </a:cubicBezTo>
                <a:cubicBezTo>
                  <a:pt y="506" x="8494"/>
                  <a:pt y="467" x="8489"/>
                  <a:pt y="432" x="8480"/>
                </a:cubicBezTo>
                <a:cubicBezTo>
                  <a:pt y="396" x="8471"/>
                  <a:pt y="363" x="8456"/>
                  <a:pt y="334" x="8437"/>
                </a:cubicBezTo>
                <a:cubicBezTo>
                  <a:pt y="305" x="8418"/>
                  <a:pt y="282" x="8392"/>
                  <a:pt y="265" x="8360"/>
                </a:cubicBezTo>
                <a:cubicBezTo>
                  <a:pt y="248" x="8327"/>
                  <a:pt y="240" x="8290"/>
                  <a:pt y="240" x="8248"/>
                </a:cubicBezTo>
                <a:close/>
                <a:moveTo>
                  <a:pt y="253" x="5064"/>
                </a:moveTo>
                <a:lnTo>
                  <a:pt y="799" x="5281"/>
                </a:lnTo>
                <a:cubicBezTo>
                  <a:pt y="824" x="5272"/>
                  <a:pt y="845" x="5265"/>
                  <a:pt y="862" x="5258"/>
                </a:cubicBezTo>
                <a:cubicBezTo>
                  <a:pt y="878" x="5252"/>
                  <a:pt y="894" x="5245"/>
                  <a:pt y="908" x="5237"/>
                </a:cubicBezTo>
                <a:cubicBezTo>
                  <a:pt y="922" x="5229"/>
                  <a:pt y="931" x="5223"/>
                  <a:pt y="937" x="5217"/>
                </a:cubicBezTo>
                <a:cubicBezTo>
                  <a:pt y="942" x="5212"/>
                  <a:pt y="947" x="5204"/>
                  <a:pt y="951" x="5194"/>
                </a:cubicBezTo>
                <a:cubicBezTo>
                  <a:pt y="955" x="5184"/>
                  <a:pt y="958" x="5174"/>
                  <a:pt y="959" x="5162"/>
                </a:cubicBezTo>
                <a:cubicBezTo>
                  <a:pt y="960" x="5151"/>
                  <a:pt y="960" x="5135"/>
                  <a:pt y="960" x="5115"/>
                </a:cubicBezTo>
                <a:lnTo>
                  <a:pt y="960" x="5077"/>
                </a:lnTo>
                <a:lnTo>
                  <a:pt y="1076" x="5092"/>
                </a:lnTo>
                <a:lnTo>
                  <a:pt y="1076" x="5136"/>
                </a:lnTo>
                <a:cubicBezTo>
                  <a:pt y="1076" x="5162"/>
                  <a:pt y="1073" x="5187"/>
                  <a:pt y="1068" x="5209"/>
                </a:cubicBezTo>
                <a:cubicBezTo>
                  <a:pt y="1063" x="5231"/>
                  <a:pt y="1055" x="5251"/>
                  <a:pt y="1044" x="5268"/>
                </a:cubicBezTo>
                <a:cubicBezTo>
                  <a:pt y="1033" x="5285"/>
                  <a:pt y="1021" x="5301"/>
                  <a:pt y="1008" x="5314"/>
                </a:cubicBezTo>
                <a:cubicBezTo>
                  <a:pt y="995" x="5327"/>
                  <a:pt y="978" x="5339"/>
                  <a:pt y="959" x="5350"/>
                </a:cubicBezTo>
                <a:cubicBezTo>
                  <a:pt y="940" x="5361"/>
                  <a:pt y="921" x="5370"/>
                  <a:pt y="903" x="5377"/>
                </a:cubicBezTo>
                <a:cubicBezTo>
                  <a:pt y="886" x="5385"/>
                  <a:pt y="865" x="5393"/>
                  <a:pt y="840" x="5402"/>
                </a:cubicBezTo>
                <a:lnTo>
                  <a:pt y="253" x="5607"/>
                </a:lnTo>
                <a:lnTo>
                  <a:pt y="253" x="5476"/>
                </a:lnTo>
                <a:lnTo>
                  <a:pt y="346" x="5445"/>
                </a:lnTo>
                <a:cubicBezTo>
                  <a:pt y="399" x="5428"/>
                  <a:pt y="463" x="5407"/>
                  <a:pt y="537" x="5383"/>
                </a:cubicBezTo>
                <a:cubicBezTo>
                  <a:pt y="610" x="5360"/>
                  <a:pt y="647" x="5348"/>
                  <a:pt y="647" x="5348"/>
                </a:cubicBezTo>
                <a:lnTo>
                  <a:pt y="647" x="5348"/>
                </a:lnTo>
                <a:lnTo>
                  <a:pt y="253" x="5195"/>
                </a:lnTo>
                <a:close/>
                <a:moveTo>
                  <a:pt y="253" x="6386"/>
                </a:moveTo>
                <a:lnTo>
                  <a:pt y="869" x="6386"/>
                </a:lnTo>
                <a:cubicBezTo>
                  <a:pt y="882" x="6386"/>
                  <a:pt y="892" x="6386"/>
                  <a:pt y="899" x="6386"/>
                </a:cubicBezTo>
                <a:cubicBezTo>
                  <a:pt y="907" x="6385"/>
                  <a:pt y="914" x="6385"/>
                  <a:pt y="922" x="6384"/>
                </a:cubicBezTo>
                <a:cubicBezTo>
                  <a:pt y="930" x="6383"/>
                  <a:pt y="935" x="6382"/>
                  <a:pt y="938" x="6380"/>
                </a:cubicBezTo>
                <a:cubicBezTo>
                  <a:pt y="941" x="6379"/>
                  <a:pt y="944" x="6377"/>
                  <a:pt y="947" x="6374"/>
                </a:cubicBezTo>
                <a:cubicBezTo>
                  <a:pt y="951" x="6372"/>
                  <a:pt y="953" x="6368"/>
                  <a:pt y="954" x="6364"/>
                </a:cubicBezTo>
                <a:cubicBezTo>
                  <a:pt y="956" x="6360"/>
                  <a:pt y="957" x="6354"/>
                  <a:pt y="958" x="6345"/>
                </a:cubicBezTo>
                <a:cubicBezTo>
                  <a:pt y="960" x="6337"/>
                  <a:pt y="960" x="6327"/>
                  <a:pt y="960" x="6316"/>
                </a:cubicBezTo>
                <a:lnTo>
                  <a:pt y="960" x="6266"/>
                </a:lnTo>
                <a:lnTo>
                  <a:pt y="1076" x="6283"/>
                </a:lnTo>
                <a:lnTo>
                  <a:pt y="1076" x="6326"/>
                </a:lnTo>
                <a:cubicBezTo>
                  <a:pt y="1076" x="6362"/>
                  <a:pt y="1072" x="6392"/>
                  <a:pt y="1066" x="6415"/>
                </a:cubicBezTo>
                <a:cubicBezTo>
                  <a:pt y="1059" x="6439"/>
                  <a:pt y="1047" x="6458"/>
                  <a:pt y="1029" x="6473"/>
                </a:cubicBezTo>
                <a:cubicBezTo>
                  <a:pt y="1011" x="6488"/>
                  <a:pt y="990" x="6498"/>
                  <a:pt y="967" x="6503"/>
                </a:cubicBezTo>
                <a:cubicBezTo>
                  <a:pt y="943" x="6507"/>
                  <a:pt y="914" x="6510"/>
                  <a:pt y="878" x="6510"/>
                </a:cubicBezTo>
                <a:lnTo>
                  <a:pt y="253" x="6510"/>
                </a:lnTo>
                <a:close/>
              </a:path>
            </a:pathLst>
          </a:custGeom>
          <a:solidFill>
            <a:srgbClr val="FFFFFF"/>
          </a:solidFill>
          <a:ln>
            <a:noFill/>
          </a:ln>
        </p:spPr>
      </p:sp>
      <p:cxnSp>
        <p:nvCxnSpPr>
          <p:cNvPr id="219" name="Shape 219"/>
          <p:cNvCxnSpPr>
            <a:stCxn id="209" idx="7"/>
            <a:endCxn id="210" idx="2"/>
          </p:cNvCxnSpPr>
          <p:nvPr/>
        </p:nvCxnSpPr>
        <p:spPr>
          <a:xfrm rot="10800000" flipH="1">
            <a:off y="2501075" x="771286"/>
            <a:ext cy="702049" cx="894376"/>
          </a:xfrm>
          <a:prstGeom prst="straightConnector1">
            <a:avLst/>
          </a:prstGeom>
          <a:noFill/>
          <a:ln w="28575" cap="flat">
            <a:solidFill>
              <a:srgbClr val="FF0000"/>
            </a:solidFill>
            <a:prstDash val="solid"/>
            <a:round/>
            <a:headEnd w="lg" len="lg" type="none"/>
            <a:tailEnd w="lg" len="lg" type="none"/>
          </a:ln>
        </p:spPr>
      </p:cxnSp>
      <p:cxnSp>
        <p:nvCxnSpPr>
          <p:cNvPr id="220" name="Shape 220"/>
          <p:cNvCxnSpPr>
            <a:stCxn id="210" idx="6"/>
          </p:cNvCxnSpPr>
          <p:nvPr/>
        </p:nvCxnSpPr>
        <p:spPr>
          <a:xfrm>
            <a:off y="2501075" x="2024162"/>
            <a:ext cy="701999" cx="893099"/>
          </a:xfrm>
          <a:prstGeom prst="straightConnector1">
            <a:avLst/>
          </a:prstGeom>
          <a:noFill/>
          <a:ln w="38100" cap="flat">
            <a:solidFill>
              <a:srgbClr val="FF0000"/>
            </a:solidFill>
            <a:prstDash val="solid"/>
            <a:round/>
            <a:headEnd w="lg" len="lg" type="none"/>
            <a:tailEnd w="lg" len="lg" type="none"/>
          </a:ln>
        </p:spPr>
      </p:cxnSp>
      <p:cxnSp>
        <p:nvCxnSpPr>
          <p:cNvPr id="221" name="Shape 221"/>
          <p:cNvCxnSpPr>
            <a:stCxn id="209" idx="5"/>
            <a:endCxn id="211" idx="1"/>
          </p:cNvCxnSpPr>
          <p:nvPr/>
        </p:nvCxnSpPr>
        <p:spPr>
          <a:xfrm>
            <a:off y="3447075" x="771286"/>
            <a:ext cy="894173" cx="383752"/>
          </a:xfrm>
          <a:prstGeom prst="straightConnector1">
            <a:avLst/>
          </a:prstGeom>
          <a:noFill/>
          <a:ln w="28575" cap="flat">
            <a:solidFill>
              <a:srgbClr val="FF9900"/>
            </a:solidFill>
            <a:prstDash val="solid"/>
            <a:round/>
            <a:headEnd w="lg" len="lg" type="triangle"/>
            <a:tailEnd w="lg" len="lg" type="none"/>
          </a:ln>
        </p:spPr>
      </p:cxnSp>
      <p:cxnSp>
        <p:nvCxnSpPr>
          <p:cNvPr id="222" name="Shape 222"/>
          <p:cNvCxnSpPr>
            <a:stCxn id="211" idx="6"/>
            <a:endCxn id="213" idx="2"/>
          </p:cNvCxnSpPr>
          <p:nvPr/>
        </p:nvCxnSpPr>
        <p:spPr>
          <a:xfrm>
            <a:off y="4463225" x="1461037"/>
            <a:ext cy="0" cx="894725"/>
          </a:xfrm>
          <a:prstGeom prst="straightConnector1">
            <a:avLst/>
          </a:prstGeom>
          <a:noFill/>
          <a:ln w="38100" cap="flat">
            <a:solidFill>
              <a:srgbClr val="FF0000"/>
            </a:solidFill>
            <a:prstDash val="solid"/>
            <a:round/>
            <a:headEnd w="lg" len="lg" type="none"/>
            <a:tailEnd w="lg" len="lg" type="none"/>
          </a:ln>
        </p:spPr>
      </p:cxnSp>
      <p:cxnSp>
        <p:nvCxnSpPr>
          <p:cNvPr id="223" name="Shape 223"/>
          <p:cNvCxnSpPr>
            <a:stCxn id="213" idx="7"/>
            <a:endCxn id="212" idx="3"/>
          </p:cNvCxnSpPr>
          <p:nvPr/>
        </p:nvCxnSpPr>
        <p:spPr>
          <a:xfrm rot="10800000" flipH="1">
            <a:off y="3447075" x="2661761"/>
            <a:ext cy="894173" cx="255452"/>
          </a:xfrm>
          <a:prstGeom prst="straightConnector1">
            <a:avLst/>
          </a:prstGeom>
          <a:noFill/>
          <a:ln w="38100" cap="flat">
            <a:solidFill>
              <a:srgbClr val="FF0000"/>
            </a:solidFill>
            <a:prstDash val="solid"/>
            <a:round/>
            <a:headEnd w="lg" len="lg" type="none"/>
            <a:tailEnd w="lg" len="lg" type="none"/>
          </a:ln>
        </p:spPr>
      </p:cxnSp>
      <p:cxnSp>
        <p:nvCxnSpPr>
          <p:cNvPr id="224" name="Shape 224"/>
          <p:cNvCxnSpPr>
            <a:endCxn id="210" idx="4"/>
          </p:cNvCxnSpPr>
          <p:nvPr/>
        </p:nvCxnSpPr>
        <p:spPr>
          <a:xfrm rot="10800000" flipH="1">
            <a:off y="2673575" x="1375412"/>
            <a:ext cy="1670099" cx="469499"/>
          </a:xfrm>
          <a:prstGeom prst="straightConnector1">
            <a:avLst/>
          </a:prstGeom>
          <a:noFill/>
          <a:ln w="19050" cap="flat">
            <a:solidFill>
              <a:schemeClr val="dk2"/>
            </a:solidFill>
            <a:prstDash val="solid"/>
            <a:round/>
            <a:headEnd w="lg" len="lg" type="none"/>
            <a:tailEnd w="lg" len="lg" type="none"/>
          </a:ln>
        </p:spPr>
      </p:cxnSp>
      <p:cxnSp>
        <p:nvCxnSpPr>
          <p:cNvPr id="225" name="Shape 225"/>
          <p:cNvCxnSpPr>
            <a:stCxn id="213" idx="0"/>
            <a:endCxn id="210" idx="4"/>
          </p:cNvCxnSpPr>
          <p:nvPr/>
        </p:nvCxnSpPr>
        <p:spPr>
          <a:xfrm rot="10800000">
            <a:off y="2673575" x="1844912"/>
            <a:ext cy="1617149" cx="690100"/>
          </a:xfrm>
          <a:prstGeom prst="straightConnector1">
            <a:avLst/>
          </a:prstGeom>
          <a:noFill/>
          <a:ln w="19050" cap="flat">
            <a:solidFill>
              <a:schemeClr val="dk2"/>
            </a:solidFill>
            <a:prstDash val="solid"/>
            <a:round/>
            <a:headEnd w="lg" len="lg" type="none"/>
            <a:tailEnd w="lg" len="lg" type="none"/>
          </a:ln>
        </p:spPr>
      </p:cxnSp>
      <p:cxnSp>
        <p:nvCxnSpPr>
          <p:cNvPr id="226" name="Shape 226"/>
          <p:cNvCxnSpPr>
            <a:stCxn id="209" idx="6"/>
            <a:endCxn id="212" idx="2"/>
          </p:cNvCxnSpPr>
          <p:nvPr/>
        </p:nvCxnSpPr>
        <p:spPr>
          <a:xfrm>
            <a:off y="3325100" x="823787"/>
            <a:ext cy="0" cx="2040925"/>
          </a:xfrm>
          <a:prstGeom prst="straightConnector1">
            <a:avLst/>
          </a:prstGeom>
          <a:noFill/>
          <a:ln w="19050" cap="flat">
            <a:solidFill>
              <a:schemeClr val="dk2"/>
            </a:solidFill>
            <a:prstDash val="solid"/>
            <a:round/>
            <a:headEnd w="lg" len="lg" type="none"/>
            <a:tailEnd w="lg" len="lg" type="none"/>
          </a:ln>
        </p:spPr>
      </p:cxnSp>
      <p:cxnSp>
        <p:nvCxnSpPr>
          <p:cNvPr id="227" name="Shape 227"/>
          <p:cNvCxnSpPr>
            <a:stCxn id="213" idx="1"/>
          </p:cNvCxnSpPr>
          <p:nvPr/>
        </p:nvCxnSpPr>
        <p:spPr>
          <a:xfrm rot="10800000">
            <a:off y="3362949" x="844963"/>
            <a:ext cy="978299" cx="1563299"/>
          </a:xfrm>
          <a:prstGeom prst="straightConnector1">
            <a:avLst/>
          </a:prstGeom>
          <a:noFill/>
          <a:ln w="19050" cap="flat">
            <a:solidFill>
              <a:schemeClr val="dk2"/>
            </a:solidFill>
            <a:prstDash val="solid"/>
            <a:round/>
            <a:headEnd w="lg" len="lg" type="none"/>
            <a:tailEnd w="lg" len="lg" type="none"/>
          </a:ln>
        </p:spPr>
      </p:cxnSp>
      <p:cxnSp>
        <p:nvCxnSpPr>
          <p:cNvPr id="228" name="Shape 228"/>
          <p:cNvCxnSpPr>
            <a:stCxn id="211" idx="7"/>
            <a:endCxn id="212" idx="2"/>
          </p:cNvCxnSpPr>
          <p:nvPr/>
        </p:nvCxnSpPr>
        <p:spPr>
          <a:xfrm rot="10800000" flipH="1">
            <a:off y="3325100" x="1408536"/>
            <a:ext cy="1016149" cx="1456176"/>
          </a:xfrm>
          <a:prstGeom prst="straightConnector1">
            <a:avLst/>
          </a:prstGeom>
          <a:noFill/>
          <a:ln w="19050" cap="flat">
            <a:solidFill>
              <a:schemeClr val="dk2"/>
            </a:solidFill>
            <a:prstDash val="solid"/>
            <a:round/>
            <a:headEnd w="lg" len="lg" type="none"/>
            <a:tailEnd w="lg" len="lg" type="none"/>
          </a:ln>
        </p:spPr>
      </p:cxnSp>
      <p:sp>
        <p:nvSpPr>
          <p:cNvPr id="229" name="Shape 229"/>
          <p:cNvSpPr/>
          <p:nvPr/>
        </p:nvSpPr>
        <p:spPr>
          <a:xfrm>
            <a:off y="3922675" x="7061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230" name="Shape 230"/>
          <p:cNvSpPr/>
          <p:nvPr/>
        </p:nvSpPr>
        <p:spPr>
          <a:xfrm>
            <a:off y="4582775" x="1839012"/>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231" name="Shape 231"/>
          <p:cNvSpPr/>
          <p:nvPr/>
        </p:nvSpPr>
        <p:spPr>
          <a:xfrm>
            <a:off y="3847000" x="2974575"/>
            <a:ext cy="221171" cx="138798"/>
          </a:xfrm>
          <a:custGeom>
            <a:pathLst>
              <a:path w="462" extrusionOk="0" h="738">
                <a:moveTo>
                  <a:pt y="372" x="397"/>
                </a:moveTo>
                <a:cubicBezTo>
                  <a:pt y="372" x="397"/>
                  <a:pt y="372" x="397"/>
                  <a:pt y="372" x="397"/>
                </a:cubicBezTo>
                <a:lnTo>
                  <a:pt y="372" x="397"/>
                </a:lnTo>
                <a:cubicBezTo>
                  <a:pt y="372" x="397"/>
                  <a:pt y="372" x="397"/>
                  <a:pt y="372" x="397"/>
                </a:cubicBezTo>
                <a:cubicBezTo>
                  <a:pt y="372" x="397"/>
                  <a:pt y="372" x="397"/>
                  <a:pt y="372" x="397"/>
                </a:cubicBezTo>
                <a:close/>
                <a:moveTo>
                  <a:pt y="0" x="234"/>
                </a:moveTo>
                <a:cubicBezTo>
                  <a:pt y="0" x="138"/>
                  <a:pt y="22" x="60"/>
                  <a:pt y="68" x="0"/>
                </a:cubicBezTo>
                <a:lnTo>
                  <a:pt y="181" x="43"/>
                </a:lnTo>
                <a:cubicBezTo>
                  <a:pt y="155" x="76"/>
                  <a:pt y="137" x="105"/>
                  <a:pt y="128" x="131"/>
                </a:cubicBezTo>
                <a:cubicBezTo>
                  <a:pt y="120" x="157"/>
                  <a:pt y="115" x="186"/>
                  <a:pt y="115" x="215"/>
                </a:cubicBezTo>
                <a:cubicBezTo>
                  <a:pt y="115" x="291"/>
                  <a:pt y="148" x="329"/>
                  <a:pt y="212" x="329"/>
                </a:cubicBezTo>
                <a:cubicBezTo>
                  <a:pt y="225" x="329"/>
                  <a:pt y="238" x="327"/>
                  <a:pt y="248" x="324"/>
                </a:cubicBezTo>
                <a:cubicBezTo>
                  <a:pt y="259" x="320"/>
                  <a:pt y="268" x="316"/>
                  <a:pt y="274" x="310"/>
                </a:cubicBezTo>
                <a:cubicBezTo>
                  <a:pt y="281" x="305"/>
                  <a:pt y="287" x="297"/>
                  <a:pt y="293" x="288"/>
                </a:cubicBezTo>
                <a:cubicBezTo>
                  <a:pt y="298" x="278"/>
                  <a:pt y="303" x="268"/>
                  <a:pt y="306" x="258"/>
                </a:cubicBezTo>
                <a:cubicBezTo>
                  <a:pt y="309" x="247"/>
                  <a:pt y="312" x="235"/>
                  <a:pt y="314" x="220"/>
                </a:cubicBezTo>
                <a:cubicBezTo>
                  <a:pt y="316" x="205"/>
                  <a:pt y="317" x="191"/>
                  <a:pt y="318" x="177"/>
                </a:cubicBezTo>
                <a:cubicBezTo>
                  <a:pt y="319" x="164"/>
                  <a:pt y="319" x="142"/>
                  <a:pt y="319" x="110"/>
                </a:cubicBezTo>
                <a:lnTo>
                  <a:pt y="433" x="110"/>
                </a:lnTo>
                <a:cubicBezTo>
                  <a:pt y="433" x="145"/>
                  <a:pt y="434" x="170"/>
                  <a:pt y="435" x="186"/>
                </a:cubicBezTo>
                <a:cubicBezTo>
                  <a:pt y="436" x="202"/>
                  <a:pt y="437" x="219"/>
                  <a:pt y="440" x="235"/>
                </a:cubicBezTo>
                <a:cubicBezTo>
                  <a:pt y="443" x="252"/>
                  <a:pt y="446" x="266"/>
                  <a:pt y="450" x="277"/>
                </a:cubicBezTo>
                <a:cubicBezTo>
                  <a:pt y="455" x="289"/>
                  <a:pt y="460" x="300"/>
                  <a:pt y="466" x="310"/>
                </a:cubicBezTo>
                <a:cubicBezTo>
                  <a:pt y="473" x="320"/>
                  <a:pt y="480" x="328"/>
                  <a:pt y="489" x="334"/>
                </a:cubicBezTo>
                <a:cubicBezTo>
                  <a:pt y="497" x="340"/>
                  <a:pt y="508" x="345"/>
                  <a:pt y="520" x="349"/>
                </a:cubicBezTo>
                <a:cubicBezTo>
                  <a:pt y="533" x="353"/>
                  <a:pt y="547" x="355"/>
                  <a:pt y="564" x="355"/>
                </a:cubicBezTo>
                <a:cubicBezTo>
                  <a:pt y="601" x="355"/>
                  <a:pt y="630" x="342"/>
                  <a:pt y="650" x="318"/>
                </a:cubicBezTo>
                <a:cubicBezTo>
                  <a:pt y="671" x="293"/>
                  <a:pt y="681" x="258"/>
                  <a:pt y="681" x="215"/>
                </a:cubicBezTo>
                <a:cubicBezTo>
                  <a:pt y="681" x="155"/>
                  <a:pt y="659" x="98"/>
                  <a:pt y="616" x="43"/>
                </a:cubicBezTo>
                <a:lnTo>
                  <a:pt y="725" x="0"/>
                </a:lnTo>
                <a:cubicBezTo>
                  <a:pt y="748" x="25"/>
                  <a:pt y="766" x="55"/>
                  <a:pt y="779" x="92"/>
                </a:cubicBezTo>
                <a:cubicBezTo>
                  <a:pt y="791" x="128"/>
                  <a:pt y="797" x="170"/>
                  <a:pt y="797" x="215"/>
                </a:cubicBezTo>
                <a:cubicBezTo>
                  <a:pt y="797" x="292"/>
                  <a:pt y="776" x="356"/>
                  <a:pt y="734" x="406"/>
                </a:cubicBezTo>
                <a:cubicBezTo>
                  <a:pt y="692" x="457"/>
                  <a:pt y="635" x="482"/>
                  <a:pt y="565" x="482"/>
                </a:cubicBezTo>
                <a:cubicBezTo>
                  <a:pt y="510" x="482"/>
                  <a:pt y="464" x="467"/>
                  <a:pt y="427" x="438"/>
                </a:cubicBezTo>
                <a:cubicBezTo>
                  <a:pt y="391" x="410"/>
                  <a:pt y="373" x="396"/>
                  <a:pt y="372" x="397"/>
                </a:cubicBezTo>
                <a:lnTo>
                  <a:pt y="372" x="397"/>
                </a:lnTo>
                <a:cubicBezTo>
                  <a:pt y="372" x="397"/>
                  <a:pt y="372" x="396"/>
                  <a:pt y="372" x="396"/>
                </a:cubicBezTo>
                <a:cubicBezTo>
                  <a:pt y="372" x="392"/>
                  <a:pt y="357" x="403"/>
                  <a:pt y="325" x="426"/>
                </a:cubicBezTo>
                <a:cubicBezTo>
                  <a:pt y="292" x="452"/>
                  <a:pt y="251" x="464"/>
                  <a:pt y="201" x="464"/>
                </a:cubicBezTo>
                <a:cubicBezTo>
                  <a:pt y="159" x="464"/>
                  <a:pt y="122" x="453"/>
                  <a:pt y="91" x="430"/>
                </a:cubicBezTo>
                <a:cubicBezTo>
                  <a:pt y="60" x="408"/>
                  <a:pt y="37" x="379"/>
                  <a:pt y="22" x="345"/>
                </a:cubicBezTo>
                <a:cubicBezTo>
                  <a:pt y="7" x="311"/>
                  <a:pt y="0" x="274"/>
                  <a:pt y="0" x="234"/>
                </a:cubicBezTo>
                <a:close/>
              </a:path>
            </a:pathLst>
          </a:custGeom>
          <a:solidFill>
            <a:srgbClr val="000000"/>
          </a:solidFill>
          <a:ln w="9525" cap="flat">
            <a:solidFill>
              <a:srgbClr val="EFEFEF"/>
            </a:solidFill>
            <a:prstDash val="solid"/>
            <a:round/>
            <a:headEnd w="med" len="med" type="none"/>
            <a:tailEnd w="med" len="med" type="none"/>
          </a:ln>
        </p:spPr>
      </p:sp>
      <p:sp>
        <p:nvSpPr>
          <p:cNvPr id="232" name="Shape 232"/>
          <p:cNvSpPr/>
          <p:nvPr/>
        </p:nvSpPr>
        <p:spPr>
          <a:xfrm>
            <a:off y="2572775" x="970362"/>
            <a:ext cy="218174" cx="132189"/>
          </a:xfrm>
          <a:custGeom>
            <a:pathLst>
              <a:path w="440" extrusionOk="0" h="728">
                <a:moveTo>
                  <a:pt y="0" x="245"/>
                </a:moveTo>
                <a:cubicBezTo>
                  <a:pt y="0" x="153"/>
                  <a:pt y="26" x="79"/>
                  <a:pt y="78" x="23"/>
                </a:cubicBezTo>
                <a:lnTo>
                  <a:pt y="194" x="68"/>
                </a:lnTo>
                <a:cubicBezTo>
                  <a:pt y="143" x="119"/>
                  <a:pt y="118" x="176"/>
                  <a:pt y="118" x="239"/>
                </a:cubicBezTo>
                <a:cubicBezTo>
                  <a:pt y="118" x="275"/>
                  <a:pt y="127" x="302"/>
                  <a:pt y="145" x="320"/>
                </a:cubicBezTo>
                <a:cubicBezTo>
                  <a:pt y="163" x="339"/>
                  <a:pt y="190" x="348"/>
                  <a:pt y="224" x="348"/>
                </a:cubicBezTo>
                <a:lnTo>
                  <a:pt y="229" x="348"/>
                </a:lnTo>
                <a:cubicBezTo>
                  <a:pt y="252" x="347"/>
                  <a:pt y="277" x="340"/>
                  <a:pt y="303" x="325"/>
                </a:cubicBezTo>
                <a:cubicBezTo>
                  <a:pt y="328" x="310"/>
                  <a:pt y="358" x="288"/>
                  <a:pt y="391" x="258"/>
                </a:cubicBezTo>
                <a:lnTo>
                  <a:pt y="678" x="0"/>
                </a:lnTo>
                <a:lnTo>
                  <a:pt y="786" x="14"/>
                </a:lnTo>
                <a:lnTo>
                  <a:pt y="786" x="479"/>
                </a:lnTo>
                <a:lnTo>
                  <a:pt y="669" x="488"/>
                </a:lnTo>
                <a:lnTo>
                  <a:pt y="669" x="175"/>
                </a:lnTo>
                <a:lnTo>
                  <a:pt y="484" x="348"/>
                </a:lnTo>
                <a:cubicBezTo>
                  <a:pt y="435" x="393"/>
                  <a:pt y="391" x="427"/>
                  <a:pt y="351" x="450"/>
                </a:cubicBezTo>
                <a:cubicBezTo>
                  <a:pt y="311" x="472"/>
                  <a:pt y="268" x="483"/>
                  <a:pt y="222" x="484"/>
                </a:cubicBezTo>
                <a:lnTo>
                  <a:pt y="219" x="484"/>
                </a:lnTo>
                <a:cubicBezTo>
                  <a:pt y="152" x="484"/>
                  <a:pt y="99" x="462"/>
                  <a:pt y="59" x="418"/>
                </a:cubicBezTo>
                <a:cubicBezTo>
                  <a:pt y="19" x="375"/>
                  <a:pt y="0" x="317"/>
                  <a:pt y="0" x="245"/>
                </a:cubicBezTo>
                <a:close/>
              </a:path>
            </a:pathLst>
          </a:custGeom>
          <a:solidFill>
            <a:srgbClr val="000000"/>
          </a:solidFill>
          <a:ln w="9525" cap="flat">
            <a:solidFill>
              <a:srgbClr val="EFEFEF"/>
            </a:solidFill>
            <a:prstDash val="solid"/>
            <a:round/>
            <a:headEnd w="med" len="med" type="none"/>
            <a:tailEnd w="med" len="med" type="none"/>
          </a:ln>
        </p:spPr>
      </p:sp>
      <p:sp>
        <p:nvSpPr>
          <p:cNvPr id="233" name="Shape 233"/>
          <p:cNvSpPr/>
          <p:nvPr/>
        </p:nvSpPr>
        <p:spPr>
          <a:xfrm>
            <a:off y="2575175" x="2587287"/>
            <a:ext cy="213379" cx="162232"/>
          </a:xfrm>
          <a:custGeom>
            <a:pathLst>
              <a:path w="540" extrusionOk="0" h="712">
                <a:moveTo>
                  <a:pt y="200" x="330"/>
                </a:moveTo>
                <a:lnTo>
                  <a:pt y="478" x="330"/>
                </a:lnTo>
                <a:lnTo>
                  <a:pt y="478" x="145"/>
                </a:lnTo>
                <a:lnTo>
                  <a:pt y="200" x="330"/>
                </a:lnTo>
                <a:close/>
                <a:moveTo>
                  <a:pt y="0" x="330"/>
                </a:moveTo>
                <a:lnTo>
                  <a:pt y="489" x="0"/>
                </a:lnTo>
                <a:lnTo>
                  <a:pt y="590" x="0"/>
                </a:lnTo>
                <a:lnTo>
                  <a:pt y="590" x="330"/>
                </a:lnTo>
                <a:lnTo>
                  <a:pt y="772" x="330"/>
                </a:lnTo>
                <a:lnTo>
                  <a:pt y="772" x="453"/>
                </a:lnTo>
                <a:lnTo>
                  <a:pt y="590" x="453"/>
                </a:lnTo>
                <a:lnTo>
                  <a:pt y="590" x="534"/>
                </a:lnTo>
                <a:lnTo>
                  <a:pt y="478" x="545"/>
                </a:lnTo>
                <a:lnTo>
                  <a:pt y="478" x="453"/>
                </a:lnTo>
                <a:lnTo>
                  <a:pt y="0" x="453"/>
                </a:lnTo>
                <a:close/>
              </a:path>
            </a:pathLst>
          </a:custGeom>
          <a:solidFill>
            <a:srgbClr val="000000"/>
          </a:solidFill>
          <a:ln w="9525" cap="flat">
            <a:solidFill>
              <a:srgbClr val="EFEFEF"/>
            </a:solidFill>
            <a:prstDash val="solid"/>
            <a:round/>
            <a:headEnd w="med" len="med" type="none"/>
            <a:tailEnd w="med" len="med" type="none"/>
          </a:ln>
        </p:spPr>
      </p:sp>
      <p:sp>
        <p:nvSpPr>
          <p:cNvPr id="234" name="Shape 234"/>
          <p:cNvSpPr/>
          <p:nvPr/>
        </p:nvSpPr>
        <p:spPr>
          <a:xfrm>
            <a:off y="2897787" x="206136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35" name="Shape 235"/>
          <p:cNvSpPr/>
          <p:nvPr/>
        </p:nvSpPr>
        <p:spPr>
          <a:xfrm>
            <a:off y="3325087" x="1833137"/>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36" name="Shape 236"/>
          <p:cNvSpPr/>
          <p:nvPr/>
        </p:nvSpPr>
        <p:spPr>
          <a:xfrm>
            <a:off y="2907675" x="1534912"/>
            <a:ext cy="221171" cx="150515"/>
          </a:xfrm>
          <a:custGeom>
            <a:pathLst>
              <a:path w="501" extrusionOk="0" h="738">
                <a:moveTo>
                  <a:pt y="112" x="260"/>
                </a:moveTo>
                <a:cubicBezTo>
                  <a:pt y="112" x="293"/>
                  <a:pt y="121" x="320"/>
                  <a:pt y="137" x="341"/>
                </a:cubicBezTo>
                <a:cubicBezTo>
                  <a:pt y="154" x="363"/>
                  <a:pt y="175" x="374"/>
                  <a:pt y="202" x="374"/>
                </a:cubicBezTo>
                <a:cubicBezTo>
                  <a:pt y="269" x="374"/>
                  <a:pt y="310" x="336"/>
                  <a:pt y="327" x="260"/>
                </a:cubicBezTo>
                <a:cubicBezTo>
                  <a:pt y="310" x="183"/>
                  <a:pt y="268" x="145"/>
                  <a:pt y="202" x="145"/>
                </a:cubicBezTo>
                <a:cubicBezTo>
                  <a:pt y="176" x="145"/>
                  <a:pt y="154" x="156"/>
                  <a:pt y="137" x="178"/>
                </a:cubicBezTo>
                <a:cubicBezTo>
                  <a:pt y="121" x="199"/>
                  <a:pt y="112" x="227"/>
                  <a:pt y="112" x="260"/>
                </a:cubicBezTo>
                <a:close/>
                <a:moveTo>
                  <a:pt y="443" x="260"/>
                </a:moveTo>
                <a:cubicBezTo>
                  <a:pt y="452" x="300"/>
                  <a:pt y="467" x="331"/>
                  <a:pt y="489" x="355"/>
                </a:cubicBezTo>
                <a:cubicBezTo>
                  <a:pt y="511" x="379"/>
                  <a:pt y="538" x="391"/>
                  <a:pt y="571" x="391"/>
                </a:cubicBezTo>
                <a:cubicBezTo>
                  <a:pt y="605" x="391"/>
                  <a:pt y="631" x="379"/>
                  <a:pt y="651" x="355"/>
                </a:cubicBezTo>
                <a:cubicBezTo>
                  <a:pt y="671" x="331"/>
                  <a:pt y="681" x="300"/>
                  <a:pt y="681" x="260"/>
                </a:cubicBezTo>
                <a:cubicBezTo>
                  <a:pt y="681" x="220"/>
                  <a:pt y="671" x="188"/>
                  <a:pt y="651" x="164"/>
                </a:cubicBezTo>
                <a:cubicBezTo>
                  <a:pt y="631" x="139"/>
                  <a:pt y="605" x="127"/>
                  <a:pt y="571" x="127"/>
                </a:cubicBezTo>
                <a:cubicBezTo>
                  <a:pt y="539" x="127"/>
                  <a:pt y="512" x="139"/>
                  <a:pt y="490" x="164"/>
                </a:cubicBezTo>
                <a:cubicBezTo>
                  <a:pt y="468" x="188"/>
                  <a:pt y="452" x="220"/>
                  <a:pt y="443" x="260"/>
                </a:cubicBezTo>
                <a:close/>
                <a:moveTo>
                  <a:pt y="0" x="260"/>
                </a:moveTo>
                <a:cubicBezTo>
                  <a:pt y="0" x="189"/>
                  <a:pt y="18" x="130"/>
                  <a:pt y="54" x="85"/>
                </a:cubicBezTo>
                <a:cubicBezTo>
                  <a:pt y="90" x="39"/>
                  <a:pt y="140" x="17"/>
                  <a:pt y="204" x="17"/>
                </a:cubicBezTo>
                <a:cubicBezTo>
                  <a:pt y="300" x="17"/>
                  <a:pt y="358" x="47"/>
                  <a:pt y="380" x="107"/>
                </a:cubicBezTo>
                <a:cubicBezTo>
                  <a:pt y="384" x="94"/>
                  <a:pt y="405" x="73"/>
                  <a:pt y="443" x="44"/>
                </a:cubicBezTo>
                <a:cubicBezTo>
                  <a:pt y="481" x="14"/>
                  <a:pt y="526" x="0"/>
                  <a:pt y="577" x="0"/>
                </a:cubicBezTo>
                <a:cubicBezTo>
                  <a:pt y="624" x="0"/>
                  <a:pt y="664" x="12"/>
                  <a:pt y="698" x="36"/>
                </a:cubicBezTo>
                <a:cubicBezTo>
                  <a:pt y="732" x="61"/>
                  <a:pt y="757" x="93"/>
                  <a:pt y="773" x="131"/>
                </a:cubicBezTo>
                <a:cubicBezTo>
                  <a:pt y="789" x="170"/>
                  <a:pt y="797" x="213"/>
                  <a:pt y="797" x="260"/>
                </a:cubicBezTo>
                <a:cubicBezTo>
                  <a:pt y="797" x="333"/>
                  <a:pt y="778" x="394"/>
                  <a:pt y="739" x="444"/>
                </a:cubicBezTo>
                <a:cubicBezTo>
                  <a:pt y="700" x="493"/>
                  <a:pt y="646" x="518"/>
                  <a:pt y="577" x="518"/>
                </a:cubicBezTo>
                <a:cubicBezTo>
                  <a:pt y="526" x="518"/>
                  <a:pt y="481" x="504"/>
                  <a:pt y="443" x="477"/>
                </a:cubicBezTo>
                <a:cubicBezTo>
                  <a:pt y="405" x="449"/>
                  <a:pt y="384" x="429"/>
                  <a:pt y="379" x="416"/>
                </a:cubicBezTo>
                <a:cubicBezTo>
                  <a:pt y="357" x="473"/>
                  <a:pt y="299" x="501"/>
                  <a:pt y="204" x="501"/>
                </a:cubicBezTo>
                <a:cubicBezTo>
                  <a:pt y="140" x="501"/>
                  <a:pt y="90" x="479"/>
                  <a:pt y="54" x="434"/>
                </a:cubicBezTo>
                <a:cubicBezTo>
                  <a:pt y="18" x="389"/>
                  <a:pt y="0" x="331"/>
                  <a:pt y="0" x="260"/>
                </a:cubicBezTo>
                <a:close/>
              </a:path>
            </a:pathLst>
          </a:custGeom>
          <a:solidFill>
            <a:srgbClr val="000000"/>
          </a:solidFill>
          <a:ln w="9525" cap="flat">
            <a:solidFill>
              <a:srgbClr val="EFEFEF"/>
            </a:solidFill>
            <a:prstDash val="solid"/>
            <a:round/>
            <a:headEnd w="med" len="med" type="none"/>
            <a:tailEnd w="med" len="med" type="none"/>
          </a:ln>
        </p:spPr>
      </p:sp>
      <p:sp>
        <p:nvSpPr>
          <p:cNvPr id="237" name="Shape 237"/>
          <p:cNvSpPr/>
          <p:nvPr/>
        </p:nvSpPr>
        <p:spPr>
          <a:xfrm>
            <a:off y="3546237" x="1102537"/>
            <a:ext cy="217874" cx="159227"/>
          </a:xfrm>
          <a:custGeom>
            <a:pathLst>
              <a:path w="530" extrusionOk="0" h="727">
                <a:moveTo>
                  <a:pt y="392" x="263"/>
                </a:moveTo>
                <a:cubicBezTo>
                  <a:pt y="392" x="306"/>
                  <a:pt y="405" x="338"/>
                  <a:pt y="430" x="362"/>
                </a:cubicBezTo>
                <a:cubicBezTo>
                  <a:pt y="456" x="386"/>
                  <a:pt y="489" x="397"/>
                  <a:pt y="530" x="397"/>
                </a:cubicBezTo>
                <a:cubicBezTo>
                  <a:pt y="568" x="397"/>
                  <a:pt y="600" x="386"/>
                  <a:pt y="625" x="362"/>
                </a:cubicBezTo>
                <a:cubicBezTo>
                  <a:pt y="651" x="338"/>
                  <a:pt y="664" x="306"/>
                  <a:pt y="664" x="263"/>
                </a:cubicBezTo>
                <a:cubicBezTo>
                  <a:pt y="664" x="235"/>
                  <a:pt y="657" x="211"/>
                  <a:pt y="645" x="191"/>
                </a:cubicBezTo>
                <a:cubicBezTo>
                  <a:pt y="632" x="172"/>
                  <a:pt y="616" x="157"/>
                  <a:pt y="595" x="147"/>
                </a:cubicBezTo>
                <a:cubicBezTo>
                  <a:pt y="575" x="138"/>
                  <a:pt y="552" x="133"/>
                  <a:pt y="526" x="133"/>
                </a:cubicBezTo>
                <a:cubicBezTo>
                  <a:pt y="486" x="133"/>
                  <a:pt y="453" x="144"/>
                  <a:pt y="429" x="165"/>
                </a:cubicBezTo>
                <a:cubicBezTo>
                  <a:pt y="404" x="186"/>
                  <a:pt y="392" x="219"/>
                  <a:pt y="392" x="263"/>
                </a:cubicBezTo>
                <a:close/>
                <a:moveTo>
                  <a:pt y="0" x="305"/>
                </a:moveTo>
                <a:lnTo>
                  <a:pt y="44" x="269"/>
                </a:lnTo>
                <a:cubicBezTo>
                  <a:pt y="69" x="248"/>
                  <a:pt y="98" x="224"/>
                  <a:pt y="130" x="197"/>
                </a:cubicBezTo>
                <a:cubicBezTo>
                  <a:pt y="163" x="170"/>
                  <a:pt y="187" x="151"/>
                  <a:pt y="203" x="138"/>
                </a:cubicBezTo>
                <a:cubicBezTo>
                  <a:pt y="268" x="86"/>
                  <a:pt y="323" x="50"/>
                  <a:pt y="367" x="30"/>
                </a:cubicBezTo>
                <a:cubicBezTo>
                  <a:pt y="411" x="10"/>
                  <a:pt y="461" x="0"/>
                  <a:pt y="517" x="0"/>
                </a:cubicBezTo>
                <a:cubicBezTo>
                  <a:pt y="553" x="0"/>
                  <a:pt y="586" x="6"/>
                  <a:pt y="618" x="18"/>
                </a:cubicBezTo>
                <a:cubicBezTo>
                  <a:pt y="650" x="30"/>
                  <a:pt y="677" x="47"/>
                  <a:pt y="701" x="69"/>
                </a:cubicBezTo>
                <a:cubicBezTo>
                  <a:pt y="726" x="92"/>
                  <a:pt y="745" x="120"/>
                  <a:pt y="759" x="154"/>
                </a:cubicBezTo>
                <a:cubicBezTo>
                  <a:pt y="773" x="188"/>
                  <a:pt y="779" x="226"/>
                  <a:pt y="779" x="266"/>
                </a:cubicBezTo>
                <a:cubicBezTo>
                  <a:pt y="779" x="345"/>
                  <a:pt y="756" x="409"/>
                  <a:pt y="708" x="458"/>
                </a:cubicBezTo>
                <a:cubicBezTo>
                  <a:pt y="660" x="507"/>
                  <a:pt y="600" x="531"/>
                  <a:pt y="528" x="531"/>
                </a:cubicBezTo>
                <a:cubicBezTo>
                  <a:pt y="481" x="531"/>
                  <a:pt y="438" x="520"/>
                  <a:pt y="399" x="497"/>
                </a:cubicBezTo>
                <a:cubicBezTo>
                  <a:pt y="360" x="474"/>
                  <a:pt y="330" x="443"/>
                  <a:pt y="309" x="405"/>
                </a:cubicBezTo>
                <a:cubicBezTo>
                  <a:pt y="287" x="367"/>
                  <a:pt y="277" x="326"/>
                  <a:pt y="277" x="281"/>
                </a:cubicBezTo>
                <a:cubicBezTo>
                  <a:pt y="277" x="241"/>
                  <a:pt y="294" x="205"/>
                  <a:pt y="327" x="171"/>
                </a:cubicBezTo>
                <a:lnTo>
                  <a:pt y="0" x="473"/>
                </a:lnTo>
                <a:close/>
              </a:path>
            </a:pathLst>
          </a:custGeom>
          <a:solidFill>
            <a:srgbClr val="000000"/>
          </a:solidFill>
          <a:ln w="9525" cap="flat">
            <a:solidFill>
              <a:srgbClr val="EFEFEF"/>
            </a:solidFill>
            <a:prstDash val="solid"/>
            <a:round/>
            <a:headEnd w="med" len="med" type="none"/>
            <a:tailEnd w="med" len="med" type="none"/>
          </a:ln>
        </p:spPr>
      </p:sp>
      <p:sp>
        <p:nvSpPr>
          <p:cNvPr id="238" name="Shape 238"/>
          <p:cNvSpPr/>
          <p:nvPr/>
        </p:nvSpPr>
        <p:spPr>
          <a:xfrm>
            <a:off y="3432937" x="2570400"/>
            <a:ext cy="213379" cx="132189"/>
          </a:xfrm>
          <a:custGeom>
            <a:pathLst>
              <a:path w="440" extrusionOk="0" h="712">
                <a:moveTo>
                  <a:pt y="0" x="8"/>
                </a:moveTo>
                <a:lnTo>
                  <a:pt y="117" x="0"/>
                </a:lnTo>
                <a:lnTo>
                  <a:pt y="117" x="321"/>
                </a:lnTo>
                <a:lnTo>
                  <a:pt y="772" x="70"/>
                </a:lnTo>
                <a:lnTo>
                  <a:pt y="772" x="204"/>
                </a:lnTo>
                <a:lnTo>
                  <a:pt y="91" x="472"/>
                </a:lnTo>
                <a:lnTo>
                  <a:pt y="0" x="472"/>
                </a:lnTo>
                <a:close/>
              </a:path>
            </a:pathLst>
          </a:custGeom>
          <a:solidFill>
            <a:srgbClr val="000000"/>
          </a:solidFill>
          <a:ln w="9525" cap="flat">
            <a:solidFill>
              <a:srgbClr val="EFEFEF"/>
            </a:solidFill>
            <a:prstDash val="solid"/>
            <a:round/>
            <a:headEnd w="med" len="med" type="none"/>
            <a:tailEnd w="med" len="med" type="none"/>
          </a:ln>
        </p:spPr>
      </p:sp>
      <p:graphicFrame>
        <p:nvGraphicFramePr>
          <p:cNvPr id="239" name="Shape 239"/>
          <p:cNvGraphicFramePr/>
          <p:nvPr/>
        </p:nvGraphicFramePr>
        <p:xfrm>
          <a:off y="2298937" x="5457512"/>
          <a:ext cy="3000000" cx="3000000"/>
        </p:xfrm>
        <a:graphic>
          <a:graphicData uri="http://schemas.openxmlformats.org/drawingml/2006/table">
            <a:tbl>
              <a:tblPr>
                <a:noFill/>
                <a:tableStyleId>{9C11F931-9EB7-45BA-ADB3-0D6BCB7EF756}</a:tableStyleId>
              </a:tblPr>
              <a:tblGrid>
                <a:gridCol w="510475"/>
                <a:gridCol w="510475"/>
                <a:gridCol w="510475"/>
                <a:gridCol w="510475"/>
                <a:gridCol w="510475"/>
                <a:gridCol w="510475"/>
              </a:tblGrid>
              <a:tr h="403225">
                <a:tc>
                  <a:txBody>
                    <a:bodyPr>
                      <a:noAutofit/>
                    </a:bodyPr>
                    <a:lstStyle/>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1</a:t>
                      </a:r>
                    </a:p>
                  </a:txBody>
                  <a:tcPr marR="91425" marB="91425" marT="91425" marL="91425">
                    <a:lnB w="9525" cap="flat">
                      <a:solidFill>
                        <a:srgbClr val="000000"/>
                      </a:solidFill>
                      <a:prstDash val="solid"/>
                      <a:round/>
                      <a:headEnd w="med" len="med" type="none"/>
                      <a:tailEnd w="med" len="med" type="none"/>
                    </a:lnB>
                  </a:tcPr>
                </a:tc>
                <a:tc>
                  <a:txBody>
                    <a:bodyPr>
                      <a:noAutofit/>
                    </a:bodyPr>
                    <a:lstStyle/>
                    <a:p>
                      <a:pPr rtl="0" lvl="0">
                        <a:buNone/>
                      </a:pPr>
                      <a:r>
                        <a:rPr lang="es"/>
                        <a:t>2</a:t>
                      </a:r>
                    </a:p>
                  </a:txBody>
                  <a:tcPr marR="91425" marB="91425" marT="91425" marL="91425"/>
                </a:tc>
                <a:tc>
                  <a:txBody>
                    <a:bodyPr>
                      <a:noAutofit/>
                    </a:bodyPr>
                    <a:lstStyle/>
                    <a:p>
                      <a:pPr rtl="0" lvl="0">
                        <a:buNone/>
                      </a:pPr>
                      <a:r>
                        <a:rPr lang="es"/>
                        <a:t>3</a:t>
                      </a:r>
                    </a:p>
                  </a:txBody>
                  <a:tcPr marR="91425" marB="91425" marT="91425" marL="91425"/>
                </a:tc>
                <a:tc>
                  <a:txBody>
                    <a:bodyPr>
                      <a:noAutofit/>
                    </a:bodyPr>
                    <a:lstStyle/>
                    <a:p>
                      <a:pPr rtl="0" lvl="0">
                        <a:buNone/>
                      </a:pPr>
                      <a:r>
                        <a:rPr lang="es"/>
                        <a:t>4</a:t>
                      </a:r>
                    </a:p>
                  </a:txBody>
                  <a:tcPr marR="91425" marB="91425" marT="91425" marL="91425"/>
                </a:tc>
              </a:tr>
              <a:tr h="403225">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R w="9525" cap="flat">
                      <a:solidFill>
                        <a:srgbClr val="000000"/>
                      </a:solidFill>
                      <a:prstDash val="solid"/>
                      <a:round/>
                      <a:headEnd w="med" len="med" type="none"/>
                      <a:tailEnd w="med" len="med" type="none"/>
                    </a:lnR>
                  </a:tcPr>
                </a:tc>
                <a:tc>
                  <a:txBody>
                    <a:bodyPr>
                      <a:noAutofit/>
                    </a:bodyPr>
                    <a:lstStyle/>
                    <a:p>
                      <a:pPr rtl="0" lvl="0">
                        <a:buNone/>
                      </a:pPr>
                      <a:r>
                        <a:rPr lang="es"/>
                        <a:t>0</a:t>
                      </a:r>
                    </a:p>
                  </a:txBody>
                  <a:tcPr marR="91425" marB="91425" marT="91425" marL="91425">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tcPr>
                </a:tc>
                <a:tc>
                  <a:txBody>
                    <a:bodyPr>
                      <a:noAutofit/>
                    </a:bodyPr>
                    <a:lstStyle/>
                    <a:p>
                      <a:pPr rtl="0" lvl="0">
                        <a:buNone/>
                      </a:pPr>
                      <a:r>
                        <a:rPr lang="es"/>
                        <a:t>0</a:t>
                      </a:r>
                    </a:p>
                  </a:txBody>
                  <a:tcPr marR="91425" marB="91425" marT="91425" marL="91425">
                    <a:lnL w="9525" cap="flat">
                      <a:solidFill>
                        <a:srgbClr val="000000"/>
                      </a:solidFill>
                      <a:prstDash val="solid"/>
                      <a:round/>
                      <a:headEnd w="med" len="med" type="none"/>
                      <a:tailEnd w="med" len="med" type="none"/>
                    </a:lnL>
                  </a:tcPr>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1</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lnT w="9525" cap="flat">
                      <a:solidFill>
                        <a:srgbClr val="000000"/>
                      </a:solidFill>
                      <a:prstDash val="solid"/>
                      <a:round/>
                      <a:headEnd w="med" len="med" type="none"/>
                      <a:tailEnd w="med" len="med" type="none"/>
                    </a:lnT>
                  </a:tcPr>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2</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3</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r>
              <a:tr h="403225">
                <a:tc>
                  <a:txBody>
                    <a:bodyPr>
                      <a:noAutofit/>
                    </a:bodyPr>
                    <a:lstStyle/>
                    <a:p>
                      <a:pPr rtl="0" lvl="0">
                        <a:buNone/>
                      </a:pPr>
                      <a:r>
                        <a:rPr lang="es"/>
                        <a:t>4</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c>
                  <a:txBody>
                    <a:bodyPr>
                      <a:noAutofit/>
                    </a:bodyPr>
                    <a:lstStyle/>
                    <a:p>
                      <a:pPr rtl="0" lvl="0">
                        <a:buNone/>
                      </a:pPr>
                      <a:r>
                        <a:rPr lang="es"/>
                        <a:t>0</a:t>
                      </a:r>
                    </a:p>
                  </a:txBody>
                  <a:tcPr marR="91425" marB="91425" marT="91425" marL="91425"/>
                </a:tc>
              </a:tr>
            </a:tbl>
          </a:graphicData>
        </a:graphic>
      </p:graphicFrame>
      <p:sp>
        <p:nvSpPr>
          <p:cNvPr id="240" name="Shape 240"/>
          <p:cNvSpPr/>
          <p:nvPr/>
        </p:nvSpPr>
        <p:spPr>
          <a:xfrm>
            <a:off y="1998500" x="5622025"/>
            <a:ext cy="221174" cx="2733854"/>
          </a:xfrm>
          <a:custGeom>
            <a:pathLst>
              <a:path w="12375" extrusionOk="0" h="738">
                <a:moveTo>
                  <a:pt y="14" x="743"/>
                </a:moveTo>
                <a:lnTo>
                  <a:pt y="152" x="743"/>
                </a:lnTo>
                <a:lnTo>
                  <a:pt y="152" x="867"/>
                </a:lnTo>
                <a:lnTo>
                  <a:pt y="14" x="867"/>
                </a:lnTo>
                <a:close/>
                <a:moveTo>
                  <a:pt y="14" x="3289"/>
                </a:moveTo>
                <a:lnTo>
                  <a:pt y="152" x="3289"/>
                </a:lnTo>
                <a:lnTo>
                  <a:pt y="152" x="3413"/>
                </a:lnTo>
                <a:lnTo>
                  <a:pt y="14" x="3413"/>
                </a:lnTo>
                <a:close/>
                <a:moveTo>
                  <a:pt y="372" x="7642"/>
                </a:moveTo>
                <a:cubicBezTo>
                  <a:pt y="372" x="7642"/>
                  <a:pt y="372" x="7642"/>
                  <a:pt y="372" x="7642"/>
                </a:cubicBezTo>
                <a:lnTo>
                  <a:pt y="372" x="7642"/>
                </a:lnTo>
                <a:cubicBezTo>
                  <a:pt y="372" x="7642"/>
                  <a:pt y="372" x="7642"/>
                  <a:pt y="372" x="7642"/>
                </a:cubicBezTo>
                <a:cubicBezTo>
                  <a:pt y="372" x="7642"/>
                  <a:pt y="372" x="7642"/>
                  <a:pt y="372" x="7642"/>
                </a:cubicBezTo>
                <a:close/>
                <a:moveTo>
                  <a:pt y="372" x="8708"/>
                </a:moveTo>
                <a:cubicBezTo>
                  <a:pt y="372" x="8708"/>
                  <a:pt y="372" x="8708"/>
                  <a:pt y="372" x="8708"/>
                </a:cubicBezTo>
                <a:lnTo>
                  <a:pt y="372" x="8708"/>
                </a:lnTo>
                <a:cubicBezTo>
                  <a:pt y="372" x="8708"/>
                  <a:pt y="372" x="8708"/>
                  <a:pt y="372" x="8708"/>
                </a:cubicBezTo>
                <a:cubicBezTo>
                  <a:pt y="372" x="8708"/>
                  <a:pt y="372" x="8708"/>
                  <a:pt y="372" x="8708"/>
                </a:cubicBezTo>
                <a:close/>
                <a:moveTo>
                  <a:pt y="372" x="9775"/>
                </a:moveTo>
                <a:cubicBezTo>
                  <a:pt y="372" x="9775"/>
                  <a:pt y="372" x="9775"/>
                  <a:pt y="372" x="9775"/>
                </a:cubicBezTo>
                <a:lnTo>
                  <a:pt y="372" x="9775"/>
                </a:lnTo>
                <a:cubicBezTo>
                  <a:pt y="372" x="9775"/>
                  <a:pt y="372" x="9775"/>
                  <a:pt y="372" x="9775"/>
                </a:cubicBezTo>
                <a:cubicBezTo>
                  <a:pt y="372" x="9775"/>
                  <a:pt y="372" x="9775"/>
                  <a:pt y="372" x="9775"/>
                </a:cubicBezTo>
                <a:close/>
                <a:moveTo>
                  <a:pt y="309" x="4236"/>
                </a:moveTo>
                <a:lnTo>
                  <a:pt y="424" x="4236"/>
                </a:lnTo>
                <a:lnTo>
                  <a:pt y="424" x="4767"/>
                </a:lnTo>
                <a:lnTo>
                  <a:pt y="309" x="4767"/>
                </a:lnTo>
                <a:close/>
                <a:moveTo>
                  <a:pt y="309" x="10150"/>
                </a:moveTo>
                <a:lnTo>
                  <a:pt y="424" x="10150"/>
                </a:lnTo>
                <a:lnTo>
                  <a:pt y="424" x="10681"/>
                </a:lnTo>
                <a:lnTo>
                  <a:pt y="309" x="10681"/>
                </a:lnTo>
                <a:close/>
                <a:moveTo>
                  <a:pt y="214" x="6461"/>
                </a:moveTo>
                <a:lnTo>
                  <a:pt y="492" x="6461"/>
                </a:lnTo>
                <a:lnTo>
                  <a:pt y="492" x="6277"/>
                </a:lnTo>
                <a:lnTo>
                  <a:pt y="214" x="6461"/>
                </a:lnTo>
                <a:close/>
                <a:moveTo>
                  <a:pt y="523" x="4237"/>
                </a:moveTo>
                <a:lnTo>
                  <a:pt y="637" x="4237"/>
                </a:lnTo>
                <a:lnTo>
                  <a:pt y="637" x="4767"/>
                </a:lnTo>
                <a:lnTo>
                  <a:pt y="523" x="4767"/>
                </a:lnTo>
                <a:close/>
                <a:moveTo>
                  <a:pt y="523" x="10151"/>
                </a:moveTo>
                <a:lnTo>
                  <a:pt y="637" x="10151"/>
                </a:lnTo>
                <a:lnTo>
                  <a:pt y="637" x="10681"/>
                </a:lnTo>
                <a:lnTo>
                  <a:pt y="523" x="10681"/>
                </a:lnTo>
                <a:close/>
                <a:moveTo>
                  <a:pt y="131" x="212"/>
                </a:moveTo>
                <a:cubicBezTo>
                  <a:pt y="131" x="253"/>
                  <a:pt y="134" x="289"/>
                  <a:pt y="139" x="320"/>
                </a:cubicBezTo>
                <a:cubicBezTo>
                  <a:pt y="145" x="351"/>
                  <a:pt y="154" x="380"/>
                  <a:pt y="167" x="406"/>
                </a:cubicBezTo>
                <a:cubicBezTo>
                  <a:pt y="180" x="432"/>
                  <a:pt y="196" x="453"/>
                  <a:pt y="216" x="470"/>
                </a:cubicBezTo>
                <a:cubicBezTo>
                  <a:pt y="236" x="487"/>
                  <a:pt y="262" x="500"/>
                  <a:pt y="294" x="510"/>
                </a:cubicBezTo>
                <a:cubicBezTo>
                  <a:pt y="326" x="520"/>
                  <a:pt y="363" x="525"/>
                  <a:pt y="407" x="525"/>
                </a:cubicBezTo>
                <a:cubicBezTo>
                  <a:pt y="494" x="525"/>
                  <a:pt y="559" x="502"/>
                  <a:pt y="603" x="457"/>
                </a:cubicBezTo>
                <a:cubicBezTo>
                  <a:pt y="647" x="411"/>
                  <a:pt y="668" x="346"/>
                  <a:pt y="668" x="261"/>
                </a:cubicBezTo>
                <a:lnTo>
                  <a:pt y="668" x="128"/>
                </a:lnTo>
                <a:lnTo>
                  <a:pt y="131" x="128"/>
                </a:lnTo>
                <a:close/>
                <a:moveTo>
                  <a:pt y="523" x="2079"/>
                </a:moveTo>
                <a:lnTo>
                  <a:pt y="627" x="2062"/>
                </a:lnTo>
                <a:cubicBezTo>
                  <a:pt y="644" x="2050"/>
                  <a:pt y="659" x="2030"/>
                  <a:pt y="672" x="2003"/>
                </a:cubicBezTo>
                <a:cubicBezTo>
                  <a:pt y="685" x="1976"/>
                  <a:pt y="692" x="1950"/>
                  <a:pt y="692" x="1927"/>
                </a:cubicBezTo>
                <a:cubicBezTo>
                  <a:pt y="692" x="1904"/>
                  <a:pt y="687" x="1887"/>
                  <a:pt y="677" x="1876"/>
                </a:cubicBezTo>
                <a:cubicBezTo>
                  <a:pt y="667" x="1864"/>
                  <a:pt y="650" x="1858"/>
                  <a:pt y="628" x="1858"/>
                </a:cubicBezTo>
                <a:cubicBezTo>
                  <a:pt y="615" x="1858"/>
                  <a:pt y="605" x="1860"/>
                  <a:pt y="596" x="1863"/>
                </a:cubicBezTo>
                <a:cubicBezTo>
                  <a:pt y="588" x="1866"/>
                  <a:pt y="581" x="1871"/>
                  <a:pt y="574" x="1877"/>
                </a:cubicBezTo>
                <a:cubicBezTo>
                  <a:pt y="568" x="1884"/>
                  <a:pt y="562" x="1894"/>
                  <a:pt y="557" x="1908"/>
                </a:cubicBezTo>
                <a:cubicBezTo>
                  <a:pt y="551" x="1922"/>
                  <a:pt y="546" x="1939"/>
                  <a:pt y="542" x="1960"/>
                </a:cubicBezTo>
                <a:cubicBezTo>
                  <a:pt y="538" x="1980"/>
                  <a:pt y="533" x="2005"/>
                  <a:pt y="529" x="2035"/>
                </a:cubicBezTo>
                <a:cubicBezTo>
                  <a:pt y="529" x="2036"/>
                  <a:pt y="528" x="2048"/>
                  <a:pt y="525" x="2070"/>
                </a:cubicBezTo>
                <a:cubicBezTo>
                  <a:pt y="525" x="2074"/>
                  <a:pt y="524" x="2077"/>
                  <a:pt y="523" x="2079"/>
                </a:cubicBezTo>
                <a:close/>
                <a:moveTo>
                  <a:pt y="523" x="3831"/>
                </a:moveTo>
                <a:lnTo>
                  <a:pt y="627" x="3813"/>
                </a:lnTo>
                <a:cubicBezTo>
                  <a:pt y="644" x="3802"/>
                  <a:pt y="659" x="3782"/>
                  <a:pt y="672" x="3754"/>
                </a:cubicBezTo>
                <a:cubicBezTo>
                  <a:pt y="685" x="3727"/>
                  <a:pt y="692" x="3702"/>
                  <a:pt y="692" x="3678"/>
                </a:cubicBezTo>
                <a:cubicBezTo>
                  <a:pt y="692" x="3656"/>
                  <a:pt y="687" x="3639"/>
                  <a:pt y="677" x="3627"/>
                </a:cubicBezTo>
                <a:cubicBezTo>
                  <a:pt y="667" x="3615"/>
                  <a:pt y="650" x="3610"/>
                  <a:pt y="628" x="3610"/>
                </a:cubicBezTo>
                <a:cubicBezTo>
                  <a:pt y="615" x="3610"/>
                  <a:pt y="605" x="3611"/>
                  <a:pt y="596" x="3614"/>
                </a:cubicBezTo>
                <a:cubicBezTo>
                  <a:pt y="588" x="3617"/>
                  <a:pt y="581" x="3622"/>
                  <a:pt y="574" x="3629"/>
                </a:cubicBezTo>
                <a:cubicBezTo>
                  <a:pt y="568" x="3635"/>
                  <a:pt y="562" x="3645"/>
                  <a:pt y="557" x="3659"/>
                </a:cubicBezTo>
                <a:cubicBezTo>
                  <a:pt y="551" x="3673"/>
                  <a:pt y="546" x="3691"/>
                  <a:pt y="542" x="3711"/>
                </a:cubicBezTo>
                <a:cubicBezTo>
                  <a:pt y="538" x="3731"/>
                  <a:pt y="533" x="3757"/>
                  <a:pt y="529" x="3787"/>
                </a:cubicBezTo>
                <a:cubicBezTo>
                  <a:pt y="529" x="3788"/>
                  <a:pt y="528" x="3800"/>
                  <a:pt y="525" x="3822"/>
                </a:cubicBezTo>
                <a:cubicBezTo>
                  <a:pt y="525" x="3825"/>
                  <a:pt y="524" x="3828"/>
                  <a:pt y="523" x="3831"/>
                </a:cubicBezTo>
                <a:close/>
                <a:moveTo>
                  <a:pt y="224" x="5788"/>
                </a:moveTo>
                <a:lnTo>
                  <a:pt y="429" x="5788"/>
                </a:lnTo>
                <a:lnTo>
                  <a:pt y="429" x="5600"/>
                </a:lnTo>
                <a:lnTo>
                  <a:pt y="536" x="5600"/>
                </a:lnTo>
                <a:lnTo>
                  <a:pt y="536" x="5787"/>
                </a:lnTo>
                <a:lnTo>
                  <a:pt y="747" x="5787"/>
                </a:lnTo>
                <a:lnTo>
                  <a:pt y="747" x="5894"/>
                </a:lnTo>
                <a:lnTo>
                  <a:pt y="536" x="5894"/>
                </a:lnTo>
                <a:lnTo>
                  <a:pt y="536" x="6075"/>
                </a:lnTo>
                <a:lnTo>
                  <a:pt y="429" x="6075"/>
                </a:lnTo>
                <a:lnTo>
                  <a:pt y="429" x="5895"/>
                </a:lnTo>
                <a:lnTo>
                  <a:pt y="224" x="5895"/>
                </a:lnTo>
                <a:close/>
                <a:moveTo>
                  <a:pt y="224" x="6907"/>
                </a:moveTo>
                <a:lnTo>
                  <a:pt y="429" x="6907"/>
                </a:lnTo>
                <a:lnTo>
                  <a:pt y="429" x="6719"/>
                </a:lnTo>
                <a:lnTo>
                  <a:pt y="536" x="6719"/>
                </a:lnTo>
                <a:lnTo>
                  <a:pt y="536" x="6906"/>
                </a:lnTo>
                <a:lnTo>
                  <a:pt y="747" x="6906"/>
                </a:lnTo>
                <a:lnTo>
                  <a:pt y="747" x="7013"/>
                </a:lnTo>
                <a:lnTo>
                  <a:pt y="536" x="7013"/>
                </a:lnTo>
                <a:lnTo>
                  <a:pt y="536" x="7194"/>
                </a:lnTo>
                <a:lnTo>
                  <a:pt y="429" x="7194"/>
                </a:lnTo>
                <a:lnTo>
                  <a:pt y="429" x="7014"/>
                </a:lnTo>
                <a:lnTo>
                  <a:pt y="224" x="7014"/>
                </a:lnTo>
                <a:close/>
                <a:moveTo>
                  <a:pt y="224" x="7974"/>
                </a:moveTo>
                <a:lnTo>
                  <a:pt y="429" x="7974"/>
                </a:lnTo>
                <a:lnTo>
                  <a:pt y="429" x="7785"/>
                </a:lnTo>
                <a:lnTo>
                  <a:pt y="536" x="7785"/>
                </a:lnTo>
                <a:lnTo>
                  <a:pt y="536" x="7972"/>
                </a:lnTo>
                <a:lnTo>
                  <a:pt y="747" x="7972"/>
                </a:lnTo>
                <a:lnTo>
                  <a:pt y="747" x="8080"/>
                </a:lnTo>
                <a:lnTo>
                  <a:pt y="536" x="8080"/>
                </a:lnTo>
                <a:lnTo>
                  <a:pt y="536" x="8260"/>
                </a:lnTo>
                <a:lnTo>
                  <a:pt y="429" x="8260"/>
                </a:lnTo>
                <a:lnTo>
                  <a:pt y="429" x="8081"/>
                </a:lnTo>
                <a:lnTo>
                  <a:pt y="224" x="8081"/>
                </a:lnTo>
                <a:close/>
                <a:moveTo>
                  <a:pt y="224" x="9040"/>
                </a:moveTo>
                <a:lnTo>
                  <a:pt y="429" x="9040"/>
                </a:lnTo>
                <a:lnTo>
                  <a:pt y="429" x="8852"/>
                </a:lnTo>
                <a:lnTo>
                  <a:pt y="536" x="8852"/>
                </a:lnTo>
                <a:lnTo>
                  <a:pt y="536" x="9039"/>
                </a:lnTo>
                <a:lnTo>
                  <a:pt y="747" x="9039"/>
                </a:lnTo>
                <a:lnTo>
                  <a:pt y="747" x="9146"/>
                </a:lnTo>
                <a:lnTo>
                  <a:pt y="536" x="9146"/>
                </a:lnTo>
                <a:lnTo>
                  <a:pt y="536" x="9327"/>
                </a:lnTo>
                <a:lnTo>
                  <a:pt y="429" x="9327"/>
                </a:lnTo>
                <a:lnTo>
                  <a:pt y="429" x="9147"/>
                </a:lnTo>
                <a:lnTo>
                  <a:pt y="224" x="9147"/>
                </a:lnTo>
                <a:close/>
                <a:moveTo>
                  <a:pt y="14" x="0"/>
                </a:moveTo>
                <a:lnTo>
                  <a:pt y="786" x="0"/>
                </a:lnTo>
                <a:lnTo>
                  <a:pt y="786" x="252"/>
                </a:lnTo>
                <a:cubicBezTo>
                  <a:pt y="786" x="312"/>
                  <a:pt y="778" x="367"/>
                  <a:pt y="762" x="416"/>
                </a:cubicBezTo>
                <a:cubicBezTo>
                  <a:pt y="746" x="466"/>
                  <a:pt y="723" x="508"/>
                  <a:pt y="692" x="545"/>
                </a:cubicBezTo>
                <a:cubicBezTo>
                  <a:pt y="660" x="581"/>
                  <a:pt y="620" x="610"/>
                  <a:pt y="571" x="629"/>
                </a:cubicBezTo>
                <a:cubicBezTo>
                  <a:pt y="523" x="649"/>
                  <a:pt y="467" x="659"/>
                  <a:pt y="405" x="659"/>
                </a:cubicBezTo>
                <a:cubicBezTo>
                  <a:pt y="347" x="659"/>
                  <a:pt y="296" x="651"/>
                  <a:pt y="251" x="636"/>
                </a:cubicBezTo>
                <a:cubicBezTo>
                  <a:pt y="206" x="621"/>
                  <a:pt y="168" x="600"/>
                  <a:pt y="139" x="573"/>
                </a:cubicBezTo>
                <a:cubicBezTo>
                  <a:pt y="109" x="546"/>
                  <a:pt y="84" x="513"/>
                  <a:pt y="65" x="474"/>
                </a:cubicBezTo>
                <a:cubicBezTo>
                  <a:pt y="46" x="435"/>
                  <a:pt y="33" x="393"/>
                  <a:pt y="25" x="349"/>
                </a:cubicBezTo>
                <a:cubicBezTo>
                  <a:pt y="18" x="304"/>
                  <a:pt y="14" x="256"/>
                  <a:pt y="14" x="202"/>
                </a:cubicBezTo>
                <a:close/>
                <a:moveTo>
                  <a:pt y="208" x="743"/>
                </a:moveTo>
                <a:lnTo>
                  <a:pt y="786" x="743"/>
                </a:lnTo>
                <a:lnTo>
                  <a:pt y="786" x="867"/>
                </a:lnTo>
                <a:lnTo>
                  <a:pt y="208" x="867"/>
                </a:lnTo>
                <a:close/>
                <a:moveTo>
                  <a:pt y="195" x="2547"/>
                </a:moveTo>
                <a:cubicBezTo>
                  <a:pt y="195" x="2505"/>
                  <a:pt y="203" x="2465"/>
                  <a:pt y="218" x="2428"/>
                </a:cubicBezTo>
                <a:cubicBezTo>
                  <a:pt y="233" x="2391"/>
                  <a:pt y="241" x="2372"/>
                  <a:pt y="243" x="2371"/>
                </a:cubicBezTo>
                <a:lnTo>
                  <a:pt y="208" x="2367"/>
                </a:lnTo>
                <a:lnTo>
                  <a:pt y="208" x="2257"/>
                </a:lnTo>
                <a:lnTo>
                  <a:pt y="359" x="2259"/>
                </a:lnTo>
                <a:lnTo>
                  <a:pt y="786" x="2259"/>
                </a:lnTo>
                <a:lnTo>
                  <a:pt y="786" x="2382"/>
                </a:lnTo>
                <a:lnTo>
                  <a:pt y="391" x="2382"/>
                </a:lnTo>
                <a:cubicBezTo>
                  <a:pt y="372" x="2388"/>
                  <a:pt y="353" x="2404"/>
                  <a:pt y="335" x="2431"/>
                </a:cubicBezTo>
                <a:cubicBezTo>
                  <a:pt y="316" x="2458"/>
                  <a:pt y="307" x="2491"/>
                  <a:pt y="307" x="2529"/>
                </a:cubicBezTo>
                <a:cubicBezTo>
                  <a:pt y="307" x="2541"/>
                  <a:pt y="309" x="2551"/>
                  <a:pt y="311" x="2560"/>
                </a:cubicBezTo>
                <a:cubicBezTo>
                  <a:pt y="314" x="2569"/>
                  <a:pt y="317" x="2575"/>
                  <a:pt y="320" x="2581"/>
                </a:cubicBezTo>
                <a:cubicBezTo>
                  <a:pt y="324" x="2586"/>
                  <a:pt y="329" x="2590"/>
                  <a:pt y="337" x="2594"/>
                </a:cubicBezTo>
                <a:cubicBezTo>
                  <a:pt y="344" x="2598"/>
                  <a:pt y="352" x="2601"/>
                  <a:pt y="361" x="2604"/>
                </a:cubicBezTo>
                <a:cubicBezTo>
                  <a:pt y="369" x="2606"/>
                  <a:pt y="381" x="2608"/>
                  <a:pt y="396" x="2610"/>
                </a:cubicBezTo>
                <a:cubicBezTo>
                  <a:pt y="412" x="2611"/>
                  <a:pt y="427" x="2612"/>
                  <a:pt y="441" x="2612"/>
                </a:cubicBezTo>
                <a:cubicBezTo>
                  <a:pt y="455" x="2613"/>
                  <a:pt y="473" x="2613"/>
                  <a:pt y="496" x="2613"/>
                </a:cubicBezTo>
                <a:lnTo>
                  <a:pt y="786" x="2613"/>
                </a:lnTo>
                <a:lnTo>
                  <a:pt y="786" x="2736"/>
                </a:lnTo>
                <a:lnTo>
                  <a:pt y="444" x="2736"/>
                </a:lnTo>
                <a:cubicBezTo>
                  <a:pt y="364" x="2736"/>
                  <a:pt y="302" x="2721"/>
                  <a:pt y="259" x="2690"/>
                </a:cubicBezTo>
                <a:cubicBezTo>
                  <a:pt y="217" x="2660"/>
                  <a:pt y="195" x="2612"/>
                  <a:pt y="195" x="2547"/>
                </a:cubicBezTo>
                <a:close/>
                <a:moveTo>
                  <a:pt y="208" x="3289"/>
                </a:moveTo>
                <a:lnTo>
                  <a:pt y="786" x="3289"/>
                </a:lnTo>
                <a:lnTo>
                  <a:pt y="786" x="3413"/>
                </a:lnTo>
                <a:lnTo>
                  <a:pt y="208" x="3413"/>
                </a:lnTo>
                <a:close/>
                <a:moveTo>
                  <a:pt y="0" x="5294"/>
                </a:moveTo>
                <a:cubicBezTo>
                  <a:pt y="0" x="5202"/>
                  <a:pt y="26" x="5128"/>
                  <a:pt y="78" x="5072"/>
                </a:cubicBezTo>
                <a:lnTo>
                  <a:pt y="194" x="5117"/>
                </a:lnTo>
                <a:cubicBezTo>
                  <a:pt y="143" x="5168"/>
                  <a:pt y="118" x="5225"/>
                  <a:pt y="118" x="5288"/>
                </a:cubicBezTo>
                <a:cubicBezTo>
                  <a:pt y="118" x="5324"/>
                  <a:pt y="127" x="5350"/>
                  <a:pt y="145" x="5369"/>
                </a:cubicBezTo>
                <a:cubicBezTo>
                  <a:pt y="163" x="5387"/>
                  <a:pt y="190" x="5396"/>
                  <a:pt y="224" x="5396"/>
                </a:cubicBezTo>
                <a:lnTo>
                  <a:pt y="229" x="5396"/>
                </a:lnTo>
                <a:cubicBezTo>
                  <a:pt y="252" x="5396"/>
                  <a:pt y="277" x="5388"/>
                  <a:pt y="303" x="5374"/>
                </a:cubicBezTo>
                <a:cubicBezTo>
                  <a:pt y="328" x="5359"/>
                  <a:pt y="358" x="5337"/>
                  <a:pt y="391" x="5307"/>
                </a:cubicBezTo>
                <a:lnTo>
                  <a:pt y="678" x="5048"/>
                </a:lnTo>
                <a:lnTo>
                  <a:pt y="786" x="5063"/>
                </a:lnTo>
                <a:lnTo>
                  <a:pt y="786" x="5528"/>
                </a:lnTo>
                <a:lnTo>
                  <a:pt y="669" x="5536"/>
                </a:lnTo>
                <a:lnTo>
                  <a:pt y="669" x="5224"/>
                </a:lnTo>
                <a:lnTo>
                  <a:pt y="484" x="5397"/>
                </a:lnTo>
                <a:cubicBezTo>
                  <a:pt y="435" x="5442"/>
                  <a:pt y="391" x="5476"/>
                  <a:pt y="351" x="5498"/>
                </a:cubicBezTo>
                <a:cubicBezTo>
                  <a:pt y="311" x="5521"/>
                  <a:pt y="268" x="5532"/>
                  <a:pt y="222" x="5532"/>
                </a:cubicBezTo>
                <a:lnTo>
                  <a:pt y="219" x="5532"/>
                </a:lnTo>
                <a:cubicBezTo>
                  <a:pt y="152" x="5532"/>
                  <a:pt y="99" x="5511"/>
                  <a:pt y="59" x="5467"/>
                </a:cubicBezTo>
                <a:cubicBezTo>
                  <a:pt y="19" x="5423"/>
                  <a:pt y="0" x="5366"/>
                  <a:pt y="0" x="5294"/>
                </a:cubicBezTo>
                <a:close/>
                <a:moveTo>
                  <a:pt y="14" x="6461"/>
                </a:moveTo>
                <a:lnTo>
                  <a:pt y="503" x="6131"/>
                </a:lnTo>
                <a:lnTo>
                  <a:pt y="605" x="6131"/>
                </a:lnTo>
                <a:lnTo>
                  <a:pt y="605" x="6461"/>
                </a:lnTo>
                <a:lnTo>
                  <a:pt y="786" x="6461"/>
                </a:lnTo>
                <a:lnTo>
                  <a:pt y="786" x="6585"/>
                </a:lnTo>
                <a:lnTo>
                  <a:pt y="605" x="6585"/>
                </a:lnTo>
                <a:lnTo>
                  <a:pt y="605" x="6666"/>
                </a:lnTo>
                <a:lnTo>
                  <a:pt y="492" x="6677"/>
                </a:lnTo>
                <a:lnTo>
                  <a:pt y="492" x="6585"/>
                </a:lnTo>
                <a:lnTo>
                  <a:pt y="14" x="6585"/>
                </a:lnTo>
                <a:close/>
                <a:moveTo>
                  <a:pt y="14" x="11092"/>
                </a:moveTo>
                <a:cubicBezTo>
                  <a:pt y="43" x="11050"/>
                  <a:pt y="71" x="11000"/>
                  <a:pt y="97" x="10941"/>
                </a:cubicBezTo>
                <a:lnTo>
                  <a:pt y="207" x="10969"/>
                </a:lnTo>
                <a:cubicBezTo>
                  <a:pt y="192" x="11014"/>
                  <a:pt y="178" x="11047"/>
                  <a:pt y="164" x="11069"/>
                </a:cubicBezTo>
                <a:lnTo>
                  <a:pt y="786" x="11069"/>
                </a:lnTo>
                <a:lnTo>
                  <a:pt y="786" x="11197"/>
                </a:lnTo>
                <a:lnTo>
                  <a:pt y="14" x="11197"/>
                </a:lnTo>
                <a:close/>
                <a:moveTo>
                  <a:pt y="29" x="1571"/>
                </a:moveTo>
                <a:lnTo>
                  <a:pt y="36" x="1472"/>
                </a:lnTo>
                <a:lnTo>
                  <a:pt y="208" x="1450"/>
                </a:lnTo>
                <a:lnTo>
                  <a:pt y="208" x="1375"/>
                </a:lnTo>
                <a:lnTo>
                  <a:pt y="307" x="1364"/>
                </a:lnTo>
                <a:lnTo>
                  <a:pt y="307" x="1448"/>
                </a:lnTo>
                <a:lnTo>
                  <a:pt y="548" x="1448"/>
                </a:lnTo>
                <a:cubicBezTo>
                  <a:pt y="568" x="1448"/>
                  <a:pt y="585" x="1448"/>
                  <a:pt y="599" x="1448"/>
                </a:cubicBezTo>
                <a:cubicBezTo>
                  <a:pt y="613" x="1449"/>
                  <a:pt y="628" x="1449"/>
                  <a:pt y="644" x="1451"/>
                </a:cubicBezTo>
                <a:cubicBezTo>
                  <a:pt y="659" x="1452"/>
                  <a:pt y="673" x="1453"/>
                  <a:pt y="684" x="1456"/>
                </a:cubicBezTo>
                <a:cubicBezTo>
                  <a:pt y="694" x="1458"/>
                  <a:pt y="706" x="1461"/>
                  <a:pt y="717" x="1465"/>
                </a:cubicBezTo>
                <a:cubicBezTo>
                  <a:pt y="729" x="1469"/>
                  <a:pt y="738" x="1474"/>
                  <a:pt y="746" x="1480"/>
                </a:cubicBezTo>
                <a:cubicBezTo>
                  <a:pt y="754" x="1487"/>
                  <a:pt y="762" x="1494"/>
                  <a:pt y="769" x="1502"/>
                </a:cubicBezTo>
                <a:cubicBezTo>
                  <a:pt y="776" x="1511"/>
                  <a:pt y="781" x="1520"/>
                  <a:pt y="784" x="1531"/>
                </a:cubicBezTo>
                <a:cubicBezTo>
                  <a:pt y="788" x="1542"/>
                  <a:pt y="791" x="1554"/>
                  <a:pt y="793" x="1567"/>
                </a:cubicBezTo>
                <a:cubicBezTo>
                  <a:pt y="795" x="1579"/>
                  <a:pt y="796" x="1593"/>
                  <a:pt y="796" x="1609"/>
                </a:cubicBezTo>
                <a:cubicBezTo>
                  <a:pt y="796" x="1624"/>
                  <a:pt y="793" x="1662"/>
                  <a:pt y="787" x="1725"/>
                </a:cubicBezTo>
                <a:lnTo>
                  <a:pt y="680" x="1713"/>
                </a:lnTo>
                <a:cubicBezTo>
                  <a:pt y="681" x="1690"/>
                  <a:pt y="683" x="1673"/>
                  <a:pt y="684" x="1662"/>
                </a:cubicBezTo>
                <a:cubicBezTo>
                  <a:pt y="685" x="1651"/>
                  <a:pt y="685" x="1643"/>
                  <a:pt y="686" x="1638"/>
                </a:cubicBezTo>
                <a:cubicBezTo>
                  <a:pt y="686" x="1634"/>
                  <a:pt y="687" x="1630"/>
                  <a:pt y="687" x="1628"/>
                </a:cubicBezTo>
                <a:cubicBezTo>
                  <a:pt y="687" x="1603"/>
                  <a:pt y="681" x="1588"/>
                  <a:pt y="671" x="1581"/>
                </a:cubicBezTo>
                <a:cubicBezTo>
                  <a:pt y="661" x="1575"/>
                  <a:pt y="632" x="1571"/>
                  <a:pt y="586" x="1571"/>
                </a:cubicBezTo>
                <a:lnTo>
                  <a:pt y="307" x="1571"/>
                </a:lnTo>
                <a:lnTo>
                  <a:pt y="307" x="1714"/>
                </a:lnTo>
                <a:lnTo>
                  <a:pt y="208" x="1714"/>
                </a:lnTo>
                <a:lnTo>
                  <a:pt y="208" x="1571"/>
                </a:lnTo>
                <a:lnTo>
                  <a:pt y="29" x="1571"/>
                </a:lnTo>
                <a:close/>
                <a:moveTo>
                  <a:pt y="0" x="7479"/>
                </a:moveTo>
                <a:cubicBezTo>
                  <a:pt y="0" x="7383"/>
                  <a:pt y="22" x="7305"/>
                  <a:pt y="68" x="7244"/>
                </a:cubicBezTo>
                <a:lnTo>
                  <a:pt y="181" x="7287"/>
                </a:lnTo>
                <a:cubicBezTo>
                  <a:pt y="155" x="7321"/>
                  <a:pt y="137" x="7350"/>
                  <a:pt y="128" x="7376"/>
                </a:cubicBezTo>
                <a:cubicBezTo>
                  <a:pt y="120" x="7402"/>
                  <a:pt y="115" x="7430"/>
                  <a:pt y="115" x="7460"/>
                </a:cubicBezTo>
                <a:cubicBezTo>
                  <a:pt y="115" x="7536"/>
                  <a:pt y="148" x="7574"/>
                  <a:pt y="212" x="7574"/>
                </a:cubicBezTo>
                <a:cubicBezTo>
                  <a:pt y="225" x="7574"/>
                  <a:pt y="238" x="7572"/>
                  <a:pt y="248" x="7569"/>
                </a:cubicBezTo>
                <a:cubicBezTo>
                  <a:pt y="259" x="7565"/>
                  <a:pt y="268" x="7561"/>
                  <a:pt y="274" x="7555"/>
                </a:cubicBezTo>
                <a:cubicBezTo>
                  <a:pt y="281" x="7549"/>
                  <a:pt y="287" x="7542"/>
                  <a:pt y="293" x="7532"/>
                </a:cubicBezTo>
                <a:cubicBezTo>
                  <a:pt y="298" x="7523"/>
                  <a:pt y="303" x="7513"/>
                  <a:pt y="306" x="7503"/>
                </a:cubicBezTo>
                <a:cubicBezTo>
                  <a:pt y="309" x="7492"/>
                  <a:pt y="312" x="7479"/>
                  <a:pt y="314" x="7465"/>
                </a:cubicBezTo>
                <a:cubicBezTo>
                  <a:pt y="316" x="7450"/>
                  <a:pt y="317" x="7436"/>
                  <a:pt y="318" x="7422"/>
                </a:cubicBezTo>
                <a:cubicBezTo>
                  <a:pt y="319" x="7409"/>
                  <a:pt y="319" x="7386"/>
                  <a:pt y="319" x="7355"/>
                </a:cubicBezTo>
                <a:lnTo>
                  <a:pt y="433" x="7355"/>
                </a:lnTo>
                <a:cubicBezTo>
                  <a:pt y="433" x="7390"/>
                  <a:pt y="434" x="7415"/>
                  <a:pt y="435" x="7431"/>
                </a:cubicBezTo>
                <a:cubicBezTo>
                  <a:pt y="436" x="7447"/>
                  <a:pt y="437" x="7463"/>
                  <a:pt y="440" x="7480"/>
                </a:cubicBezTo>
                <a:cubicBezTo>
                  <a:pt y="443" x="7497"/>
                  <a:pt y="446" x="7511"/>
                  <a:pt y="450" x="7522"/>
                </a:cubicBezTo>
                <a:cubicBezTo>
                  <a:pt y="455" x="7534"/>
                  <a:pt y="460" x="7545"/>
                  <a:pt y="466" x="7555"/>
                </a:cubicBezTo>
                <a:cubicBezTo>
                  <a:pt y="473" x="7565"/>
                  <a:pt y="480" x="7573"/>
                  <a:pt y="489" x="7579"/>
                </a:cubicBezTo>
                <a:cubicBezTo>
                  <a:pt y="497" x="7585"/>
                  <a:pt y="508" x="7590"/>
                  <a:pt y="520" x="7594"/>
                </a:cubicBezTo>
                <a:cubicBezTo>
                  <a:pt y="533" x="7598"/>
                  <a:pt y="547" x="7600"/>
                  <a:pt y="564" x="7600"/>
                </a:cubicBezTo>
                <a:cubicBezTo>
                  <a:pt y="601" x="7600"/>
                  <a:pt y="630" x="7587"/>
                  <a:pt y="650" x="7562"/>
                </a:cubicBezTo>
                <a:cubicBezTo>
                  <a:pt y="671" x="7537"/>
                  <a:pt y="681" x="7503"/>
                  <a:pt y="681" x="7459"/>
                </a:cubicBezTo>
                <a:cubicBezTo>
                  <a:pt y="681" x="7400"/>
                  <a:pt y="659" x="7343"/>
                  <a:pt y="616" x="7287"/>
                </a:cubicBezTo>
                <a:lnTo>
                  <a:pt y="725" x="7245"/>
                </a:lnTo>
                <a:cubicBezTo>
                  <a:pt y="748" x="7269"/>
                  <a:pt y="766" x="7300"/>
                  <a:pt y="779" x="7337"/>
                </a:cubicBezTo>
                <a:cubicBezTo>
                  <a:pt y="791" x="7373"/>
                  <a:pt y="797" x="7414"/>
                  <a:pt y="797" x="7460"/>
                </a:cubicBezTo>
                <a:cubicBezTo>
                  <a:pt y="797" x="7537"/>
                  <a:pt y="776" x="7601"/>
                  <a:pt y="734" x="7651"/>
                </a:cubicBezTo>
                <a:cubicBezTo>
                  <a:pt y="692" x="7702"/>
                  <a:pt y="635" x="7727"/>
                  <a:pt y="565" x="7727"/>
                </a:cubicBezTo>
                <a:cubicBezTo>
                  <a:pt y="510" x="7727"/>
                  <a:pt y="464" x="7712"/>
                  <a:pt y="427" x="7683"/>
                </a:cubicBezTo>
                <a:cubicBezTo>
                  <a:pt y="391" x="7655"/>
                  <a:pt y="373" x="7641"/>
                  <a:pt y="372" x="7642"/>
                </a:cubicBezTo>
                <a:lnTo>
                  <a:pt y="372" x="7642"/>
                </a:lnTo>
                <a:cubicBezTo>
                  <a:pt y="372" x="7641"/>
                  <a:pt y="372" x="7641"/>
                  <a:pt y="372" x="7641"/>
                </a:cubicBezTo>
                <a:cubicBezTo>
                  <a:pt y="372" x="7637"/>
                  <a:pt y="357" x="7647"/>
                  <a:pt y="325" x="7671"/>
                </a:cubicBezTo>
                <a:cubicBezTo>
                  <a:pt y="292" x="7696"/>
                  <a:pt y="251" x="7709"/>
                  <a:pt y="201" x="7709"/>
                </a:cubicBezTo>
                <a:cubicBezTo>
                  <a:pt y="159" x="7709"/>
                  <a:pt y="122" x="7698"/>
                  <a:pt y="91" x="7675"/>
                </a:cubicBezTo>
                <a:cubicBezTo>
                  <a:pt y="60" x="7653"/>
                  <a:pt y="37" x="7624"/>
                  <a:pt y="22" x="7590"/>
                </a:cubicBezTo>
                <a:cubicBezTo>
                  <a:pt y="7" x="7556"/>
                  <a:pt y="0" x="7519"/>
                  <a:pt y="0" x="7479"/>
                </a:cubicBezTo>
                <a:close/>
                <a:moveTo>
                  <a:pt y="0" x="8545"/>
                </a:moveTo>
                <a:cubicBezTo>
                  <a:pt y="0" x="8449"/>
                  <a:pt y="22" x="8371"/>
                  <a:pt y="68" x="8311"/>
                </a:cubicBezTo>
                <a:lnTo>
                  <a:pt y="181" x="8354"/>
                </a:lnTo>
                <a:cubicBezTo>
                  <a:pt y="155" x="8387"/>
                  <a:pt y="137" x="8416"/>
                  <a:pt y="128" x="8443"/>
                </a:cubicBezTo>
                <a:cubicBezTo>
                  <a:pt y="120" x="8469"/>
                  <a:pt y="115" x="8497"/>
                  <a:pt y="115" x="8527"/>
                </a:cubicBezTo>
                <a:cubicBezTo>
                  <a:pt y="115" x="8602"/>
                  <a:pt y="148" x="8640"/>
                  <a:pt y="212" x="8640"/>
                </a:cubicBezTo>
                <a:cubicBezTo>
                  <a:pt y="225" x="8640"/>
                  <a:pt y="238" x="8638"/>
                  <a:pt y="248" x="8635"/>
                </a:cubicBezTo>
                <a:cubicBezTo>
                  <a:pt y="259" x="8631"/>
                  <a:pt y="268" x="8627"/>
                  <a:pt y="274" x="8621"/>
                </a:cubicBezTo>
                <a:cubicBezTo>
                  <a:pt y="281" x="8616"/>
                  <a:pt y="287" x="8608"/>
                  <a:pt y="293" x="8599"/>
                </a:cubicBezTo>
                <a:cubicBezTo>
                  <a:pt y="298" x="8589"/>
                  <a:pt y="303" x="8579"/>
                  <a:pt y="306" x="8569"/>
                </a:cubicBezTo>
                <a:cubicBezTo>
                  <a:pt y="309" x="8559"/>
                  <a:pt y="312" x="8546"/>
                  <a:pt y="314" x="8531"/>
                </a:cubicBezTo>
                <a:cubicBezTo>
                  <a:pt y="316" x="8516"/>
                  <a:pt y="317" x="8502"/>
                  <a:pt y="318" x="8489"/>
                </a:cubicBezTo>
                <a:cubicBezTo>
                  <a:pt y="319" x="8475"/>
                  <a:pt y="319" x="8453"/>
                  <a:pt y="319" x="8421"/>
                </a:cubicBezTo>
                <a:lnTo>
                  <a:pt y="433" x="8421"/>
                </a:lnTo>
                <a:cubicBezTo>
                  <a:pt y="433" x="8456"/>
                  <a:pt y="434" x="8481"/>
                  <a:pt y="435" x="8497"/>
                </a:cubicBezTo>
                <a:cubicBezTo>
                  <a:pt y="436" x="8513"/>
                  <a:pt y="437" x="8530"/>
                  <a:pt y="440" x="8546"/>
                </a:cubicBezTo>
                <a:cubicBezTo>
                  <a:pt y="443" x="8563"/>
                  <a:pt y="446" x="8577"/>
                  <a:pt y="450" x="8589"/>
                </a:cubicBezTo>
                <a:cubicBezTo>
                  <a:pt y="455" x="8600"/>
                  <a:pt y="460" x="8611"/>
                  <a:pt y="466" x="8621"/>
                </a:cubicBezTo>
                <a:cubicBezTo>
                  <a:pt y="473" x="8631"/>
                  <a:pt y="480" x="8640"/>
                  <a:pt y="489" x="8645"/>
                </a:cubicBezTo>
                <a:cubicBezTo>
                  <a:pt y="497" x="8652"/>
                  <a:pt y="508" x="8657"/>
                  <a:pt y="520" x="8660"/>
                </a:cubicBezTo>
                <a:cubicBezTo>
                  <a:pt y="533" x="8664"/>
                  <a:pt y="547" x="8666"/>
                  <a:pt y="564" x="8666"/>
                </a:cubicBezTo>
                <a:cubicBezTo>
                  <a:pt y="601" x="8666"/>
                  <a:pt y="630" x="8654"/>
                  <a:pt y="650" x="8629"/>
                </a:cubicBezTo>
                <a:cubicBezTo>
                  <a:pt y="671" x="8604"/>
                  <a:pt y="681" x="8570"/>
                  <a:pt y="681" x="8526"/>
                </a:cubicBezTo>
                <a:cubicBezTo>
                  <a:pt y="681" x="8467"/>
                  <a:pt y="659" x="8409"/>
                  <a:pt y="616" x="8354"/>
                </a:cubicBezTo>
                <a:lnTo>
                  <a:pt y="725" x="8311"/>
                </a:lnTo>
                <a:cubicBezTo>
                  <a:pt y="748" x="8336"/>
                  <a:pt y="766" x="8366"/>
                  <a:pt y="779" x="8403"/>
                </a:cubicBezTo>
                <a:cubicBezTo>
                  <a:pt y="791" x="8440"/>
                  <a:pt y="797" x="8481"/>
                  <a:pt y="797" x="8527"/>
                </a:cubicBezTo>
                <a:cubicBezTo>
                  <a:pt y="797" x="8604"/>
                  <a:pt y="776" x="8667"/>
                  <a:pt y="734" x="8718"/>
                </a:cubicBezTo>
                <a:cubicBezTo>
                  <a:pt y="692" x="8768"/>
                  <a:pt y="635" x="8793"/>
                  <a:pt y="565" x="8793"/>
                </a:cubicBezTo>
                <a:cubicBezTo>
                  <a:pt y="510" x="8793"/>
                  <a:pt y="464" x="8779"/>
                  <a:pt y="427" x="8750"/>
                </a:cubicBezTo>
                <a:cubicBezTo>
                  <a:pt y="391" x="8722"/>
                  <a:pt y="373" x="8708"/>
                  <a:pt y="372" x="8708"/>
                </a:cubicBezTo>
                <a:lnTo>
                  <a:pt y="372" x="8708"/>
                </a:lnTo>
                <a:cubicBezTo>
                  <a:pt y="372" x="8708"/>
                  <a:pt y="372" x="8708"/>
                  <a:pt y="372" x="8707"/>
                </a:cubicBezTo>
                <a:cubicBezTo>
                  <a:pt y="372" x="8704"/>
                  <a:pt y="357" x="8714"/>
                  <a:pt y="325" x="8738"/>
                </a:cubicBezTo>
                <a:cubicBezTo>
                  <a:pt y="292" x="8763"/>
                  <a:pt y="251" x="8776"/>
                  <a:pt y="201" x="8776"/>
                </a:cubicBezTo>
                <a:cubicBezTo>
                  <a:pt y="159" x="8776"/>
                  <a:pt y="122" x="8764"/>
                  <a:pt y="91" x="8742"/>
                </a:cubicBezTo>
                <a:cubicBezTo>
                  <a:pt y="60" x="8719"/>
                  <a:pt y="37" x="8691"/>
                  <a:pt y="22" x="8656"/>
                </a:cubicBezTo>
                <a:cubicBezTo>
                  <a:pt y="7" x="8622"/>
                  <a:pt y="0" x="8585"/>
                  <a:pt y="0" x="8545"/>
                </a:cubicBezTo>
                <a:close/>
                <a:moveTo>
                  <a:pt y="0" x="9612"/>
                </a:moveTo>
                <a:cubicBezTo>
                  <a:pt y="0" x="9516"/>
                  <a:pt y="22" x="9438"/>
                  <a:pt y="68" x="9377"/>
                </a:cubicBezTo>
                <a:lnTo>
                  <a:pt y="181" x="9420"/>
                </a:lnTo>
                <a:cubicBezTo>
                  <a:pt y="155" x="9453"/>
                  <a:pt y="137" x="9483"/>
                  <a:pt y="128" x="9509"/>
                </a:cubicBezTo>
                <a:cubicBezTo>
                  <a:pt y="120" x="9535"/>
                  <a:pt y="115" x="9563"/>
                  <a:pt y="115" x="9593"/>
                </a:cubicBezTo>
                <a:cubicBezTo>
                  <a:pt y="115" x="9669"/>
                  <a:pt y="148" x="9707"/>
                  <a:pt y="212" x="9707"/>
                </a:cubicBezTo>
                <a:cubicBezTo>
                  <a:pt y="225" x="9707"/>
                  <a:pt y="238" x="9705"/>
                  <a:pt y="248" x="9701"/>
                </a:cubicBezTo>
                <a:cubicBezTo>
                  <a:pt y="259" x="9698"/>
                  <a:pt y="268" x="9693"/>
                  <a:pt y="274" x="9688"/>
                </a:cubicBezTo>
                <a:cubicBezTo>
                  <a:pt y="281" x="9682"/>
                  <a:pt y="287" x="9675"/>
                  <a:pt y="293" x="9665"/>
                </a:cubicBezTo>
                <a:cubicBezTo>
                  <a:pt y="298" x="9656"/>
                  <a:pt y="303" x="9646"/>
                  <a:pt y="306" x="9635"/>
                </a:cubicBezTo>
                <a:cubicBezTo>
                  <a:pt y="309" x="9625"/>
                  <a:pt y="312" x="9612"/>
                  <a:pt y="314" x="9597"/>
                </a:cubicBezTo>
                <a:cubicBezTo>
                  <a:pt y="316" x="9582"/>
                  <a:pt y="317" x="9568"/>
                  <a:pt y="318" x="9555"/>
                </a:cubicBezTo>
                <a:cubicBezTo>
                  <a:pt y="319" x="9542"/>
                  <a:pt y="319" x="9519"/>
                  <a:pt y="319" x="9488"/>
                </a:cubicBezTo>
                <a:lnTo>
                  <a:pt y="433" x="9488"/>
                </a:lnTo>
                <a:cubicBezTo>
                  <a:pt y="433" x="9522"/>
                  <a:pt y="434" x="9548"/>
                  <a:pt y="435" x="9564"/>
                </a:cubicBezTo>
                <a:cubicBezTo>
                  <a:pt y="436" x="9580"/>
                  <a:pt y="437" x="9596"/>
                  <a:pt y="440" x="9613"/>
                </a:cubicBezTo>
                <a:cubicBezTo>
                  <a:pt y="443" x="9629"/>
                  <a:pt y="446" x="9643"/>
                  <a:pt y="450" x="9655"/>
                </a:cubicBezTo>
                <a:cubicBezTo>
                  <a:pt y="455" x="9667"/>
                  <a:pt y="460" x="9678"/>
                  <a:pt y="466" x="9688"/>
                </a:cubicBezTo>
                <a:cubicBezTo>
                  <a:pt y="473" x="9698"/>
                  <a:pt y="480" x="9706"/>
                  <a:pt y="489" x="9712"/>
                </a:cubicBezTo>
                <a:cubicBezTo>
                  <a:pt y="497" x="9718"/>
                  <a:pt y="508" x="9723"/>
                  <a:pt y="520" x="9727"/>
                </a:cubicBezTo>
                <a:cubicBezTo>
                  <a:pt y="533" x="9731"/>
                  <a:pt y="547" x="9732"/>
                  <a:pt y="564" x="9732"/>
                </a:cubicBezTo>
                <a:cubicBezTo>
                  <a:pt y="601" x="9732"/>
                  <a:pt y="630" x="9720"/>
                  <a:pt y="650" x="9695"/>
                </a:cubicBezTo>
                <a:cubicBezTo>
                  <a:pt y="671" x="9670"/>
                  <a:pt y="681" x="9636"/>
                  <a:pt y="681" x="9592"/>
                </a:cubicBezTo>
                <a:cubicBezTo>
                  <a:pt y="681" x="9533"/>
                  <a:pt y="659" x="9476"/>
                  <a:pt y="616" x="9420"/>
                </a:cubicBezTo>
                <a:lnTo>
                  <a:pt y="725" x="9378"/>
                </a:lnTo>
                <a:cubicBezTo>
                  <a:pt y="748" x="9402"/>
                  <a:pt y="766" x="9433"/>
                  <a:pt y="779" x="9469"/>
                </a:cubicBezTo>
                <a:cubicBezTo>
                  <a:pt y="791" x="9506"/>
                  <a:pt y="797" x="9547"/>
                  <a:pt y="797" x="9593"/>
                </a:cubicBezTo>
                <a:cubicBezTo>
                  <a:pt y="797" x="9670"/>
                  <a:pt y="776" x="9734"/>
                  <a:pt y="734" x="9784"/>
                </a:cubicBezTo>
                <a:cubicBezTo>
                  <a:pt y="692" x="9834"/>
                  <a:pt y="635" x="9860"/>
                  <a:pt y="565" x="9860"/>
                </a:cubicBezTo>
                <a:cubicBezTo>
                  <a:pt y="510" x="9860"/>
                  <a:pt y="464" x="9845"/>
                  <a:pt y="427" x="9816"/>
                </a:cubicBezTo>
                <a:cubicBezTo>
                  <a:pt y="391" x="9788"/>
                  <a:pt y="373" x="9774"/>
                  <a:pt y="372" x="9775"/>
                </a:cubicBezTo>
                <a:lnTo>
                  <a:pt y="372" x="9775"/>
                </a:lnTo>
                <a:cubicBezTo>
                  <a:pt y="372" x="9774"/>
                  <a:pt y="372" x="9774"/>
                  <a:pt y="372" x="9774"/>
                </a:cubicBezTo>
                <a:cubicBezTo>
                  <a:pt y="372" x="9770"/>
                  <a:pt y="357" x="9780"/>
                  <a:pt y="325" x="9804"/>
                </a:cubicBezTo>
                <a:cubicBezTo>
                  <a:pt y="292" x="9829"/>
                  <a:pt y="251" x="9842"/>
                  <a:pt y="201" x="9842"/>
                </a:cubicBezTo>
                <a:cubicBezTo>
                  <a:pt y="159" x="9842"/>
                  <a:pt y="122" x="9831"/>
                  <a:pt y="91" x="9808"/>
                </a:cubicBezTo>
                <a:cubicBezTo>
                  <a:pt y="60" x="9785"/>
                  <a:pt y="37" x="9757"/>
                  <a:pt y="22" x="9723"/>
                </a:cubicBezTo>
                <a:cubicBezTo>
                  <a:pt y="7" x="9688"/>
                  <a:pt y="0" x="9651"/>
                  <a:pt y="0" x="9612"/>
                </a:cubicBezTo>
                <a:close/>
                <a:moveTo>
                  <a:pt y="14" x="11360"/>
                </a:moveTo>
                <a:lnTo>
                  <a:pt y="443" x="11339"/>
                </a:lnTo>
                <a:lnTo>
                  <a:pt y="457" x="11437"/>
                </a:lnTo>
                <a:cubicBezTo>
                  <a:pt y="423" x="11467"/>
                  <a:pt y="407" x="11503"/>
                  <a:pt y="407" x="11545"/>
                </a:cubicBezTo>
                <a:cubicBezTo>
                  <a:pt y="407" x="11587"/>
                  <a:pt y="418" x="11620"/>
                  <a:pt y="441" x="11642"/>
                </a:cubicBezTo>
                <a:cubicBezTo>
                  <a:pt y="464" x="11664"/>
                  <a:pt y="495" x="11675"/>
                  <a:pt y="533" x="11675"/>
                </a:cubicBezTo>
                <a:cubicBezTo>
                  <a:pt y="576" x="11675"/>
                  <a:pt y="611" x="11661"/>
                  <a:pt y="637" x="11635"/>
                </a:cubicBezTo>
                <a:cubicBezTo>
                  <a:pt y="663" x="11608"/>
                  <a:pt y="676" x="11571"/>
                  <a:pt y="676" x="11523"/>
                </a:cubicBezTo>
                <a:cubicBezTo>
                  <a:pt y="676" x="11464"/>
                  <a:pt y="653" x="11406"/>
                  <a:pt y="608" x="11347"/>
                </a:cubicBezTo>
                <a:lnTo>
                  <a:pt y="715" x="11298"/>
                </a:lnTo>
                <a:cubicBezTo>
                  <a:pt y="770" x="11359"/>
                  <a:pt y="797" x="11433"/>
                  <a:pt y="797" x="11520"/>
                </a:cubicBezTo>
                <a:cubicBezTo>
                  <a:pt y="797" x="11607"/>
                  <a:pt y="773" x="11676"/>
                  <a:pt y="724" x="11728"/>
                </a:cubicBezTo>
                <a:cubicBezTo>
                  <a:pt y="676" x="11779"/>
                  <a:pt y="612" x="11805"/>
                  <a:pt y="532" x="11805"/>
                </a:cubicBezTo>
                <a:cubicBezTo>
                  <a:pt y="498" x="11805"/>
                  <a:pt y="467" x="11800"/>
                  <a:pt y="438" x="11789"/>
                </a:cubicBezTo>
                <a:cubicBezTo>
                  <a:pt y="408" x="11779"/>
                  <a:pt y="383" x="11764"/>
                  <a:pt y="360" x="11744"/>
                </a:cubicBezTo>
                <a:cubicBezTo>
                  <a:pt y="338" x="11724"/>
                  <a:pt y="320" x="11698"/>
                  <a:pt y="308" x="11667"/>
                </a:cubicBezTo>
                <a:cubicBezTo>
                  <a:pt y="295" x="11636"/>
                  <a:pt y="289" x="11601"/>
                  <a:pt y="289" x="11562"/>
                </a:cubicBezTo>
                <a:cubicBezTo>
                  <a:pt y="289" x="11515"/>
                  <a:pt y="294" x="11482"/>
                  <a:pt y="306" x="11464"/>
                </a:cubicBezTo>
                <a:cubicBezTo>
                  <a:pt y="273" x="11465"/>
                  <a:pt y="217" x="11467"/>
                  <a:pt y="135" x="11470"/>
                </a:cubicBezTo>
                <a:lnTo>
                  <a:pt y="135" x="11765"/>
                </a:lnTo>
                <a:lnTo>
                  <a:pt y="14" x="11778"/>
                </a:lnTo>
                <a:close/>
                <a:moveTo>
                  <a:pt y="195" x="1147"/>
                </a:moveTo>
                <a:cubicBezTo>
                  <a:pt y="196" x="1115"/>
                  <a:pt y="201" x="1087"/>
                  <a:pt y="210" x="1061"/>
                </a:cubicBezTo>
                <a:cubicBezTo>
                  <a:pt y="220" x="1035"/>
                  <a:pt y="233" x="1014"/>
                  <a:pt y="249" x="998"/>
                </a:cubicBezTo>
                <a:cubicBezTo>
                  <a:pt y="265" x="981"/>
                  <a:pt y="283" x="969"/>
                  <a:pt y="303" x="960"/>
                </a:cubicBezTo>
                <a:cubicBezTo>
                  <a:pt y="323" x="951"/>
                  <a:pt y="344" x="947"/>
                  <a:pt y="367" x="947"/>
                </a:cubicBezTo>
                <a:cubicBezTo>
                  <a:pt y="407" x="948"/>
                  <a:pt y="442" x="960"/>
                  <a:pt y="470" x="983"/>
                </a:cubicBezTo>
                <a:cubicBezTo>
                  <a:pt y="498" x="1007"/>
                  <a:pt y="520" x="1046"/>
                  <a:pt y="535" x="1101"/>
                </a:cubicBezTo>
                <a:lnTo>
                  <a:pt y="555" x="1173"/>
                </a:lnTo>
                <a:cubicBezTo>
                  <a:pt y="567" x="1216"/>
                  <a:pt y="588" x="1238"/>
                  <a:pt y="618" x="1238"/>
                </a:cubicBezTo>
                <a:lnTo>
                  <a:pt y="623" x="1238"/>
                </a:lnTo>
                <a:cubicBezTo>
                  <a:pt y="644" x="1237"/>
                  <a:pt y="660" x="1229"/>
                  <a:pt y="671" x="1214"/>
                </a:cubicBezTo>
                <a:cubicBezTo>
                  <a:pt y="683" x="1200"/>
                  <a:pt y="688" x="1180"/>
                  <a:pt y="688" x="1154"/>
                </a:cubicBezTo>
                <a:lnTo>
                  <a:pt y="688" x="1146"/>
                </a:lnTo>
                <a:cubicBezTo>
                  <a:pt y="688" x="1126"/>
                  <a:pt y="686" x="1105"/>
                  <a:pt y="680" x="1083"/>
                </a:cubicBezTo>
                <a:cubicBezTo>
                  <a:pt y="674" x="1062"/>
                  <a:pt y="668" x="1046"/>
                  <a:pt y="663" x="1035"/>
                </a:cubicBezTo>
                <a:cubicBezTo>
                  <a:pt y="658" x="1024"/>
                  <a:pt y="648" x="1007"/>
                  <a:pt y="632" x="983"/>
                </a:cubicBezTo>
                <a:lnTo>
                  <a:pt y="735" x="948"/>
                </a:lnTo>
                <a:cubicBezTo>
                  <a:pt y="755" x="976"/>
                  <a:pt y="771" x="1008"/>
                  <a:pt y="782" x="1044"/>
                </a:cubicBezTo>
                <a:cubicBezTo>
                  <a:pt y="793" x="1080"/>
                  <a:pt y="798" x="1118"/>
                  <a:pt y="798" x="1159"/>
                </a:cubicBezTo>
                <a:cubicBezTo>
                  <a:pt y="798" x="1216"/>
                  <a:pt y="783" x="1263"/>
                  <a:pt y="752" x="1299"/>
                </a:cubicBezTo>
                <a:cubicBezTo>
                  <a:pt y="721" x="1336"/>
                  <a:pt y="677" x="1355"/>
                  <a:pt y="622" x="1357"/>
                </a:cubicBezTo>
                <a:lnTo>
                  <a:pt y="619" x="1357"/>
                </a:lnTo>
                <a:cubicBezTo>
                  <a:pt y="571" x="1357"/>
                  <a:pt y="532" x="1344"/>
                  <a:pt y="504" x="1318"/>
                </a:cubicBezTo>
                <a:cubicBezTo>
                  <a:pt y="475" x="1292"/>
                  <a:pt y="454" x="1255"/>
                  <a:pt y="441" x="1206"/>
                </a:cubicBezTo>
                <a:lnTo>
                  <a:pt y="421" x="1132"/>
                </a:lnTo>
                <a:cubicBezTo>
                  <a:pt y="415" x="1109"/>
                  <a:pt y="407" x="1093"/>
                  <a:pt y="398" x="1084"/>
                </a:cubicBezTo>
                <a:cubicBezTo>
                  <a:pt y="389" x="1076"/>
                  <a:pt y="379" x="1071"/>
                  <a:pt y="367" x="1071"/>
                </a:cubicBezTo>
                <a:cubicBezTo>
                  <a:pt y="347" x="1071"/>
                  <a:pt y="331" x="1078"/>
                  <a:pt y="319" x="1092"/>
                </a:cubicBezTo>
                <a:cubicBezTo>
                  <a:pt y="308" x="1107"/>
                  <a:pt y="302" x="1127"/>
                  <a:pt y="302" x="1153"/>
                </a:cubicBezTo>
                <a:cubicBezTo>
                  <a:pt y="302" x="1193"/>
                  <a:pt y="314" x="1243"/>
                  <a:pt y="337" x="1302"/>
                </a:cubicBezTo>
                <a:lnTo>
                  <a:pt y="240" x="1334"/>
                </a:lnTo>
                <a:cubicBezTo>
                  <a:pt y="210" x="1275"/>
                  <a:pt y="195" x="1213"/>
                  <a:pt y="195" x="1147"/>
                </a:cubicBezTo>
                <a:close/>
                <a:moveTo>
                  <a:pt y="195" x="1975"/>
                </a:moveTo>
                <a:cubicBezTo>
                  <a:pt y="195" x="1937"/>
                  <a:pt y="199" x="1901"/>
                  <a:pt y="207" x="1865"/>
                </a:cubicBezTo>
                <a:cubicBezTo>
                  <a:pt y="215" x="1829"/>
                  <a:pt y="229" x="1795"/>
                  <a:pt y="247" x="1762"/>
                </a:cubicBezTo>
                <a:lnTo>
                  <a:pt y="350" x="1798"/>
                </a:lnTo>
                <a:cubicBezTo>
                  <a:pt y="333" x="1833"/>
                  <a:pt y="322" x="1865"/>
                  <a:pt y="315" x="1893"/>
                </a:cubicBezTo>
                <a:cubicBezTo>
                  <a:pt y="309" x="1922"/>
                  <a:pt y="306" x="1950"/>
                  <a:pt y="306" x="1977"/>
                </a:cubicBezTo>
                <a:cubicBezTo>
                  <a:pt y="306" x="2008"/>
                  <a:pt y="312" x="2030"/>
                  <a:pt y="325" x="2043"/>
                </a:cubicBezTo>
                <a:cubicBezTo>
                  <a:pt y="337" x="2056"/>
                  <a:pt y="357" x="2062"/>
                  <a:pt y="384" x="2062"/>
                </a:cubicBezTo>
                <a:lnTo>
                  <a:pt y="426" x="2062"/>
                </a:lnTo>
                <a:lnTo>
                  <a:pt y="430" x="2027"/>
                </a:lnTo>
                <a:cubicBezTo>
                  <a:pt y="432" x="2012"/>
                  <a:pt y="434" x="2001"/>
                  <a:pt y="435" x="1994"/>
                </a:cubicBezTo>
                <a:cubicBezTo>
                  <a:pt y="446" x="1919"/>
                  <a:pt y="460" x="1864"/>
                  <a:pt y="478" x="1830"/>
                </a:cubicBezTo>
                <a:cubicBezTo>
                  <a:pt y="509" x="1766"/>
                  <a:pt y="560" x="1734"/>
                  <a:pt y="631" x="1734"/>
                </a:cubicBezTo>
                <a:cubicBezTo>
                  <a:pt y="658" x="1734"/>
                  <a:pt y="683" x="1739"/>
                  <a:pt y="705" x="1749"/>
                </a:cubicBezTo>
                <a:cubicBezTo>
                  <a:pt y="726" x="1759"/>
                  <a:pt y="744" x="1773"/>
                  <a:pt y="758" x="1790"/>
                </a:cubicBezTo>
                <a:cubicBezTo>
                  <a:pt y="771" x="1808"/>
                  <a:pt y="781" x="1827"/>
                  <a:pt y="788" x="1849"/>
                </a:cubicBezTo>
                <a:cubicBezTo>
                  <a:pt y="795" x="1870"/>
                  <a:pt y="798" x="1893"/>
                  <a:pt y="798" x="1918"/>
                </a:cubicBezTo>
                <a:cubicBezTo>
                  <a:pt y="798" x="1994"/>
                  <a:pt y="782" x="2046"/>
                  <a:pt y="751" x="2073"/>
                </a:cubicBezTo>
                <a:lnTo>
                  <a:pt y="786" x="2081"/>
                </a:lnTo>
                <a:lnTo>
                  <a:pt y="786" x="2185"/>
                </a:lnTo>
                <a:lnTo>
                  <a:pt y="371" x="2185"/>
                </a:lnTo>
                <a:cubicBezTo>
                  <a:pt y="254" x="2185"/>
                  <a:pt y="195" x="2115"/>
                  <a:pt y="195" x="1975"/>
                </a:cubicBezTo>
                <a:close/>
                <a:moveTo>
                  <a:pt y="195" x="3062"/>
                </a:moveTo>
                <a:cubicBezTo>
                  <a:pt y="195" x="3020"/>
                  <a:pt y="204" x="2981"/>
                  <a:pt y="220" x="2946"/>
                </a:cubicBezTo>
                <a:cubicBezTo>
                  <a:pt y="237" x="2910"/>
                  <a:pt y="259" x="2881"/>
                  <a:pt y="287" x="2858"/>
                </a:cubicBezTo>
                <a:cubicBezTo>
                  <a:pt y="316" x="2834"/>
                  <a:pt y="348" x="2816"/>
                  <a:pt y="384" x="2803"/>
                </a:cubicBezTo>
                <a:cubicBezTo>
                  <a:pt y="420" x="2791"/>
                  <a:pt y="457" x="2784"/>
                  <a:pt y="497" x="2784"/>
                </a:cubicBezTo>
                <a:cubicBezTo>
                  <a:pt y="537" x="2784"/>
                  <a:pt y="575" x="2790"/>
                  <a:pt y="611" x="2802"/>
                </a:cubicBezTo>
                <a:cubicBezTo>
                  <a:pt y="647" x="2815"/>
                  <a:pt y="679" x="2832"/>
                  <a:pt y="707" x="2855"/>
                </a:cubicBezTo>
                <a:cubicBezTo>
                  <a:pt y="735" x="2879"/>
                  <a:pt y="757" x="2908"/>
                  <a:pt y="773" x="2944"/>
                </a:cubicBezTo>
                <a:cubicBezTo>
                  <a:pt y="790" x="2980"/>
                  <a:pt y="798" x="3020"/>
                  <a:pt y="798" x="3063"/>
                </a:cubicBezTo>
                <a:cubicBezTo>
                  <a:pt y="798" x="3093"/>
                  <a:pt y="793" x="3122"/>
                  <a:pt y="784" x="3151"/>
                </a:cubicBezTo>
                <a:cubicBezTo>
                  <a:pt y="775" x="3179"/>
                  <a:pt y="759" x="3207"/>
                  <a:pt y="734" x="3233"/>
                </a:cubicBezTo>
                <a:lnTo>
                  <a:pt y="637" x="3198"/>
                </a:lnTo>
                <a:cubicBezTo>
                  <a:pt y="672" x="3149"/>
                  <a:pt y="689" x="3105"/>
                  <a:pt y="689" x="3067"/>
                </a:cubicBezTo>
                <a:cubicBezTo>
                  <a:pt y="689" x="3020"/>
                  <a:pt y="671" x="2982"/>
                  <a:pt y="637" x="2953"/>
                </a:cubicBezTo>
                <a:cubicBezTo>
                  <a:pt y="601" x="2923"/>
                  <a:pt y="556" x="2909"/>
                  <a:pt y="499" x="2909"/>
                </a:cubicBezTo>
                <a:cubicBezTo>
                  <a:pt y="442" x="2909"/>
                  <a:pt y="395" x="2924"/>
                  <a:pt y="359" x="2953"/>
                </a:cubicBezTo>
                <a:cubicBezTo>
                  <a:pt y="323" x="2982"/>
                  <a:pt y="304" x="3018"/>
                  <a:pt y="304" x="3061"/>
                </a:cubicBezTo>
                <a:cubicBezTo>
                  <a:pt y="304" x="3104"/>
                  <a:pt y="320" x="3150"/>
                  <a:pt y="353" x="3198"/>
                </a:cubicBezTo>
                <a:lnTo>
                  <a:pt y="257" x="3232"/>
                </a:lnTo>
                <a:cubicBezTo>
                  <a:pt y="234" x="3208"/>
                  <a:pt y="218" x="3182"/>
                  <a:pt y="209" x="3154"/>
                </a:cubicBezTo>
                <a:cubicBezTo>
                  <a:pt y="200" x="3126"/>
                  <a:pt y="195" x="3095"/>
                  <a:pt y="195" x="3062"/>
                </a:cubicBezTo>
                <a:close/>
                <a:moveTo>
                  <a:pt y="195" x="3727"/>
                </a:moveTo>
                <a:cubicBezTo>
                  <a:pt y="195" x="3689"/>
                  <a:pt y="199" x="3652"/>
                  <a:pt y="207" x="3617"/>
                </a:cubicBezTo>
                <a:cubicBezTo>
                  <a:pt y="215" x="3581"/>
                  <a:pt y="229" x="3547"/>
                  <a:pt y="247" x="3513"/>
                </a:cubicBezTo>
                <a:lnTo>
                  <a:pt y="350" x="3549"/>
                </a:lnTo>
                <a:cubicBezTo>
                  <a:pt y="333" x="3584"/>
                  <a:pt y="322" x="3616"/>
                  <a:pt y="315" x="3645"/>
                </a:cubicBezTo>
                <a:cubicBezTo>
                  <a:pt y="309" x="3673"/>
                  <a:pt y="306" x="3701"/>
                  <a:pt y="306" x="3729"/>
                </a:cubicBezTo>
                <a:cubicBezTo>
                  <a:pt y="306" x="3760"/>
                  <a:pt y="312" x="3781"/>
                  <a:pt y="325" x="3794"/>
                </a:cubicBezTo>
                <a:cubicBezTo>
                  <a:pt y="337" x="3807"/>
                  <a:pt y="357" x="3813"/>
                  <a:pt y="384" x="3813"/>
                </a:cubicBezTo>
                <a:lnTo>
                  <a:pt y="426" x="3813"/>
                </a:lnTo>
                <a:lnTo>
                  <a:pt y="430" x="3778"/>
                </a:lnTo>
                <a:cubicBezTo>
                  <a:pt y="432" x="3763"/>
                  <a:pt y="434" x="3752"/>
                  <a:pt y="435" x="3746"/>
                </a:cubicBezTo>
                <a:cubicBezTo>
                  <a:pt y="446" x="3671"/>
                  <a:pt y="460" x="3616"/>
                  <a:pt y="478" x="3581"/>
                </a:cubicBezTo>
                <a:cubicBezTo>
                  <a:pt y="509" x="3518"/>
                  <a:pt y="560" x="3486"/>
                  <a:pt y="631" x="3486"/>
                </a:cubicBezTo>
                <a:cubicBezTo>
                  <a:pt y="658" x="3486"/>
                  <a:pt y="683" x="3491"/>
                  <a:pt y="705" x="3501"/>
                </a:cubicBezTo>
                <a:cubicBezTo>
                  <a:pt y="726" x="3511"/>
                  <a:pt y="744" x="3524"/>
                  <a:pt y="758" x="3542"/>
                </a:cubicBezTo>
                <a:cubicBezTo>
                  <a:pt y="771" x="3559"/>
                  <a:pt y="781" x="3578"/>
                  <a:pt y="788" x="3600"/>
                </a:cubicBezTo>
                <a:cubicBezTo>
                  <a:pt y="795" x="3622"/>
                  <a:pt y="798" x="3645"/>
                  <a:pt y="798" x="3669"/>
                </a:cubicBezTo>
                <a:cubicBezTo>
                  <a:pt y="798" x="3745"/>
                  <a:pt y="782" x="3797"/>
                  <a:pt y="751" x="3825"/>
                </a:cubicBezTo>
                <a:lnTo>
                  <a:pt y="786" x="3832"/>
                </a:lnTo>
                <a:lnTo>
                  <a:pt y="786" x="3937"/>
                </a:lnTo>
                <a:lnTo>
                  <a:pt y="371" x="3937"/>
                </a:lnTo>
                <a:cubicBezTo>
                  <a:pt y="254" x="3937"/>
                  <a:pt y="195" x="3867"/>
                  <a:pt y="195" x="3727"/>
                </a:cubicBezTo>
                <a:close/>
              </a:path>
            </a:pathLst>
          </a:custGeom>
          <a:solidFill>
            <a:srgbClr val="000000"/>
          </a:solidFill>
          <a:ln w="9525" cap="flat">
            <a:solidFill>
              <a:srgbClr val="EFEFEF"/>
            </a:solidFill>
            <a:prstDash val="solid"/>
            <a:round/>
            <a:headEnd w="med" len="med" type="none"/>
            <a:tailEnd w="med" len="med" type="none"/>
          </a:ln>
        </p:spPr>
      </p:sp>
      <p:sp>
        <p:nvSpPr>
          <p:cNvPr id="241" name="Shape 241"/>
          <p:cNvSpPr/>
          <p:nvPr/>
        </p:nvSpPr>
        <p:spPr>
          <a:xfrm>
            <a:off y="1655200" x="5622025"/>
            <a:ext cy="264031" cx="2343051"/>
          </a:xfrm>
          <a:custGeom>
            <a:pathLst>
              <a:path w="10606" extrusionOk="0" h="881">
                <a:moveTo>
                  <a:pt y="14" x="658"/>
                </a:moveTo>
                <a:lnTo>
                  <a:pt y="152" x="658"/>
                </a:lnTo>
                <a:lnTo>
                  <a:pt y="152" x="782"/>
                </a:lnTo>
                <a:lnTo>
                  <a:pt y="14" x="782"/>
                </a:lnTo>
                <a:close/>
                <a:moveTo>
                  <a:pt y="372" x="9723"/>
                </a:moveTo>
                <a:cubicBezTo>
                  <a:pt y="372" x="9723"/>
                  <a:pt y="372" x="9723"/>
                  <a:pt y="372" x="9723"/>
                </a:cubicBezTo>
                <a:lnTo>
                  <a:pt y="372" x="9723"/>
                </a:lnTo>
                <a:cubicBezTo>
                  <a:pt y="372" x="9723"/>
                  <a:pt y="372" x="9723"/>
                  <a:pt y="372" x="9723"/>
                </a:cubicBezTo>
                <a:cubicBezTo>
                  <a:pt y="372" x="9723"/>
                  <a:pt y="372" x="9723"/>
                  <a:pt y="372" x="9723"/>
                </a:cubicBezTo>
                <a:close/>
                <a:moveTo>
                  <a:pt y="309" x="4273"/>
                </a:moveTo>
                <a:lnTo>
                  <a:pt y="424" x="4273"/>
                </a:lnTo>
                <a:lnTo>
                  <a:pt y="424" x="4805"/>
                </a:lnTo>
                <a:lnTo>
                  <a:pt y="309" x="4805"/>
                </a:lnTo>
                <a:close/>
                <a:moveTo>
                  <a:pt y="303" x="3300"/>
                </a:moveTo>
                <a:cubicBezTo>
                  <a:pt y="303" x="3335"/>
                  <a:pt y="316" x="3363"/>
                  <a:pt y="341" x="3384"/>
                </a:cubicBezTo>
                <a:cubicBezTo>
                  <a:pt y="367" x="3405"/>
                  <a:pt y="398" x="3416"/>
                  <a:pt y="434" x="3416"/>
                </a:cubicBezTo>
                <a:lnTo>
                  <a:pt y="434" x="3174"/>
                </a:lnTo>
                <a:cubicBezTo>
                  <a:pt y="401" x="3177"/>
                  <a:pt y="371" x="3190"/>
                  <a:pt y="344" x="3213"/>
                </a:cubicBezTo>
                <a:cubicBezTo>
                  <a:pt y="317" x="3237"/>
                  <a:pt y="303" x="3266"/>
                  <a:pt y="303" x="3300"/>
                </a:cubicBezTo>
                <a:close/>
                <a:moveTo>
                  <a:pt y="214" x="8610"/>
                </a:moveTo>
                <a:lnTo>
                  <a:pt y="492" x="8610"/>
                </a:lnTo>
                <a:lnTo>
                  <a:pt y="492" x="8426"/>
                </a:lnTo>
                <a:lnTo>
                  <a:pt y="214" x="8610"/>
                </a:lnTo>
                <a:close/>
                <a:moveTo>
                  <a:pt y="523" x="4274"/>
                </a:moveTo>
                <a:lnTo>
                  <a:pt y="637" x="4274"/>
                </a:lnTo>
                <a:lnTo>
                  <a:pt y="637" x="4805"/>
                </a:lnTo>
                <a:lnTo>
                  <a:pt y="523" x="4805"/>
                </a:lnTo>
                <a:close/>
                <a:moveTo>
                  <a:pt y="115" x="5699"/>
                </a:moveTo>
                <a:cubicBezTo>
                  <a:pt y="115" x="5726"/>
                  <a:pt y="127" x="5749"/>
                  <a:pt y="149" x="5770"/>
                </a:cubicBezTo>
                <a:cubicBezTo>
                  <a:pt y="172" x="5790"/>
                  <a:pt y="205" x="5806"/>
                  <a:pt y="247" x="5818"/>
                </a:cubicBezTo>
                <a:cubicBezTo>
                  <a:pt y="289" x="5829"/>
                  <a:pt y="339" x="5834"/>
                  <a:pt y="395" x="5834"/>
                </a:cubicBezTo>
                <a:cubicBezTo>
                  <a:pt y="453" x="5834"/>
                  <a:pt y="504" x="5829"/>
                  <a:pt y="547" x="5818"/>
                </a:cubicBezTo>
                <a:cubicBezTo>
                  <a:pt y="590" x="5806"/>
                  <a:pt y="623" x="5790"/>
                  <a:pt y="646" x="5770"/>
                </a:cubicBezTo>
                <a:cubicBezTo>
                  <a:pt y="670" x="5749"/>
                  <a:pt y="681" x="5726"/>
                  <a:pt y="681" x="5699"/>
                </a:cubicBezTo>
                <a:cubicBezTo>
                  <a:pt y="681" x="5672"/>
                  <a:pt y="670" x="5648"/>
                  <a:pt y="646" x="5627"/>
                </a:cubicBezTo>
                <a:cubicBezTo>
                  <a:pt y="623" x="5607"/>
                  <a:pt y="590" x="5591"/>
                  <a:pt y="547" x="5579"/>
                </a:cubicBezTo>
                <a:cubicBezTo>
                  <a:pt y="504" x="5568"/>
                  <a:pt y="453" x="5563"/>
                  <a:pt y="395" x="5563"/>
                </a:cubicBezTo>
                <a:cubicBezTo>
                  <a:pt y="339" x="5563"/>
                  <a:pt y="289" x="5568"/>
                  <a:pt y="247" x="5579"/>
                </a:cubicBezTo>
                <a:cubicBezTo>
                  <a:pt y="205" x="5591"/>
                  <a:pt y="172" x="5607"/>
                  <a:pt y="149" x="5627"/>
                </a:cubicBezTo>
                <a:cubicBezTo>
                  <a:pt y="127" x="5648"/>
                  <a:pt y="115" x="5672"/>
                  <a:pt y="115" x="5699"/>
                </a:cubicBezTo>
                <a:close/>
                <a:moveTo>
                  <a:pt y="309" x="1641"/>
                </a:moveTo>
                <a:cubicBezTo>
                  <a:pt y="309" x="1665"/>
                  <a:pt y="313" x="1686"/>
                  <a:pt y="323" x="1704"/>
                </a:cubicBezTo>
                <a:cubicBezTo>
                  <a:pt y="332" x="1723"/>
                  <a:pt y="345" x="1737"/>
                  <a:pt y="361" x="1748"/>
                </a:cubicBezTo>
                <a:cubicBezTo>
                  <a:pt y="378" x="1759"/>
                  <a:pt y="398" x="1768"/>
                  <a:pt y="421" x="1773"/>
                </a:cubicBezTo>
                <a:cubicBezTo>
                  <a:pt y="443" x="1779"/>
                  <a:pt y="468" x="1782"/>
                  <a:pt y="496" x="1782"/>
                </a:cubicBezTo>
                <a:cubicBezTo>
                  <a:pt y="552" x="1782"/>
                  <a:pt y="598" x="1770"/>
                  <a:pt y="632" x="1746"/>
                </a:cubicBezTo>
                <a:cubicBezTo>
                  <a:pt y="666" x="1722"/>
                  <a:pt y="684" x="1687"/>
                  <a:pt y="684" x="1642"/>
                </a:cubicBezTo>
                <a:cubicBezTo>
                  <a:pt y="684" x="1619"/>
                  <a:pt y="679" x="1599"/>
                  <a:pt y="669" x="1583"/>
                </a:cubicBezTo>
                <a:cubicBezTo>
                  <a:pt y="659" x="1566"/>
                  <a:pt y="645" x="1553"/>
                  <a:pt y="627" x="1543"/>
                </a:cubicBezTo>
                <a:cubicBezTo>
                  <a:pt y="609" x="1533"/>
                  <a:pt y="589" x="1525"/>
                  <a:pt y="567" x="1520"/>
                </a:cubicBezTo>
                <a:cubicBezTo>
                  <a:pt y="544" x="1515"/>
                  <a:pt y="519" x="1513"/>
                  <a:pt y="493" x="1513"/>
                </a:cubicBezTo>
                <a:cubicBezTo>
                  <a:pt y="469" x="1513"/>
                  <a:pt y="446" x="1515"/>
                  <a:pt y="424" x="1520"/>
                </a:cubicBezTo>
                <a:cubicBezTo>
                  <a:pt y="403" x="1526"/>
                  <a:pt y="383" x="1533"/>
                  <a:pt y="366" x="1543"/>
                </a:cubicBezTo>
                <a:cubicBezTo>
                  <a:pt y="348" x="1553"/>
                  <a:pt y="334" x="1566"/>
                  <a:pt y="324" x="1583"/>
                </a:cubicBezTo>
                <a:cubicBezTo>
                  <a:pt y="314" x="1599"/>
                  <a:pt y="309" x="1619"/>
                  <a:pt y="309" x="1641"/>
                </a:cubicBezTo>
                <a:close/>
                <a:moveTo>
                  <a:pt y="309" x="2724"/>
                </a:moveTo>
                <a:cubicBezTo>
                  <a:pt y="309" x="2749"/>
                  <a:pt y="313" x="2770"/>
                  <a:pt y="323" x="2788"/>
                </a:cubicBezTo>
                <a:cubicBezTo>
                  <a:pt y="332" x="2806"/>
                  <a:pt y="345" x="2821"/>
                  <a:pt y="361" x="2832"/>
                </a:cubicBezTo>
                <a:cubicBezTo>
                  <a:pt y="378" x="2843"/>
                  <a:pt y="398" x="2851"/>
                  <a:pt y="421" x="2857"/>
                </a:cubicBezTo>
                <a:cubicBezTo>
                  <a:pt y="443" x="2863"/>
                  <a:pt y="468" x="2866"/>
                  <a:pt y="496" x="2866"/>
                </a:cubicBezTo>
                <a:cubicBezTo>
                  <a:pt y="552" x="2866"/>
                  <a:pt y="598" x="2854"/>
                  <a:pt y="632" x="2829"/>
                </a:cubicBezTo>
                <a:cubicBezTo>
                  <a:pt y="666" x="2805"/>
                  <a:pt y="684" x="2771"/>
                  <a:pt y="684" x="2725"/>
                </a:cubicBezTo>
                <a:cubicBezTo>
                  <a:pt y="684" x="2703"/>
                  <a:pt y="679" x="2683"/>
                  <a:pt y="669" x="2666"/>
                </a:cubicBezTo>
                <a:cubicBezTo>
                  <a:pt y="659" x="2649"/>
                  <a:pt y="645" x="2636"/>
                  <a:pt y="627" x="2626"/>
                </a:cubicBezTo>
                <a:cubicBezTo>
                  <a:pt y="609" x="2616"/>
                  <a:pt y="589" x="2609"/>
                  <a:pt y="567" x="2604"/>
                </a:cubicBezTo>
                <a:cubicBezTo>
                  <a:pt y="544" x="2599"/>
                  <a:pt y="519" x="2596"/>
                  <a:pt y="493" x="2596"/>
                </a:cubicBezTo>
                <a:cubicBezTo>
                  <a:pt y="469" x="2596"/>
                  <a:pt y="446" x="2599"/>
                  <a:pt y="424" x="2604"/>
                </a:cubicBezTo>
                <a:cubicBezTo>
                  <a:pt y="403" x="2609"/>
                  <a:pt y="383" x="2617"/>
                  <a:pt y="366" x="2626"/>
                </a:cubicBezTo>
                <a:cubicBezTo>
                  <a:pt y="348" x="2636"/>
                  <a:pt y="334" x="2649"/>
                  <a:pt y="324" x="2666"/>
                </a:cubicBezTo>
                <a:cubicBezTo>
                  <a:pt y="314" x="2683"/>
                  <a:pt y="309" x="2702"/>
                  <a:pt y="309" x="2724"/>
                </a:cubicBezTo>
                <a:close/>
                <a:moveTo>
                  <a:pt y="523" x="2309"/>
                </a:moveTo>
                <a:lnTo>
                  <a:pt y="627" x="2291"/>
                </a:lnTo>
                <a:cubicBezTo>
                  <a:pt y="644" x="2280"/>
                  <a:pt y="659" x="2260"/>
                  <a:pt y="672" x="2232"/>
                </a:cubicBezTo>
                <a:cubicBezTo>
                  <a:pt y="685" x="2205"/>
                  <a:pt y="692" x="2180"/>
                  <a:pt y="692" x="2156"/>
                </a:cubicBezTo>
                <a:cubicBezTo>
                  <a:pt y="692" x="2134"/>
                  <a:pt y="687" x="2117"/>
                  <a:pt y="677" x="2105"/>
                </a:cubicBezTo>
                <a:cubicBezTo>
                  <a:pt y="667" x="2093"/>
                  <a:pt y="650" x="2088"/>
                  <a:pt y="628" x="2088"/>
                </a:cubicBezTo>
                <a:cubicBezTo>
                  <a:pt y="615" x="2088"/>
                  <a:pt y="605" x="2089"/>
                  <a:pt y="596" x="2092"/>
                </a:cubicBezTo>
                <a:cubicBezTo>
                  <a:pt y="588" x="2095"/>
                  <a:pt y="581" x="2100"/>
                  <a:pt y="574" x="2107"/>
                </a:cubicBezTo>
                <a:cubicBezTo>
                  <a:pt y="568" x="2113"/>
                  <a:pt y="562" x="2123"/>
                  <a:pt y="557" x="2137"/>
                </a:cubicBezTo>
                <a:cubicBezTo>
                  <a:pt y="551" x="2151"/>
                  <a:pt y="546" x="2169"/>
                  <a:pt y="542" x="2189"/>
                </a:cubicBezTo>
                <a:cubicBezTo>
                  <a:pt y="538" x="2210"/>
                  <a:pt y="533" x="2235"/>
                  <a:pt y="529" x="2265"/>
                </a:cubicBezTo>
                <a:cubicBezTo>
                  <a:pt y="529" x="2266"/>
                  <a:pt y="528" x="2278"/>
                  <a:pt y="525" x="2300"/>
                </a:cubicBezTo>
                <a:cubicBezTo>
                  <a:pt y="525" x="2303"/>
                  <a:pt y="524" x="2306"/>
                  <a:pt y="523" x="2309"/>
                </a:cubicBezTo>
                <a:close/>
                <a:moveTo>
                  <a:pt y="208" x="658"/>
                </a:moveTo>
                <a:lnTo>
                  <a:pt y="786" x="658"/>
                </a:lnTo>
                <a:lnTo>
                  <a:pt y="786" x="782"/>
                </a:lnTo>
                <a:lnTo>
                  <a:pt y="208" x="782"/>
                </a:lnTo>
                <a:close/>
                <a:moveTo>
                  <a:pt y="14" x="6612"/>
                </a:moveTo>
                <a:cubicBezTo>
                  <a:pt y="43" x="6570"/>
                  <a:pt y="71" x="6520"/>
                  <a:pt y="97" x="6461"/>
                </a:cubicBezTo>
                <a:lnTo>
                  <a:pt y="207" x="6489"/>
                </a:lnTo>
                <a:cubicBezTo>
                  <a:pt y="192" x="6534"/>
                  <a:pt y="178" x="6567"/>
                  <a:pt y="164" x="6589"/>
                </a:cubicBezTo>
                <a:lnTo>
                  <a:pt y="786" x="6589"/>
                </a:lnTo>
                <a:lnTo>
                  <a:pt y="786" x="6717"/>
                </a:lnTo>
                <a:lnTo>
                  <a:pt y="14" x="6717"/>
                </a:lnTo>
                <a:close/>
                <a:moveTo>
                  <a:pt y="0" x="7512"/>
                </a:moveTo>
                <a:cubicBezTo>
                  <a:pt y="0" x="7419"/>
                  <a:pt y="26" x="7346"/>
                  <a:pt y="78" x="7290"/>
                </a:cubicBezTo>
                <a:lnTo>
                  <a:pt y="194" x="7335"/>
                </a:lnTo>
                <a:cubicBezTo>
                  <a:pt y="143" x="7385"/>
                  <a:pt y="118" x="7442"/>
                  <a:pt y="118" x="7506"/>
                </a:cubicBezTo>
                <a:cubicBezTo>
                  <a:pt y="118" x="7541"/>
                  <a:pt y="127" x="7568"/>
                  <a:pt y="145" x="7587"/>
                </a:cubicBezTo>
                <a:cubicBezTo>
                  <a:pt y="163" x="7605"/>
                  <a:pt y="190" x="7614"/>
                  <a:pt y="224" x="7614"/>
                </a:cubicBezTo>
                <a:lnTo>
                  <a:pt y="229" x="7614"/>
                </a:lnTo>
                <a:cubicBezTo>
                  <a:pt y="252" x="7614"/>
                  <a:pt y="277" x="7606"/>
                  <a:pt y="303" x="7591"/>
                </a:cubicBezTo>
                <a:cubicBezTo>
                  <a:pt y="328" x="7577"/>
                  <a:pt y="358" x="7555"/>
                  <a:pt y="391" x="7525"/>
                </a:cubicBezTo>
                <a:lnTo>
                  <a:pt y="678" x="7266"/>
                </a:lnTo>
                <a:lnTo>
                  <a:pt y="786" x="7281"/>
                </a:lnTo>
                <a:lnTo>
                  <a:pt y="786" x="7746"/>
                </a:lnTo>
                <a:lnTo>
                  <a:pt y="669" x="7754"/>
                </a:lnTo>
                <a:lnTo>
                  <a:pt y="669" x="7441"/>
                </a:lnTo>
                <a:lnTo>
                  <a:pt y="484" x="7615"/>
                </a:lnTo>
                <a:cubicBezTo>
                  <a:pt y="435" x="7660"/>
                  <a:pt y="391" x="7694"/>
                  <a:pt y="351" x="7716"/>
                </a:cubicBezTo>
                <a:cubicBezTo>
                  <a:pt y="311" x="7738"/>
                  <a:pt y="268" x="7750"/>
                  <a:pt y="222" x="7750"/>
                </a:cubicBezTo>
                <a:lnTo>
                  <a:pt y="219" x="7750"/>
                </a:lnTo>
                <a:cubicBezTo>
                  <a:pt y="152" x="7750"/>
                  <a:pt y="99" x="7728"/>
                  <a:pt y="59" x="7685"/>
                </a:cubicBezTo>
                <a:cubicBezTo>
                  <a:pt y="19" x="7641"/>
                  <a:pt y="0" x="7583"/>
                  <a:pt y="0" x="7512"/>
                </a:cubicBezTo>
                <a:close/>
                <a:moveTo>
                  <a:pt y="14" x="8611"/>
                </a:moveTo>
                <a:lnTo>
                  <a:pt y="503" x="8280"/>
                </a:lnTo>
                <a:lnTo>
                  <a:pt y="605" x="8280"/>
                </a:lnTo>
                <a:lnTo>
                  <a:pt y="605" x="8610"/>
                </a:lnTo>
                <a:lnTo>
                  <a:pt y="786" x="8610"/>
                </a:lnTo>
                <a:lnTo>
                  <a:pt y="786" x="8734"/>
                </a:lnTo>
                <a:lnTo>
                  <a:pt y="605" x="8734"/>
                </a:lnTo>
                <a:lnTo>
                  <a:pt y="605" x="8815"/>
                </a:lnTo>
                <a:lnTo>
                  <a:pt y="492" x="8826"/>
                </a:lnTo>
                <a:lnTo>
                  <a:pt y="492" x="8734"/>
                </a:lnTo>
                <a:lnTo>
                  <a:pt y="14" x="8734"/>
                </a:lnTo>
                <a:close/>
                <a:moveTo>
                  <a:pt y="0" x="369"/>
                </a:moveTo>
                <a:cubicBezTo>
                  <a:pt y="0" x="312"/>
                  <a:pt y="10" x="259"/>
                  <a:pt y="30" x="212"/>
                </a:cubicBezTo>
                <a:cubicBezTo>
                  <a:pt y="51" x="165"/>
                  <a:pt y="80" x="125"/>
                  <a:pt y="116" x="95"/>
                </a:cubicBezTo>
                <a:cubicBezTo>
                  <a:pt y="153" x="64"/>
                  <a:pt y="195" x="40"/>
                  <a:pt y="244" x="24"/>
                </a:cubicBezTo>
                <a:cubicBezTo>
                  <a:pt y="292" x="8"/>
                  <a:pt y="345" x="0"/>
                  <a:pt y="401" x="0"/>
                </a:cubicBezTo>
                <a:cubicBezTo>
                  <a:pt y="456" x="0"/>
                  <a:pt y="506" x="7"/>
                  <a:pt y="554" x="23"/>
                </a:cubicBezTo>
                <a:cubicBezTo>
                  <a:pt y="601" x="39"/>
                  <a:pt y="643" x="63"/>
                  <a:pt y="680" x="93"/>
                </a:cubicBezTo>
                <a:cubicBezTo>
                  <a:pt y="716" x="124"/>
                  <a:pt y="745" x="163"/>
                  <a:pt y="766" x="210"/>
                </a:cubicBezTo>
                <a:cubicBezTo>
                  <a:pt y="787" x="258"/>
                  <a:pt y="797" x="311"/>
                  <a:pt y="797" x="370"/>
                </a:cubicBezTo>
                <a:cubicBezTo>
                  <a:pt y="797" x="468"/>
                  <a:pt y="771" x="546"/>
                  <a:pt y="719" x="605"/>
                </a:cubicBezTo>
                <a:lnTo>
                  <a:pt y="608" x="561"/>
                </a:lnTo>
                <a:cubicBezTo>
                  <a:pt y="636" x="526"/>
                  <a:pt y="655" x="495"/>
                  <a:pt y="666" x="467"/>
                </a:cubicBezTo>
                <a:cubicBezTo>
                  <a:pt y="676" x="439"/>
                  <a:pt y="681" x="409"/>
                  <a:pt y="681" x="377"/>
                </a:cubicBezTo>
                <a:cubicBezTo>
                  <a:pt y="681" x="342"/>
                  <a:pt y="676" x="311"/>
                  <a:pt y="666" x="283"/>
                </a:cubicBezTo>
                <a:cubicBezTo>
                  <a:pt y="656" x="255"/>
                  <a:pt y="642" x="233"/>
                  <a:pt y="625" x="215"/>
                </a:cubicBezTo>
                <a:cubicBezTo>
                  <a:pt y="608" x="197"/>
                  <a:pt y="588" x="181"/>
                  <a:pt y="564" x="169"/>
                </a:cubicBezTo>
                <a:cubicBezTo>
                  <a:pt y="540" x="156"/>
                  <a:pt y="514" x="147"/>
                  <a:pt y="487" x="142"/>
                </a:cubicBezTo>
                <a:cubicBezTo>
                  <a:pt y="460" x="136"/>
                  <a:pt y="431" x="133"/>
                  <a:pt y="401" x="133"/>
                </a:cubicBezTo>
                <a:cubicBezTo>
                  <a:pt y="361" x="133"/>
                  <a:pt y="325" x="138"/>
                  <a:pt y="290" x="148"/>
                </a:cubicBezTo>
                <a:cubicBezTo>
                  <a:pt y="256" x="158"/>
                  <a:pt y="226" x="173"/>
                  <a:pt y="200" x="192"/>
                </a:cubicBezTo>
                <a:cubicBezTo>
                  <a:pt y="174" x="211"/>
                  <a:pt y="153" x="236"/>
                  <a:pt y="138" x="266"/>
                </a:cubicBezTo>
                <a:cubicBezTo>
                  <a:pt y="123" x="297"/>
                  <a:pt y="115" x="332"/>
                  <a:pt y="115" x="372"/>
                </a:cubicBezTo>
                <a:cubicBezTo>
                  <a:pt y="115" x="405"/>
                  <a:pt y="120" x="436"/>
                  <a:pt y="130" x="465"/>
                </a:cubicBezTo>
                <a:cubicBezTo>
                  <a:pt y="140" x="494"/>
                  <a:pt y="159" x="525"/>
                  <a:pt y="185" x="559"/>
                </a:cubicBezTo>
                <a:lnTo>
                  <a:pt y="81" x="609"/>
                </a:lnTo>
                <a:cubicBezTo>
                  <a:pt y="27" x="542"/>
                  <a:pt y="0" x="462"/>
                  <a:pt y="0" x="369"/>
                </a:cubicBezTo>
                <a:close/>
                <a:moveTo>
                  <a:pt y="0" x="5699"/>
                </a:moveTo>
                <a:cubicBezTo>
                  <a:pt y="0" x="5662"/>
                  <a:pt y="6" x="5629"/>
                  <a:pt y="19" x="5599"/>
                </a:cubicBezTo>
                <a:cubicBezTo>
                  <a:pt y="32" x="5569"/>
                  <a:pt y="51" x="5543"/>
                  <a:pt y="74" x="5521"/>
                </a:cubicBezTo>
                <a:cubicBezTo>
                  <a:pt y="98" x="5500"/>
                  <a:pt y="127" x="5482"/>
                  <a:pt y="160" x="5468"/>
                </a:cubicBezTo>
                <a:cubicBezTo>
                  <a:pt y="193" x="5454"/>
                  <a:pt y="229" x="5444"/>
                  <a:pt y="269" x="5437"/>
                </a:cubicBezTo>
                <a:cubicBezTo>
                  <a:pt y="309" x="5430"/>
                  <a:pt y="352" x="5427"/>
                  <a:pt y="398" x="5427"/>
                </a:cubicBezTo>
                <a:cubicBezTo>
                  <a:pt y="455" x="5427"/>
                  <a:pt y="506" x="5432"/>
                  <a:pt y="553" x="5442"/>
                </a:cubicBezTo>
                <a:cubicBezTo>
                  <a:pt y="600" x="5452"/>
                  <a:pt y="642" x="5468"/>
                  <a:pt y="679" x="5489"/>
                </a:cubicBezTo>
                <a:cubicBezTo>
                  <a:pt y="716" x="5510"/>
                  <a:pt y="745" x="5538"/>
                  <a:pt y="766" x="5574"/>
                </a:cubicBezTo>
                <a:cubicBezTo>
                  <a:pt y="787" x="5610"/>
                  <a:pt y="797" x="5651"/>
                  <a:pt y="797" x="5699"/>
                </a:cubicBezTo>
                <a:cubicBezTo>
                  <a:pt y="797" x="5746"/>
                  <a:pt y="787" x="5787"/>
                  <a:pt y="766" x="5823"/>
                </a:cubicBezTo>
                <a:cubicBezTo>
                  <a:pt y="745" x="5858"/>
                  <a:pt y="716" x="5887"/>
                  <a:pt y="679" x="5908"/>
                </a:cubicBezTo>
                <a:cubicBezTo>
                  <a:pt y="642" x="5929"/>
                  <a:pt y="600" x="5944"/>
                  <a:pt y="553" x="5954"/>
                </a:cubicBezTo>
                <a:cubicBezTo>
                  <a:pt y="506" x="5964"/>
                  <a:pt y="455" x="5968"/>
                  <a:pt y="398" x="5968"/>
                </a:cubicBezTo>
                <a:cubicBezTo>
                  <a:pt y="340" x="5968"/>
                  <a:pt y="287" x="5963"/>
                  <a:pt y="240" x="5953"/>
                </a:cubicBezTo>
                <a:cubicBezTo>
                  <a:pt y="192" x="5942"/>
                  <a:pt y="150" x="5926"/>
                  <a:pt y="114" x="5905"/>
                </a:cubicBezTo>
                <a:cubicBezTo>
                  <a:pt y="78" x="5883"/>
                  <a:pt y="50" x="5855"/>
                  <a:pt y="30" x="5819"/>
                </a:cubicBezTo>
                <a:cubicBezTo>
                  <a:pt y="10" x="5784"/>
                  <a:pt y="0" x="5744"/>
                  <a:pt y="0" x="5699"/>
                </a:cubicBezTo>
                <a:close/>
                <a:moveTo>
                  <a:pt y="0" x="9560"/>
                </a:moveTo>
                <a:cubicBezTo>
                  <a:pt y="0" x="9464"/>
                  <a:pt y="22" x="9386"/>
                  <a:pt y="68" x="9325"/>
                </a:cubicBezTo>
                <a:lnTo>
                  <a:pt y="181" x="9368"/>
                </a:lnTo>
                <a:cubicBezTo>
                  <a:pt y="155" x="9402"/>
                  <a:pt y="137" x="9431"/>
                  <a:pt y="128" x="9457"/>
                </a:cubicBezTo>
                <a:cubicBezTo>
                  <a:pt y="120" x="9483"/>
                  <a:pt y="115" x="9511"/>
                  <a:pt y="115" x="9541"/>
                </a:cubicBezTo>
                <a:cubicBezTo>
                  <a:pt y="115" x="9617"/>
                  <a:pt y="148" x="9655"/>
                  <a:pt y="212" x="9655"/>
                </a:cubicBezTo>
                <a:cubicBezTo>
                  <a:pt y="225" x="9655"/>
                  <a:pt y="238" x="9653"/>
                  <a:pt y="248" x="9650"/>
                </a:cubicBezTo>
                <a:cubicBezTo>
                  <a:pt y="259" x="9646"/>
                  <a:pt y="268" x="9642"/>
                  <a:pt y="274" x="9636"/>
                </a:cubicBezTo>
                <a:cubicBezTo>
                  <a:pt y="281" x="9631"/>
                  <a:pt y="287" x="9623"/>
                  <a:pt y="293" x="9613"/>
                </a:cubicBezTo>
                <a:cubicBezTo>
                  <a:pt y="298" x="9604"/>
                  <a:pt y="303" x="9594"/>
                  <a:pt y="306" x="9584"/>
                </a:cubicBezTo>
                <a:cubicBezTo>
                  <a:pt y="309" x="9573"/>
                  <a:pt y="312" x="9561"/>
                  <a:pt y="314" x="9546"/>
                </a:cubicBezTo>
                <a:cubicBezTo>
                  <a:pt y="316" x="9531"/>
                  <a:pt y="317" x="9517"/>
                  <a:pt y="318" x="9503"/>
                </a:cubicBezTo>
                <a:cubicBezTo>
                  <a:pt y="319" x="9490"/>
                  <a:pt y="319" x="9467"/>
                  <a:pt y="319" x="9436"/>
                </a:cubicBezTo>
                <a:lnTo>
                  <a:pt y="433" x="9436"/>
                </a:lnTo>
                <a:cubicBezTo>
                  <a:pt y="433" x="9471"/>
                  <a:pt y="434" x="9496"/>
                  <a:pt y="435" x="9512"/>
                </a:cubicBezTo>
                <a:cubicBezTo>
                  <a:pt y="436" x="9528"/>
                  <a:pt y="437" x="9544"/>
                  <a:pt y="440" x="9561"/>
                </a:cubicBezTo>
                <a:cubicBezTo>
                  <a:pt y="443" x="9578"/>
                  <a:pt y="446" x="9592"/>
                  <a:pt y="450" x="9603"/>
                </a:cubicBezTo>
                <a:cubicBezTo>
                  <a:pt y="455" x="9615"/>
                  <a:pt y="460" x="9626"/>
                  <a:pt y="466" x="9636"/>
                </a:cubicBezTo>
                <a:cubicBezTo>
                  <a:pt y="473" x="9646"/>
                  <a:pt y="480" x="9654"/>
                  <a:pt y="489" x="9660"/>
                </a:cubicBezTo>
                <a:cubicBezTo>
                  <a:pt y="497" x="9666"/>
                  <a:pt y="508" x="9671"/>
                  <a:pt y="520" x="9675"/>
                </a:cubicBezTo>
                <a:cubicBezTo>
                  <a:pt y="533" x="9679"/>
                  <a:pt y="547" x="9681"/>
                  <a:pt y="564" x="9681"/>
                </a:cubicBezTo>
                <a:cubicBezTo>
                  <a:pt y="601" x="9681"/>
                  <a:pt y="630" x="9668"/>
                  <a:pt y="650" x="9643"/>
                </a:cubicBezTo>
                <a:cubicBezTo>
                  <a:pt y="671" x="9619"/>
                  <a:pt y="681" x="9584"/>
                  <a:pt y="681" x="9540"/>
                </a:cubicBezTo>
                <a:cubicBezTo>
                  <a:pt y="681" x="9481"/>
                  <a:pt y="659" x="9424"/>
                  <a:pt y="616" x="9368"/>
                </a:cubicBezTo>
                <a:lnTo>
                  <a:pt y="725" x="9326"/>
                </a:lnTo>
                <a:cubicBezTo>
                  <a:pt y="748" x="9351"/>
                  <a:pt y="766" x="9381"/>
                  <a:pt y="779" x="9418"/>
                </a:cubicBezTo>
                <a:cubicBezTo>
                  <a:pt y="791" x="9454"/>
                  <a:pt y="797" x="9495"/>
                  <a:pt y="797" x="9541"/>
                </a:cubicBezTo>
                <a:cubicBezTo>
                  <a:pt y="797" x="9618"/>
                  <a:pt y="776" x="9682"/>
                  <a:pt y="734" x="9732"/>
                </a:cubicBezTo>
                <a:cubicBezTo>
                  <a:pt y="692" x="9783"/>
                  <a:pt y="635" x="9808"/>
                  <a:pt y="565" x="9808"/>
                </a:cubicBezTo>
                <a:cubicBezTo>
                  <a:pt y="510" x="9808"/>
                  <a:pt y="464" x="9793"/>
                  <a:pt y="427" x="9764"/>
                </a:cubicBezTo>
                <a:cubicBezTo>
                  <a:pt y="391" x="9736"/>
                  <a:pt y="373" x="9722"/>
                  <a:pt y="372" x="9723"/>
                </a:cubicBezTo>
                <a:lnTo>
                  <a:pt y="372" x="9723"/>
                </a:lnTo>
                <a:cubicBezTo>
                  <a:pt y="372" x="9722"/>
                  <a:pt y="372" x="9722"/>
                  <a:pt y="372" x="9722"/>
                </a:cubicBezTo>
                <a:cubicBezTo>
                  <a:pt y="372" x="9718"/>
                  <a:pt y="357" x="9728"/>
                  <a:pt y="325" x="9752"/>
                </a:cubicBezTo>
                <a:cubicBezTo>
                  <a:pt y="292" x="9778"/>
                  <a:pt y="251" x="9790"/>
                  <a:pt y="201" x="9790"/>
                </a:cubicBezTo>
                <a:cubicBezTo>
                  <a:pt y="159" x="9790"/>
                  <a:pt y="122" x="9779"/>
                  <a:pt y="91" x="9756"/>
                </a:cubicBezTo>
                <a:cubicBezTo>
                  <a:pt y="60" x="9734"/>
                  <a:pt y="37" x="9705"/>
                  <a:pt y="22" x="9671"/>
                </a:cubicBezTo>
                <a:cubicBezTo>
                  <a:pt y="7" x="9637"/>
                  <a:pt y="0" x="9600"/>
                  <a:pt y="0" x="9560"/>
                </a:cubicBezTo>
                <a:close/>
                <a:moveTo>
                  <a:pt y="4" x="1905"/>
                </a:moveTo>
                <a:lnTo>
                  <a:pt y="19" x="1782"/>
                </a:lnTo>
                <a:lnTo>
                  <a:pt y="307" x="1803"/>
                </a:lnTo>
                <a:cubicBezTo>
                  <a:pt y="269" x="1799"/>
                  <a:pt y="241" x="1780"/>
                  <a:pt y="222" x="1745"/>
                </a:cubicBezTo>
                <a:cubicBezTo>
                  <a:pt y="204" x="1710"/>
                  <a:pt y="195" x="1673"/>
                  <a:pt y="195" x="1634"/>
                </a:cubicBezTo>
                <a:cubicBezTo>
                  <a:pt y="195" x="1585"/>
                  <a:pt y="208" x="1541"/>
                  <a:pt y="236" x="1503"/>
                </a:cubicBezTo>
                <a:cubicBezTo>
                  <a:pt y="263" x="1465"/>
                  <a:pt y="299" x="1436"/>
                  <a:pt y="343" x="1416"/>
                </a:cubicBezTo>
                <a:cubicBezTo>
                  <a:pt y="388" x="1397"/>
                  <a:pt y="437" x="1387"/>
                  <a:pt y="491" x="1387"/>
                </a:cubicBezTo>
                <a:cubicBezTo>
                  <a:pt y="581" x="1387"/>
                  <a:pt y="654" x="1409"/>
                  <a:pt y="712" x="1453"/>
                </a:cubicBezTo>
                <a:cubicBezTo>
                  <a:pt y="769" x="1498"/>
                  <a:pt y="798" x="1559"/>
                  <a:pt y="798" x="1637"/>
                </a:cubicBezTo>
                <a:cubicBezTo>
                  <a:pt y="798" x="1676"/>
                  <a:pt y="788" x="1712"/>
                  <a:pt y="768" x="1745"/>
                </a:cubicBezTo>
                <a:cubicBezTo>
                  <a:pt y="753" x="1770"/>
                  <a:pt y="745" x="1785"/>
                  <a:pt y="745" x="1788"/>
                </a:cubicBezTo>
                <a:cubicBezTo>
                  <a:pt y="745" x="1789"/>
                  <a:pt y="746" x="1789"/>
                  <a:pt y="747" x="1789"/>
                </a:cubicBezTo>
                <a:lnTo>
                  <a:pt y="786" x="1793"/>
                </a:lnTo>
                <a:lnTo>
                  <a:pt y="786" x="1905"/>
                </a:lnTo>
                <a:lnTo>
                  <a:pt y="4" x="1905"/>
                </a:lnTo>
                <a:close/>
                <a:moveTo>
                  <a:pt y="4" x="2989"/>
                </a:moveTo>
                <a:lnTo>
                  <a:pt y="19" x="2865"/>
                </a:lnTo>
                <a:lnTo>
                  <a:pt y="307" x="2886"/>
                </a:lnTo>
                <a:cubicBezTo>
                  <a:pt y="269" x="2883"/>
                  <a:pt y="241" x="2864"/>
                  <a:pt y="222" x="2829"/>
                </a:cubicBezTo>
                <a:cubicBezTo>
                  <a:pt y="204" x="2794"/>
                  <a:pt y="195" x="2757"/>
                  <a:pt y="195" x="2717"/>
                </a:cubicBezTo>
                <a:cubicBezTo>
                  <a:pt y="195" x="2668"/>
                  <a:pt y="208" x="2625"/>
                  <a:pt y="236" x="2587"/>
                </a:cubicBezTo>
                <a:cubicBezTo>
                  <a:pt y="263" x="2549"/>
                  <a:pt y="299" x="2520"/>
                  <a:pt y="343" x="2500"/>
                </a:cubicBezTo>
                <a:cubicBezTo>
                  <a:pt y="388" x="2480"/>
                  <a:pt y="437" x="2470"/>
                  <a:pt y="491" x="2470"/>
                </a:cubicBezTo>
                <a:cubicBezTo>
                  <a:pt y="581" x="2470"/>
                  <a:pt y="654" x="2492"/>
                  <a:pt y="712" x="2537"/>
                </a:cubicBezTo>
                <a:cubicBezTo>
                  <a:pt y="769" x="2581"/>
                  <a:pt y="798" x="2642"/>
                  <a:pt y="798" x="2720"/>
                </a:cubicBezTo>
                <a:cubicBezTo>
                  <a:pt y="798" x="2760"/>
                  <a:pt y="788" x="2796"/>
                  <a:pt y="768" x="2828"/>
                </a:cubicBezTo>
                <a:cubicBezTo>
                  <a:pt y="753" x="2854"/>
                  <a:pt y="745" x="2868"/>
                  <a:pt y="745" x="2872"/>
                </a:cubicBezTo>
                <a:cubicBezTo>
                  <a:pt y="745" x="2873"/>
                  <a:pt y="746" x="2873"/>
                  <a:pt y="747" x="2872"/>
                </a:cubicBezTo>
                <a:lnTo>
                  <a:pt y="786" x="2877"/>
                </a:lnTo>
                <a:lnTo>
                  <a:pt y="786" x="2989"/>
                </a:lnTo>
                <a:lnTo>
                  <a:pt y="4" x="2989"/>
                </a:lnTo>
                <a:close/>
                <a:moveTo>
                  <a:pt y="208" x="866"/>
                </a:moveTo>
                <a:lnTo>
                  <a:pt y="580" x="866"/>
                </a:lnTo>
                <a:cubicBezTo>
                  <a:pt y="656" x="866"/>
                  <a:pt y="711" x="886"/>
                  <a:pt y="746" x="927"/>
                </a:cubicBezTo>
                <a:cubicBezTo>
                  <a:pt y="781" x="967"/>
                  <a:pt y="798" x="1026"/>
                  <a:pt y="798" x="1102"/>
                </a:cubicBezTo>
                <a:cubicBezTo>
                  <a:pt y="798" x="1179"/>
                  <a:pt y="781" x="1237"/>
                  <a:pt y="747" x="1277"/>
                </a:cubicBezTo>
                <a:cubicBezTo>
                  <a:pt y="712" x="1317"/>
                  <a:pt y="657" x="1338"/>
                  <a:pt y="580" x="1338"/>
                </a:cubicBezTo>
                <a:lnTo>
                  <a:pt y="208" x="1338"/>
                </a:lnTo>
                <a:lnTo>
                  <a:pt y="208" x="1214"/>
                </a:lnTo>
                <a:lnTo>
                  <a:pt y="581" x="1214"/>
                </a:lnTo>
                <a:cubicBezTo>
                  <a:pt y="623" x="1214"/>
                  <a:pt y="652" x="1206"/>
                  <a:pt y="667" x="1189"/>
                </a:cubicBezTo>
                <a:cubicBezTo>
                  <a:pt y="682" x="1173"/>
                  <a:pt y="689" x="1144"/>
                  <a:pt y="689" x="1102"/>
                </a:cubicBezTo>
                <a:cubicBezTo>
                  <a:pt y="689" x="1060"/>
                  <a:pt y="682" x="1031"/>
                  <a:pt y="667" x="1014"/>
                </a:cubicBezTo>
                <a:cubicBezTo>
                  <a:pt y="652" x="998"/>
                  <a:pt y="624" x="989"/>
                  <a:pt y="581" x="989"/>
                </a:cubicBezTo>
                <a:lnTo>
                  <a:pt y="208" x="989"/>
                </a:lnTo>
                <a:close/>
                <a:moveTo>
                  <a:pt y="195" x="2205"/>
                </a:moveTo>
                <a:cubicBezTo>
                  <a:pt y="195" x="2167"/>
                  <a:pt y="199" x="2130"/>
                  <a:pt y="207" x="2095"/>
                </a:cubicBezTo>
                <a:cubicBezTo>
                  <a:pt y="215" x="2059"/>
                  <a:pt y="229" x="2025"/>
                  <a:pt y="247" x="1992"/>
                </a:cubicBezTo>
                <a:lnTo>
                  <a:pt y="350" x="2027"/>
                </a:lnTo>
                <a:cubicBezTo>
                  <a:pt y="333" x="2062"/>
                  <a:pt y="322" x="2094"/>
                  <a:pt y="315" x="2123"/>
                </a:cubicBezTo>
                <a:cubicBezTo>
                  <a:pt y="309" x="2151"/>
                  <a:pt y="306" x="2179"/>
                  <a:pt y="306" x="2207"/>
                </a:cubicBezTo>
                <a:cubicBezTo>
                  <a:pt y="306" x="2238"/>
                  <a:pt y="312" x="2259"/>
                  <a:pt y="325" x="2272"/>
                </a:cubicBezTo>
                <a:cubicBezTo>
                  <a:pt y="337" x="2285"/>
                  <a:pt y="357" x="2291"/>
                  <a:pt y="384" x="2291"/>
                </a:cubicBezTo>
                <a:lnTo>
                  <a:pt y="426" x="2291"/>
                </a:lnTo>
                <a:lnTo>
                  <a:pt y="430" x="2256"/>
                </a:lnTo>
                <a:cubicBezTo>
                  <a:pt y="432" x="2241"/>
                  <a:pt y="434" x="2230"/>
                  <a:pt y="435" x="2224"/>
                </a:cubicBezTo>
                <a:cubicBezTo>
                  <a:pt y="446" x="2149"/>
                  <a:pt y="460" x="2094"/>
                  <a:pt y="478" x="2059"/>
                </a:cubicBezTo>
                <a:cubicBezTo>
                  <a:pt y="509" x="1996"/>
                  <a:pt y="560" x="1964"/>
                  <a:pt y="631" x="1964"/>
                </a:cubicBezTo>
                <a:cubicBezTo>
                  <a:pt y="658" x="1964"/>
                  <a:pt y="683" x="1969"/>
                  <a:pt y="705" x="1979"/>
                </a:cubicBezTo>
                <a:cubicBezTo>
                  <a:pt y="726" x="1989"/>
                  <a:pt y="744" x="2002"/>
                  <a:pt y="758" x="2020"/>
                </a:cubicBezTo>
                <a:cubicBezTo>
                  <a:pt y="771" x="2037"/>
                  <a:pt y="781" x="2057"/>
                  <a:pt y="788" x="2078"/>
                </a:cubicBezTo>
                <a:cubicBezTo>
                  <a:pt y="795" x="2100"/>
                  <a:pt y="798" x="2123"/>
                  <a:pt y="798" x="2147"/>
                </a:cubicBezTo>
                <a:cubicBezTo>
                  <a:pt y="798" x="2223"/>
                  <a:pt y="782" x="2275"/>
                  <a:pt y="751" x="2303"/>
                </a:cubicBezTo>
                <a:lnTo>
                  <a:pt y="786" x="2310"/>
                </a:lnTo>
                <a:lnTo>
                  <a:pt y="786" x="2415"/>
                </a:lnTo>
                <a:lnTo>
                  <a:pt y="371" x="2415"/>
                </a:lnTo>
                <a:cubicBezTo>
                  <a:pt y="254" x="2415"/>
                  <a:pt y="195" x="2345"/>
                  <a:pt y="195" x="2205"/>
                </a:cubicBezTo>
                <a:close/>
                <a:moveTo>
                  <a:pt y="195" x="3300"/>
                </a:moveTo>
                <a:cubicBezTo>
                  <a:pt y="197" x="3224"/>
                  <a:pt y="227" x="3162"/>
                  <a:pt y="283" x="3115"/>
                </a:cubicBezTo>
                <a:cubicBezTo>
                  <a:pt y="340" x="3067"/>
                  <a:pt y="411" x="3043"/>
                  <a:pt y="496" x="3043"/>
                </a:cubicBezTo>
                <a:cubicBezTo>
                  <a:pt y="588" x="3043"/>
                  <a:pt y="661" x="3067"/>
                  <a:pt y="716" x="3115"/>
                </a:cubicBezTo>
                <a:cubicBezTo>
                  <a:pt y="771" x="3163"/>
                  <a:pt y="798" x="3228"/>
                  <a:pt y="798" x="3310"/>
                </a:cubicBezTo>
                <a:cubicBezTo>
                  <a:pt y="798" x="3397"/>
                  <a:pt y="772" x="3472"/>
                  <a:pt y="719" x="3533"/>
                </a:cubicBezTo>
                <a:lnTo>
                  <a:pt y="622" x="3492"/>
                </a:lnTo>
                <a:cubicBezTo>
                  <a:pt y="665" x="3429"/>
                  <a:pt y="686" x="3369"/>
                  <a:pt y="686" x="3313"/>
                </a:cubicBezTo>
                <a:cubicBezTo>
                  <a:pt y="686" x="3271"/>
                  <a:pt y="670" x="3237"/>
                  <a:pt y="639" x="3210"/>
                </a:cubicBezTo>
                <a:cubicBezTo>
                  <a:pt y="608" x="3183"/>
                  <a:pt y="573" x="3169"/>
                  <a:pt y="532" x="3169"/>
                </a:cubicBezTo>
                <a:lnTo>
                  <a:pt y="532" x="3536"/>
                </a:lnTo>
                <a:cubicBezTo>
                  <a:pt y="515" x="3536"/>
                  <a:pt y="502" x="3536"/>
                  <a:pt y="493" x="3536"/>
                </a:cubicBezTo>
                <a:cubicBezTo>
                  <a:pt y="484" x="3537"/>
                  <a:pt y="478" x="3537"/>
                  <a:pt y="475" x="3537"/>
                </a:cubicBezTo>
                <a:cubicBezTo>
                  <a:pt y="391" x="3537"/>
                  <a:pt y="323" x="3516"/>
                  <a:pt y="272" x="3473"/>
                </a:cubicBezTo>
                <a:cubicBezTo>
                  <a:pt y="221" x="3431"/>
                  <a:pt y="195" x="3373"/>
                  <a:pt y="195" x="3300"/>
                </a:cubicBezTo>
                <a:close/>
                <a:moveTo>
                  <a:pt y="195" x="3784"/>
                </a:moveTo>
                <a:cubicBezTo>
                  <a:pt y="196" x="3752"/>
                  <a:pt y="201" x="3724"/>
                  <a:pt y="210" x="3698"/>
                </a:cubicBezTo>
                <a:cubicBezTo>
                  <a:pt y="220" x="3672"/>
                  <a:pt y="233" x="3651"/>
                  <a:pt y="249" x="3635"/>
                </a:cubicBezTo>
                <a:cubicBezTo>
                  <a:pt y="265" x="3618"/>
                  <a:pt y="283" x="3606"/>
                  <a:pt y="303" x="3597"/>
                </a:cubicBezTo>
                <a:cubicBezTo>
                  <a:pt y="323" x="3588"/>
                  <a:pt y="344" x="3584"/>
                  <a:pt y="367" x="3584"/>
                </a:cubicBezTo>
                <a:cubicBezTo>
                  <a:pt y="407" x="3585"/>
                  <a:pt y="442" x="3597"/>
                  <a:pt y="470" x="3620"/>
                </a:cubicBezTo>
                <a:cubicBezTo>
                  <a:pt y="498" x="3644"/>
                  <a:pt y="520" x="3683"/>
                  <a:pt y="535" x="3738"/>
                </a:cubicBezTo>
                <a:lnTo>
                  <a:pt y="555" x="3810"/>
                </a:lnTo>
                <a:cubicBezTo>
                  <a:pt y="567" x="3854"/>
                  <a:pt y="588" x="3875"/>
                  <a:pt y="618" x="3875"/>
                </a:cubicBezTo>
                <a:lnTo>
                  <a:pt y="623" x="3875"/>
                </a:lnTo>
                <a:cubicBezTo>
                  <a:pt y="644" x="3874"/>
                  <a:pt y="660" x="3866"/>
                  <a:pt y="671" x="3852"/>
                </a:cubicBezTo>
                <a:cubicBezTo>
                  <a:pt y="683" x="3837"/>
                  <a:pt y="688" x="3817"/>
                  <a:pt y="688" x="3791"/>
                </a:cubicBezTo>
                <a:lnTo>
                  <a:pt y="688" x="3783"/>
                </a:lnTo>
                <a:cubicBezTo>
                  <a:pt y="688" x="3763"/>
                  <a:pt y="686" x="3742"/>
                  <a:pt y="680" x="3721"/>
                </a:cubicBezTo>
                <a:cubicBezTo>
                  <a:pt y="674" x="3699"/>
                  <a:pt y="668" x="3683"/>
                  <a:pt y="663" x="3672"/>
                </a:cubicBezTo>
                <a:cubicBezTo>
                  <a:pt y="658" x="3661"/>
                  <a:pt y="648" x="3644"/>
                  <a:pt y="632" x="3620"/>
                </a:cubicBezTo>
                <a:lnTo>
                  <a:pt y="735" x="3586"/>
                </a:lnTo>
                <a:cubicBezTo>
                  <a:pt y="755" x="3614"/>
                  <a:pt y="771" x="3646"/>
                  <a:pt y="782" x="3681"/>
                </a:cubicBezTo>
                <a:cubicBezTo>
                  <a:pt y="793" x="3717"/>
                  <a:pt y="798" x="3756"/>
                  <a:pt y="798" x="3796"/>
                </a:cubicBezTo>
                <a:cubicBezTo>
                  <a:pt y="798" x="3853"/>
                  <a:pt y="783" x="3900"/>
                  <a:pt y="752" x="3936"/>
                </a:cubicBezTo>
                <a:cubicBezTo>
                  <a:pt y="721" x="3973"/>
                  <a:pt y="677" x="3992"/>
                  <a:pt y="622" x="3994"/>
                </a:cubicBezTo>
                <a:lnTo>
                  <a:pt y="619" x="3994"/>
                </a:lnTo>
                <a:cubicBezTo>
                  <a:pt y="571" x="3994"/>
                  <a:pt y="532" x="3981"/>
                  <a:pt y="504" x="3955"/>
                </a:cubicBezTo>
                <a:cubicBezTo>
                  <a:pt y="475" x="3929"/>
                  <a:pt y="454" x="3892"/>
                  <a:pt y="441" x="3843"/>
                </a:cubicBezTo>
                <a:lnTo>
                  <a:pt y="421" x="3769"/>
                </a:lnTo>
                <a:cubicBezTo>
                  <a:pt y="415" x="3746"/>
                  <a:pt y="407" x="3730"/>
                  <a:pt y="398" x="3721"/>
                </a:cubicBezTo>
                <a:cubicBezTo>
                  <a:pt y="389" x="3713"/>
                  <a:pt y="379" x="3708"/>
                  <a:pt y="367" x="3708"/>
                </a:cubicBezTo>
                <a:cubicBezTo>
                  <a:pt y="347" x="3708"/>
                  <a:pt y="331" x="3715"/>
                  <a:pt y="319" x="3730"/>
                </a:cubicBezTo>
                <a:cubicBezTo>
                  <a:pt y="308" x="3744"/>
                  <a:pt y="302" x="3764"/>
                  <a:pt y="302" x="3790"/>
                </a:cubicBezTo>
                <a:cubicBezTo>
                  <a:pt y="302" x="3830"/>
                  <a:pt y="314" x="3880"/>
                  <a:pt y="337" x="3939"/>
                </a:cubicBezTo>
                <a:lnTo>
                  <a:pt y="240" x="3972"/>
                </a:lnTo>
                <a:cubicBezTo>
                  <a:pt y="210" x="3913"/>
                  <a:pt y="195" x="3850"/>
                  <a:pt y="195" x="3784"/>
                </a:cubicBezTo>
                <a:close/>
                <a:moveTo>
                  <a:pt y="9" x="5102"/>
                </a:moveTo>
                <a:lnTo>
                  <a:pt y="913" x="5102"/>
                </a:lnTo>
                <a:lnTo>
                  <a:pt y="913" x="5363"/>
                </a:lnTo>
                <a:lnTo>
                  <a:pt y="812" x="5363"/>
                </a:lnTo>
                <a:lnTo>
                  <a:pt y="812" x="5231"/>
                </a:lnTo>
                <a:lnTo>
                  <a:pt y="111" x="5231"/>
                </a:lnTo>
                <a:lnTo>
                  <a:pt y="111" x="5363"/>
                </a:lnTo>
                <a:lnTo>
                  <a:pt y="9" x="5363"/>
                </a:lnTo>
                <a:close/>
                <a:moveTo>
                  <a:pt y="9" x="9870"/>
                </a:moveTo>
                <a:lnTo>
                  <a:pt y="111" x="9870"/>
                </a:lnTo>
                <a:lnTo>
                  <a:pt y="111" x="10002"/>
                </a:lnTo>
                <a:lnTo>
                  <a:pt y="812" x="10002"/>
                </a:lnTo>
                <a:lnTo>
                  <a:pt y="812" x="9870"/>
                </a:lnTo>
                <a:lnTo>
                  <a:pt y="913" x="9870"/>
                </a:lnTo>
                <a:lnTo>
                  <a:pt y="913" x="10131"/>
                </a:lnTo>
                <a:lnTo>
                  <a:pt y="9" x="10131"/>
                </a:lnTo>
                <a:close/>
                <a:moveTo>
                  <a:pt y="632" x="6056"/>
                </a:moveTo>
                <a:lnTo>
                  <a:pt y="928" x="6045"/>
                </a:lnTo>
                <a:lnTo>
                  <a:pt y="928" x="6135"/>
                </a:lnTo>
                <a:lnTo>
                  <a:pt y="632" x="6207"/>
                </a:lnTo>
                <a:close/>
                <a:moveTo>
                  <a:pt y="632" x="6840"/>
                </a:moveTo>
                <a:lnTo>
                  <a:pt y="928" x="6829"/>
                </a:lnTo>
                <a:lnTo>
                  <a:pt y="928" x="6919"/>
                </a:lnTo>
                <a:lnTo>
                  <a:pt y="632" x="6990"/>
                </a:lnTo>
                <a:close/>
                <a:moveTo>
                  <a:pt y="632" x="7845"/>
                </a:moveTo>
                <a:lnTo>
                  <a:pt y="928" x="7833"/>
                </a:lnTo>
                <a:lnTo>
                  <a:pt y="928" x="7923"/>
                </a:lnTo>
                <a:lnTo>
                  <a:pt y="632" x="7995"/>
                </a:lnTo>
                <a:close/>
                <a:moveTo>
                  <a:pt y="632" x="8895"/>
                </a:moveTo>
                <a:lnTo>
                  <a:pt y="928" x="8884"/>
                </a:lnTo>
                <a:lnTo>
                  <a:pt y="928" x="8974"/>
                </a:lnTo>
                <a:lnTo>
                  <a:pt y="632" x="9045"/>
                </a:lnTo>
                <a:close/>
              </a:path>
            </a:pathLst>
          </a:custGeom>
          <a:solidFill>
            <a:srgbClr val="000000"/>
          </a:solidFill>
          <a:ln w="9525" cap="flat">
            <a:solidFill>
              <a:srgbClr val="EFEFEF"/>
            </a:solidFill>
            <a:prstDash val="solid"/>
            <a:round/>
            <a:headEnd w="med" len="med" type="none"/>
            <a:tailEnd w="med" len="med" type="none"/>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