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oo.gl/29qwqu" TargetMode="External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oo.gl/j7jivs" TargetMode="External"/><Relationship Id="rId4" Type="http://schemas.openxmlformats.org/officeDocument/2006/relationships/hyperlink" Target="http://youtube.com/v/bQilo5ecSX4" TargetMode="External"/><Relationship Id="rId5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oo.gl/GbsDYw" TargetMode="External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pbeen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6657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BDSS Grade 8 Day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(Tech Department)</a:t>
            </a:r>
          </a:p>
        </p:txBody>
      </p:sp>
      <p:pic>
        <p:nvPicPr>
          <p:cNvPr id="28" name="Shape 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796" y="2109825"/>
            <a:ext cx="3080400" cy="25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subTitle"/>
          </p:nvPr>
        </p:nvSpPr>
        <p:spPr>
          <a:xfrm>
            <a:off x="685800" y="12747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I’m Mr. Beens. Using Chrome (not Internet Explorer - yuk!), Google “Mr Beens’ Class”. Once there, search for “Grade 8 Day” or click on the link.</a:t>
            </a:r>
          </a:p>
        </p:txBody>
      </p:sp>
      <p:sp>
        <p:nvSpPr>
          <p:cNvPr id="34" name="Shape 34"/>
          <p:cNvSpPr txBox="1"/>
          <p:nvPr>
            <p:ph type="ctrTitle"/>
          </p:nvPr>
        </p:nvSpPr>
        <p:spPr>
          <a:xfrm>
            <a:off x="685800" y="604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Welcome!</a:t>
            </a:r>
          </a:p>
        </p:txBody>
      </p:sp>
      <p:pic>
        <p:nvPicPr>
          <p:cNvPr descr="Mrbeens neutral11 from Kyra.png"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352957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subTitle"/>
          </p:nvPr>
        </p:nvSpPr>
        <p:spPr>
          <a:xfrm>
            <a:off x="110600" y="3292350"/>
            <a:ext cx="45620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http://goo.gl/29qwqu</a:t>
            </a:r>
            <a:r>
              <a:rPr lang="en"/>
              <a:t> </a:t>
            </a:r>
          </a:p>
        </p:txBody>
      </p:sp>
      <p:sp>
        <p:nvSpPr>
          <p:cNvPr id="41" name="Shape 41"/>
          <p:cNvSpPr txBox="1"/>
          <p:nvPr>
            <p:ph type="ctrTitle"/>
          </p:nvPr>
        </p:nvSpPr>
        <p:spPr>
          <a:xfrm>
            <a:off x="110600" y="1409100"/>
            <a:ext cx="45620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BDSS Tech Handout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925" y="194100"/>
            <a:ext cx="4197399" cy="475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We Do in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Room?</a:t>
            </a:r>
          </a:p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(Tour &amp; Discussion)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subTitle"/>
          </p:nvPr>
        </p:nvSpPr>
        <p:spPr>
          <a:xfrm>
            <a:off x="685800" y="2382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(discussion, then let’s have fun with programming Angry Birds!)</a:t>
            </a:r>
          </a:p>
        </p:txBody>
      </p:sp>
      <p:sp>
        <p:nvSpPr>
          <p:cNvPr id="54" name="Shape 54"/>
          <p:cNvSpPr txBox="1"/>
          <p:nvPr>
            <p:ph type="ctrTitle"/>
          </p:nvPr>
        </p:nvSpPr>
        <p:spPr>
          <a:xfrm>
            <a:off x="685800" y="11261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“Coding”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Angry Birds: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http://goo.gl/j7jivs</a:t>
            </a:r>
            <a:r>
              <a:rPr lang="en"/>
              <a:t> </a:t>
            </a:r>
          </a:p>
        </p:txBody>
      </p:sp>
      <p:sp>
        <p:nvSpPr>
          <p:cNvPr descr="Go to http://learn.code.org and click on the Hour of Code. ... This video is  unavailable. You need ..." id="60" name="Shape 60" title="Hour of Code - Introduction - YouTube">
            <a:hlinkClick r:id="rId4"/>
          </p:cNvPr>
          <p:cNvSpPr/>
          <p:nvPr/>
        </p:nvSpPr>
        <p:spPr>
          <a:xfrm>
            <a:off x="2286000" y="624950"/>
            <a:ext cx="4572000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46239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Maze 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http://goo.gl/GbsDYw</a:t>
            </a:r>
            <a:r>
              <a:rPr lang="en"/>
              <a:t> 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262" y="0"/>
            <a:ext cx="6451475" cy="44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382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 me any time via email (</a:t>
            </a:r>
            <a:r>
              <a:rPr lang="en" u="sng">
                <a:solidFill>
                  <a:schemeClr val="hlink"/>
                </a:solidFill>
                <a:hlinkClick r:id="rId3"/>
              </a:rPr>
              <a:t>pbeens@gmail.com</a:t>
            </a:r>
            <a:r>
              <a:rPr lang="en"/>
              <a:t>) or stop by here in room 3-209.</a:t>
            </a:r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685800" y="11261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